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0"/>
  </p:notesMasterIdLst>
  <p:handoutMasterIdLst>
    <p:handoutMasterId r:id="rId11"/>
  </p:handoutMasterIdLst>
  <p:sldIdLst>
    <p:sldId id="256" r:id="rId5"/>
    <p:sldId id="267" r:id="rId6"/>
    <p:sldId id="266" r:id="rId7"/>
    <p:sldId id="268" r:id="rId8"/>
    <p:sldId id="265"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4CE"/>
    <a:srgbClr val="EED6A9"/>
    <a:srgbClr val="D8E5E8"/>
    <a:srgbClr val="4A757C"/>
    <a:srgbClr val="BC7059"/>
    <a:srgbClr val="D5D5D6"/>
    <a:srgbClr val="9D3B2B"/>
    <a:srgbClr val="953829"/>
    <a:srgbClr val="AA740C"/>
    <a:srgbClr val="BD5B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EB0225-7CE3-463A-9E9F-9A5D44463DD7}" v="10" dt="2025-03-27T18:49:01.6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8" autoAdjust="0"/>
    <p:restoredTop sz="95033" autoAdjust="0"/>
  </p:normalViewPr>
  <p:slideViewPr>
    <p:cSldViewPr snapToGrid="0">
      <p:cViewPr varScale="1">
        <p:scale>
          <a:sx n="66" d="100"/>
          <a:sy n="66" d="100"/>
        </p:scale>
        <p:origin x="592" y="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50" d="100"/>
          <a:sy n="50" d="100"/>
        </p:scale>
        <p:origin x="2712"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Tremblay" userId="1546a0f6-5ee0-423c-896f-9a1d12224917" providerId="ADAL" clId="{C2EB0225-7CE3-463A-9E9F-9A5D44463DD7}"/>
    <pc:docChg chg="undo redo custSel addSld delSld modSld sldOrd delMainMaster">
      <pc:chgData name="Matthew Tremblay" userId="1546a0f6-5ee0-423c-896f-9a1d12224917" providerId="ADAL" clId="{C2EB0225-7CE3-463A-9E9F-9A5D44463DD7}" dt="2025-03-29T16:49:24.485" v="2569"/>
      <pc:docMkLst>
        <pc:docMk/>
      </pc:docMkLst>
      <pc:sldChg chg="addSp delSp modSp mod">
        <pc:chgData name="Matthew Tremblay" userId="1546a0f6-5ee0-423c-896f-9a1d12224917" providerId="ADAL" clId="{C2EB0225-7CE3-463A-9E9F-9A5D44463DD7}" dt="2025-03-27T16:43:46.345" v="144" actId="20577"/>
        <pc:sldMkLst>
          <pc:docMk/>
          <pc:sldMk cId="1634149184" sldId="256"/>
        </pc:sldMkLst>
        <pc:spChg chg="mod">
          <ac:chgData name="Matthew Tremblay" userId="1546a0f6-5ee0-423c-896f-9a1d12224917" providerId="ADAL" clId="{C2EB0225-7CE3-463A-9E9F-9A5D44463DD7}" dt="2025-03-27T16:43:46.345" v="144" actId="20577"/>
          <ac:spMkLst>
            <pc:docMk/>
            <pc:sldMk cId="1634149184" sldId="256"/>
            <ac:spMk id="6" creationId="{69C23CD2-EAD4-41AE-AF48-D29C21D017DC}"/>
          </ac:spMkLst>
        </pc:spChg>
        <pc:spChg chg="mod">
          <ac:chgData name="Matthew Tremblay" userId="1546a0f6-5ee0-423c-896f-9a1d12224917" providerId="ADAL" clId="{C2EB0225-7CE3-463A-9E9F-9A5D44463DD7}" dt="2025-03-27T16:37:36.709" v="109" actId="1076"/>
          <ac:spMkLst>
            <pc:docMk/>
            <pc:sldMk cId="1634149184" sldId="256"/>
            <ac:spMk id="16" creationId="{1708AB36-D636-4136-BA57-4565DD309E36}"/>
          </ac:spMkLst>
        </pc:spChg>
        <pc:spChg chg="mod">
          <ac:chgData name="Matthew Tremblay" userId="1546a0f6-5ee0-423c-896f-9a1d12224917" providerId="ADAL" clId="{C2EB0225-7CE3-463A-9E9F-9A5D44463DD7}" dt="2025-03-27T16:37:42.226" v="110" actId="1076"/>
          <ac:spMkLst>
            <pc:docMk/>
            <pc:sldMk cId="1634149184" sldId="256"/>
            <ac:spMk id="17" creationId="{E474CC9C-0FD4-4AFC-AAB3-0245B23021BA}"/>
          </ac:spMkLst>
        </pc:spChg>
        <pc:picChg chg="add mod ord">
          <ac:chgData name="Matthew Tremblay" userId="1546a0f6-5ee0-423c-896f-9a1d12224917" providerId="ADAL" clId="{C2EB0225-7CE3-463A-9E9F-9A5D44463DD7}" dt="2025-03-27T16:34:57.685" v="14" actId="14100"/>
          <ac:picMkLst>
            <pc:docMk/>
            <pc:sldMk cId="1634149184" sldId="256"/>
            <ac:picMk id="5" creationId="{A377B9B7-70F5-99AB-7276-0C11FDA44F20}"/>
          </ac:picMkLst>
        </pc:picChg>
      </pc:sldChg>
      <pc:sldChg chg="del">
        <pc:chgData name="Matthew Tremblay" userId="1546a0f6-5ee0-423c-896f-9a1d12224917" providerId="ADAL" clId="{C2EB0225-7CE3-463A-9E9F-9A5D44463DD7}" dt="2025-03-27T16:42:56.725" v="136" actId="47"/>
        <pc:sldMkLst>
          <pc:docMk/>
          <pc:sldMk cId="3422566772" sldId="257"/>
        </pc:sldMkLst>
      </pc:sldChg>
      <pc:sldChg chg="del">
        <pc:chgData name="Matthew Tremblay" userId="1546a0f6-5ee0-423c-896f-9a1d12224917" providerId="ADAL" clId="{C2EB0225-7CE3-463A-9E9F-9A5D44463DD7}" dt="2025-03-27T19:19:33.911" v="2567" actId="47"/>
        <pc:sldMkLst>
          <pc:docMk/>
          <pc:sldMk cId="781295700" sldId="258"/>
        </pc:sldMkLst>
      </pc:sldChg>
      <pc:sldChg chg="del">
        <pc:chgData name="Matthew Tremblay" userId="1546a0f6-5ee0-423c-896f-9a1d12224917" providerId="ADAL" clId="{C2EB0225-7CE3-463A-9E9F-9A5D44463DD7}" dt="2025-03-27T19:19:33.911" v="2567" actId="47"/>
        <pc:sldMkLst>
          <pc:docMk/>
          <pc:sldMk cId="4072515220" sldId="259"/>
        </pc:sldMkLst>
      </pc:sldChg>
      <pc:sldChg chg="del">
        <pc:chgData name="Matthew Tremblay" userId="1546a0f6-5ee0-423c-896f-9a1d12224917" providerId="ADAL" clId="{C2EB0225-7CE3-463A-9E9F-9A5D44463DD7}" dt="2025-03-27T19:19:33.911" v="2567" actId="47"/>
        <pc:sldMkLst>
          <pc:docMk/>
          <pc:sldMk cId="1999513166" sldId="260"/>
        </pc:sldMkLst>
      </pc:sldChg>
      <pc:sldChg chg="del">
        <pc:chgData name="Matthew Tremblay" userId="1546a0f6-5ee0-423c-896f-9a1d12224917" providerId="ADAL" clId="{C2EB0225-7CE3-463A-9E9F-9A5D44463DD7}" dt="2025-03-27T19:19:33.911" v="2567" actId="47"/>
        <pc:sldMkLst>
          <pc:docMk/>
          <pc:sldMk cId="2586620964" sldId="262"/>
        </pc:sldMkLst>
      </pc:sldChg>
      <pc:sldChg chg="del">
        <pc:chgData name="Matthew Tremblay" userId="1546a0f6-5ee0-423c-896f-9a1d12224917" providerId="ADAL" clId="{C2EB0225-7CE3-463A-9E9F-9A5D44463DD7}" dt="2025-03-27T19:19:33.911" v="2567" actId="47"/>
        <pc:sldMkLst>
          <pc:docMk/>
          <pc:sldMk cId="2943477482" sldId="263"/>
        </pc:sldMkLst>
      </pc:sldChg>
      <pc:sldChg chg="del">
        <pc:chgData name="Matthew Tremblay" userId="1546a0f6-5ee0-423c-896f-9a1d12224917" providerId="ADAL" clId="{C2EB0225-7CE3-463A-9E9F-9A5D44463DD7}" dt="2025-03-27T19:19:33.911" v="2567" actId="47"/>
        <pc:sldMkLst>
          <pc:docMk/>
          <pc:sldMk cId="3656846161" sldId="264"/>
        </pc:sldMkLst>
      </pc:sldChg>
      <pc:sldChg chg="new">
        <pc:chgData name="Matthew Tremblay" userId="1546a0f6-5ee0-423c-896f-9a1d12224917" providerId="ADAL" clId="{C2EB0225-7CE3-463A-9E9F-9A5D44463DD7}" dt="2025-03-27T16:38:50.788" v="132" actId="680"/>
        <pc:sldMkLst>
          <pc:docMk/>
          <pc:sldMk cId="731611443" sldId="265"/>
        </pc:sldMkLst>
      </pc:sldChg>
      <pc:sldChg chg="ord">
        <pc:chgData name="Matthew Tremblay" userId="1546a0f6-5ee0-423c-896f-9a1d12224917" providerId="ADAL" clId="{C2EB0225-7CE3-463A-9E9F-9A5D44463DD7}" dt="2025-03-27T16:43:00.794" v="138"/>
        <pc:sldMkLst>
          <pc:docMk/>
          <pc:sldMk cId="3164822198" sldId="266"/>
        </pc:sldMkLst>
      </pc:sldChg>
      <pc:sldChg chg="new del">
        <pc:chgData name="Matthew Tremblay" userId="1546a0f6-5ee0-423c-896f-9a1d12224917" providerId="ADAL" clId="{C2EB0225-7CE3-463A-9E9F-9A5D44463DD7}" dt="2025-03-27T16:39:22.581" v="134" actId="47"/>
        <pc:sldMkLst>
          <pc:docMk/>
          <pc:sldMk cId="3187799355" sldId="266"/>
        </pc:sldMkLst>
      </pc:sldChg>
      <pc:sldChg chg="modSp add mod ord">
        <pc:chgData name="Matthew Tremblay" userId="1546a0f6-5ee0-423c-896f-9a1d12224917" providerId="ADAL" clId="{C2EB0225-7CE3-463A-9E9F-9A5D44463DD7}" dt="2025-03-29T16:49:24.485" v="2569"/>
        <pc:sldMkLst>
          <pc:docMk/>
          <pc:sldMk cId="118340186" sldId="267"/>
        </pc:sldMkLst>
        <pc:spChg chg="mod">
          <ac:chgData name="Matthew Tremblay" userId="1546a0f6-5ee0-423c-896f-9a1d12224917" providerId="ADAL" clId="{C2EB0225-7CE3-463A-9E9F-9A5D44463DD7}" dt="2025-03-27T18:35:50.666" v="2024" actId="20577"/>
          <ac:spMkLst>
            <pc:docMk/>
            <pc:sldMk cId="118340186" sldId="267"/>
            <ac:spMk id="2" creationId="{90FC9399-43E5-0B47-7348-CBCA0B086DAA}"/>
          </ac:spMkLst>
        </pc:spChg>
        <pc:spChg chg="mod">
          <ac:chgData name="Matthew Tremblay" userId="1546a0f6-5ee0-423c-896f-9a1d12224917" providerId="ADAL" clId="{C2EB0225-7CE3-463A-9E9F-9A5D44463DD7}" dt="2025-03-27T16:44:26.537" v="178" actId="122"/>
          <ac:spMkLst>
            <pc:docMk/>
            <pc:sldMk cId="118340186" sldId="267"/>
            <ac:spMk id="4" creationId="{90A2C1EB-D5CF-4287-86D1-EA955AA73582}"/>
          </ac:spMkLst>
        </pc:spChg>
      </pc:sldChg>
      <pc:sldChg chg="del">
        <pc:chgData name="Matthew Tremblay" userId="1546a0f6-5ee0-423c-896f-9a1d12224917" providerId="ADAL" clId="{C2EB0225-7CE3-463A-9E9F-9A5D44463DD7}" dt="2025-03-27T16:42:51.064" v="135" actId="47"/>
        <pc:sldMkLst>
          <pc:docMk/>
          <pc:sldMk cId="4262102639" sldId="267"/>
        </pc:sldMkLst>
      </pc:sldChg>
      <pc:sldChg chg="addSp delSp modSp add mod setBg">
        <pc:chgData name="Matthew Tremblay" userId="1546a0f6-5ee0-423c-896f-9a1d12224917" providerId="ADAL" clId="{C2EB0225-7CE3-463A-9E9F-9A5D44463DD7}" dt="2025-03-27T19:19:24.242" v="2566" actId="478"/>
        <pc:sldMkLst>
          <pc:docMk/>
          <pc:sldMk cId="2034081218" sldId="268"/>
        </pc:sldMkLst>
        <pc:spChg chg="add mod">
          <ac:chgData name="Matthew Tremblay" userId="1546a0f6-5ee0-423c-896f-9a1d12224917" providerId="ADAL" clId="{C2EB0225-7CE3-463A-9E9F-9A5D44463DD7}" dt="2025-03-27T19:11:00.588" v="2557" actId="20577"/>
          <ac:spMkLst>
            <pc:docMk/>
            <pc:sldMk cId="2034081218" sldId="268"/>
            <ac:spMk id="5" creationId="{2F68FBB3-ACD4-B028-DAAA-BFF82FB0F0B7}"/>
          </ac:spMkLst>
        </pc:spChg>
        <pc:spChg chg="add mod">
          <ac:chgData name="Matthew Tremblay" userId="1546a0f6-5ee0-423c-896f-9a1d12224917" providerId="ADAL" clId="{C2EB0225-7CE3-463A-9E9F-9A5D44463DD7}" dt="2025-03-27T19:03:38.866" v="2547" actId="20577"/>
          <ac:spMkLst>
            <pc:docMk/>
            <pc:sldMk cId="2034081218" sldId="268"/>
            <ac:spMk id="6" creationId="{2F1CF124-95FD-5925-2E51-212E924A8BB9}"/>
          </ac:spMkLst>
        </pc:spChg>
        <pc:spChg chg="add">
          <ac:chgData name="Matthew Tremblay" userId="1546a0f6-5ee0-423c-896f-9a1d12224917" providerId="ADAL" clId="{C2EB0225-7CE3-463A-9E9F-9A5D44463DD7}" dt="2025-03-27T18:39:12.646" v="2028" actId="26606"/>
          <ac:spMkLst>
            <pc:docMk/>
            <pc:sldMk cId="2034081218" sldId="268"/>
            <ac:spMk id="9" creationId="{1A95671B-3CC6-4792-9114-B74FAEA224E6}"/>
          </ac:spMkLst>
        </pc:spChg>
        <pc:graphicFrameChg chg="add del mod modGraphic">
          <ac:chgData name="Matthew Tremblay" userId="1546a0f6-5ee0-423c-896f-9a1d12224917" providerId="ADAL" clId="{C2EB0225-7CE3-463A-9E9F-9A5D44463DD7}" dt="2025-03-27T19:19:24.242" v="2566" actId="478"/>
          <ac:graphicFrameMkLst>
            <pc:docMk/>
            <pc:sldMk cId="2034081218" sldId="268"/>
            <ac:graphicFrameMk id="3" creationId="{28934B42-FB91-E231-79B1-52635DF98709}"/>
          </ac:graphicFrameMkLst>
        </pc:graphicFrameChg>
      </pc:sldChg>
      <pc:sldMasterChg chg="del delSldLayout">
        <pc:chgData name="Matthew Tremblay" userId="1546a0f6-5ee0-423c-896f-9a1d12224917" providerId="ADAL" clId="{C2EB0225-7CE3-463A-9E9F-9A5D44463DD7}" dt="2025-03-27T16:42:51.064" v="135" actId="47"/>
        <pc:sldMasterMkLst>
          <pc:docMk/>
          <pc:sldMasterMk cId="584688827" sldId="2147483667"/>
        </pc:sldMasterMkLst>
        <pc:sldLayoutChg chg="del">
          <pc:chgData name="Matthew Tremblay" userId="1546a0f6-5ee0-423c-896f-9a1d12224917" providerId="ADAL" clId="{C2EB0225-7CE3-463A-9E9F-9A5D44463DD7}" dt="2025-03-27T16:42:51.064" v="135" actId="47"/>
          <pc:sldLayoutMkLst>
            <pc:docMk/>
            <pc:sldMasterMk cId="584688827" sldId="2147483667"/>
            <pc:sldLayoutMk cId="699716214" sldId="2147483668"/>
          </pc:sldLayoutMkLst>
        </pc:sldLayoutChg>
        <pc:sldLayoutChg chg="del">
          <pc:chgData name="Matthew Tremblay" userId="1546a0f6-5ee0-423c-896f-9a1d12224917" providerId="ADAL" clId="{C2EB0225-7CE3-463A-9E9F-9A5D44463DD7}" dt="2025-03-27T16:42:51.064" v="135" actId="47"/>
          <pc:sldLayoutMkLst>
            <pc:docMk/>
            <pc:sldMasterMk cId="584688827" sldId="2147483667"/>
            <pc:sldLayoutMk cId="1285612676" sldId="2147483669"/>
          </pc:sldLayoutMkLst>
        </pc:sldLayoutChg>
        <pc:sldLayoutChg chg="del">
          <pc:chgData name="Matthew Tremblay" userId="1546a0f6-5ee0-423c-896f-9a1d12224917" providerId="ADAL" clId="{C2EB0225-7CE3-463A-9E9F-9A5D44463DD7}" dt="2025-03-27T16:42:51.064" v="135" actId="47"/>
          <pc:sldLayoutMkLst>
            <pc:docMk/>
            <pc:sldMasterMk cId="584688827" sldId="2147483667"/>
            <pc:sldLayoutMk cId="3098068170" sldId="2147483670"/>
          </pc:sldLayoutMkLst>
        </pc:sldLayoutChg>
        <pc:sldLayoutChg chg="del">
          <pc:chgData name="Matthew Tremblay" userId="1546a0f6-5ee0-423c-896f-9a1d12224917" providerId="ADAL" clId="{C2EB0225-7CE3-463A-9E9F-9A5D44463DD7}" dt="2025-03-27T16:42:51.064" v="135" actId="47"/>
          <pc:sldLayoutMkLst>
            <pc:docMk/>
            <pc:sldMasterMk cId="584688827" sldId="2147483667"/>
            <pc:sldLayoutMk cId="1239484611" sldId="2147483671"/>
          </pc:sldLayoutMkLst>
        </pc:sldLayoutChg>
        <pc:sldLayoutChg chg="del">
          <pc:chgData name="Matthew Tremblay" userId="1546a0f6-5ee0-423c-896f-9a1d12224917" providerId="ADAL" clId="{C2EB0225-7CE3-463A-9E9F-9A5D44463DD7}" dt="2025-03-27T16:42:51.064" v="135" actId="47"/>
          <pc:sldLayoutMkLst>
            <pc:docMk/>
            <pc:sldMasterMk cId="584688827" sldId="2147483667"/>
            <pc:sldLayoutMk cId="2508131843" sldId="2147483672"/>
          </pc:sldLayoutMkLst>
        </pc:sldLayoutChg>
        <pc:sldLayoutChg chg="del">
          <pc:chgData name="Matthew Tremblay" userId="1546a0f6-5ee0-423c-896f-9a1d12224917" providerId="ADAL" clId="{C2EB0225-7CE3-463A-9E9F-9A5D44463DD7}" dt="2025-03-27T16:42:51.064" v="135" actId="47"/>
          <pc:sldLayoutMkLst>
            <pc:docMk/>
            <pc:sldMasterMk cId="584688827" sldId="2147483667"/>
            <pc:sldLayoutMk cId="2849724498" sldId="2147483673"/>
          </pc:sldLayoutMkLst>
        </pc:sldLayoutChg>
        <pc:sldLayoutChg chg="del">
          <pc:chgData name="Matthew Tremblay" userId="1546a0f6-5ee0-423c-896f-9a1d12224917" providerId="ADAL" clId="{C2EB0225-7CE3-463A-9E9F-9A5D44463DD7}" dt="2025-03-27T16:42:51.064" v="135" actId="47"/>
          <pc:sldLayoutMkLst>
            <pc:docMk/>
            <pc:sldMasterMk cId="584688827" sldId="2147483667"/>
            <pc:sldLayoutMk cId="2504433309" sldId="2147483674"/>
          </pc:sldLayoutMkLst>
        </pc:sldLayoutChg>
        <pc:sldLayoutChg chg="del">
          <pc:chgData name="Matthew Tremblay" userId="1546a0f6-5ee0-423c-896f-9a1d12224917" providerId="ADAL" clId="{C2EB0225-7CE3-463A-9E9F-9A5D44463DD7}" dt="2025-03-27T16:42:51.064" v="135" actId="47"/>
          <pc:sldLayoutMkLst>
            <pc:docMk/>
            <pc:sldMasterMk cId="584688827" sldId="2147483667"/>
            <pc:sldLayoutMk cId="2460811707" sldId="2147483675"/>
          </pc:sldLayoutMkLst>
        </pc:sldLayoutChg>
        <pc:sldLayoutChg chg="del">
          <pc:chgData name="Matthew Tremblay" userId="1546a0f6-5ee0-423c-896f-9a1d12224917" providerId="ADAL" clId="{C2EB0225-7CE3-463A-9E9F-9A5D44463DD7}" dt="2025-03-27T16:42:51.064" v="135" actId="47"/>
          <pc:sldLayoutMkLst>
            <pc:docMk/>
            <pc:sldMasterMk cId="584688827" sldId="2147483667"/>
            <pc:sldLayoutMk cId="1528967187" sldId="2147483676"/>
          </pc:sldLayoutMkLst>
        </pc:sldLayoutChg>
        <pc:sldLayoutChg chg="del">
          <pc:chgData name="Matthew Tremblay" userId="1546a0f6-5ee0-423c-896f-9a1d12224917" providerId="ADAL" clId="{C2EB0225-7CE3-463A-9E9F-9A5D44463DD7}" dt="2025-03-27T16:42:51.064" v="135" actId="47"/>
          <pc:sldLayoutMkLst>
            <pc:docMk/>
            <pc:sldMasterMk cId="584688827" sldId="2147483667"/>
            <pc:sldLayoutMk cId="3969902825" sldId="2147483677"/>
          </pc:sldLayoutMkLst>
        </pc:sldLayoutChg>
        <pc:sldLayoutChg chg="del">
          <pc:chgData name="Matthew Tremblay" userId="1546a0f6-5ee0-423c-896f-9a1d12224917" providerId="ADAL" clId="{C2EB0225-7CE3-463A-9E9F-9A5D44463DD7}" dt="2025-03-27T16:42:51.064" v="135" actId="47"/>
          <pc:sldLayoutMkLst>
            <pc:docMk/>
            <pc:sldMasterMk cId="584688827" sldId="2147483667"/>
            <pc:sldLayoutMk cId="3832175525" sldId="214748367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DE9638-19EB-4969-B550-2124A2DF97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CC665E5-9B6E-4466-998B-1F10FF24590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D666B2-E922-4B9E-8385-30A9E38E1894}" type="datetimeFigureOut">
              <a:rPr lang="en-US" smtClean="0"/>
              <a:t>3/29/2025</a:t>
            </a:fld>
            <a:endParaRPr lang="en-US" dirty="0"/>
          </a:p>
        </p:txBody>
      </p:sp>
      <p:sp>
        <p:nvSpPr>
          <p:cNvPr id="4" name="Footer Placeholder 3">
            <a:extLst>
              <a:ext uri="{FF2B5EF4-FFF2-40B4-BE49-F238E27FC236}">
                <a16:creationId xmlns:a16="http://schemas.microsoft.com/office/drawing/2014/main" id="{599D6372-1E3C-498F-8A31-4F701A7634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8814F52-B871-4CA7-B5DD-BC3D3A932E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A75836E-FFAE-4FD7-80E7-4866A8B69E8B}" type="slidenum">
              <a:rPr lang="en-US" smtClean="0"/>
              <a:t>‹#›</a:t>
            </a:fld>
            <a:endParaRPr lang="en-US" dirty="0"/>
          </a:p>
        </p:txBody>
      </p:sp>
    </p:spTree>
    <p:extLst>
      <p:ext uri="{BB962C8B-B14F-4D97-AF65-F5344CB8AC3E}">
        <p14:creationId xmlns:p14="http://schemas.microsoft.com/office/powerpoint/2010/main" val="3581777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666160-5619-4445-965E-C4106E192A5D}" type="datetimeFigureOut">
              <a:rPr lang="en-US" noProof="0" smtClean="0"/>
              <a:t>3/29/2025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B00029-D96C-475E-929F-D85E47EB192E}" type="slidenum">
              <a:rPr lang="en-US" noProof="0" smtClean="0"/>
              <a:t>‹#›</a:t>
            </a:fld>
            <a:endParaRPr lang="en-US" noProof="0" dirty="0"/>
          </a:p>
        </p:txBody>
      </p:sp>
    </p:spTree>
    <p:extLst>
      <p:ext uri="{BB962C8B-B14F-4D97-AF65-F5344CB8AC3E}">
        <p14:creationId xmlns:p14="http://schemas.microsoft.com/office/powerpoint/2010/main" val="1007901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B00029-D96C-475E-929F-D85E47EB192E}" type="slidenum">
              <a:rPr lang="en-US" smtClean="0"/>
              <a:t>1</a:t>
            </a:fld>
            <a:endParaRPr lang="en-US" dirty="0"/>
          </a:p>
        </p:txBody>
      </p:sp>
    </p:spTree>
    <p:extLst>
      <p:ext uri="{BB962C8B-B14F-4D97-AF65-F5344CB8AC3E}">
        <p14:creationId xmlns:p14="http://schemas.microsoft.com/office/powerpoint/2010/main" val="8906210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bg>
      <p:bgPr>
        <a:solidFill>
          <a:schemeClr val="accent1"/>
        </a:solidFill>
        <a:effectLst/>
      </p:bgPr>
    </p:bg>
    <p:spTree>
      <p:nvGrpSpPr>
        <p:cNvPr id="1" name=""/>
        <p:cNvGrpSpPr/>
        <p:nvPr/>
      </p:nvGrpSpPr>
      <p:grpSpPr>
        <a:xfrm>
          <a:off x="0" y="0"/>
          <a:ext cx="0" cy="0"/>
          <a:chOff x="0" y="0"/>
          <a:chExt cx="0" cy="0"/>
        </a:xfrm>
      </p:grpSpPr>
      <p:pic>
        <p:nvPicPr>
          <p:cNvPr id="18" name="Graphic 17">
            <a:extLst>
              <a:ext uri="{FF2B5EF4-FFF2-40B4-BE49-F238E27FC236}">
                <a16:creationId xmlns:a16="http://schemas.microsoft.com/office/drawing/2014/main" id="{5CDA5AFA-5B61-4E05-ACDD-4CF807EB5CE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9" name="Picture Placeholder 8">
            <a:extLst>
              <a:ext uri="{FF2B5EF4-FFF2-40B4-BE49-F238E27FC236}">
                <a16:creationId xmlns:a16="http://schemas.microsoft.com/office/drawing/2014/main" id="{E832E32A-52D5-4EAB-BF7C-6934A2FBDDA8}"/>
              </a:ext>
            </a:extLst>
          </p:cNvPr>
          <p:cNvSpPr>
            <a:spLocks noGrp="1"/>
          </p:cNvSpPr>
          <p:nvPr>
            <p:ph type="pic" sz="quarter" idx="13"/>
          </p:nvPr>
        </p:nvSpPr>
        <p:spPr>
          <a:xfrm>
            <a:off x="1461494" y="0"/>
            <a:ext cx="9269012" cy="6858000"/>
          </a:xfrm>
          <a:custGeom>
            <a:avLst/>
            <a:gdLst>
              <a:gd name="connsiteX0" fmla="*/ 1504902 w 9269012"/>
              <a:gd name="connsiteY0" fmla="*/ 0 h 6858000"/>
              <a:gd name="connsiteX1" fmla="*/ 7764110 w 9269012"/>
              <a:gd name="connsiteY1" fmla="*/ 0 h 6858000"/>
              <a:gd name="connsiteX2" fmla="*/ 7911597 w 9269012"/>
              <a:gd name="connsiteY2" fmla="*/ 141080 h 6858000"/>
              <a:gd name="connsiteX3" fmla="*/ 9269012 w 9269012"/>
              <a:gd name="connsiteY3" fmla="*/ 3429000 h 6858000"/>
              <a:gd name="connsiteX4" fmla="*/ 7911597 w 9269012"/>
              <a:gd name="connsiteY4" fmla="*/ 6716920 h 6858000"/>
              <a:gd name="connsiteX5" fmla="*/ 7764110 w 9269012"/>
              <a:gd name="connsiteY5" fmla="*/ 6858000 h 6858000"/>
              <a:gd name="connsiteX6" fmla="*/ 1504902 w 9269012"/>
              <a:gd name="connsiteY6" fmla="*/ 6858000 h 6858000"/>
              <a:gd name="connsiteX7" fmla="*/ 1357416 w 9269012"/>
              <a:gd name="connsiteY7" fmla="*/ 6716920 h 6858000"/>
              <a:gd name="connsiteX8" fmla="*/ 0 w 9269012"/>
              <a:gd name="connsiteY8" fmla="*/ 3429000 h 6858000"/>
              <a:gd name="connsiteX9" fmla="*/ 1357416 w 9269012"/>
              <a:gd name="connsiteY9" fmla="*/ 1410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69012" h="6858000">
                <a:moveTo>
                  <a:pt x="1504902" y="0"/>
                </a:moveTo>
                <a:lnTo>
                  <a:pt x="7764110" y="0"/>
                </a:lnTo>
                <a:lnTo>
                  <a:pt x="7911597" y="141080"/>
                </a:lnTo>
                <a:cubicBezTo>
                  <a:pt x="8750277" y="982532"/>
                  <a:pt x="9269012" y="2144988"/>
                  <a:pt x="9269012" y="3429000"/>
                </a:cubicBezTo>
                <a:cubicBezTo>
                  <a:pt x="9269012" y="4713013"/>
                  <a:pt x="8750277" y="5875468"/>
                  <a:pt x="7911597" y="6716920"/>
                </a:cubicBezTo>
                <a:lnTo>
                  <a:pt x="7764110" y="6858000"/>
                </a:lnTo>
                <a:lnTo>
                  <a:pt x="1504902" y="6858000"/>
                </a:lnTo>
                <a:lnTo>
                  <a:pt x="1357416" y="6716920"/>
                </a:lnTo>
                <a:cubicBezTo>
                  <a:pt x="518735" y="5875468"/>
                  <a:pt x="0" y="4713013"/>
                  <a:pt x="0" y="3429000"/>
                </a:cubicBezTo>
                <a:cubicBezTo>
                  <a:pt x="0" y="2144988"/>
                  <a:pt x="518735" y="982532"/>
                  <a:pt x="1357416" y="141080"/>
                </a:cubicBezTo>
                <a:close/>
              </a:path>
            </a:pathLst>
          </a:custGeom>
          <a:solidFill>
            <a:schemeClr val="tx2">
              <a:lumMod val="40000"/>
              <a:lumOff val="60000"/>
            </a:schemeClr>
          </a:solidFill>
          <a:effectLst/>
        </p:spPr>
        <p:txBody>
          <a:bodyPr wrap="square">
            <a:noAutofit/>
          </a:bodyPr>
          <a:lstStyle>
            <a:lvl1pPr algn="ctr">
              <a:buFontTx/>
              <a:buNone/>
              <a:defRPr>
                <a:solidFill>
                  <a:schemeClr val="tx1"/>
                </a:solidFill>
              </a:defRPr>
            </a:lvl1pPr>
          </a:lstStyle>
          <a:p>
            <a:r>
              <a:rPr lang="en-US"/>
              <a:t>Click icon to add picture</a:t>
            </a:r>
            <a:endParaRPr lang="en-US" dirty="0"/>
          </a:p>
        </p:txBody>
      </p:sp>
      <p:sp>
        <p:nvSpPr>
          <p:cNvPr id="5" name="Title 4">
            <a:extLst>
              <a:ext uri="{FF2B5EF4-FFF2-40B4-BE49-F238E27FC236}">
                <a16:creationId xmlns:a16="http://schemas.microsoft.com/office/drawing/2014/main" id="{209EF301-D361-41FA-A54E-FF23389E23B3}"/>
              </a:ext>
            </a:extLst>
          </p:cNvPr>
          <p:cNvSpPr>
            <a:spLocks noGrp="1"/>
          </p:cNvSpPr>
          <p:nvPr>
            <p:ph type="title" hasCustomPrompt="1"/>
          </p:nvPr>
        </p:nvSpPr>
        <p:spPr>
          <a:xfrm>
            <a:off x="2297112" y="2219030"/>
            <a:ext cx="3798887" cy="1377238"/>
          </a:xfrm>
        </p:spPr>
        <p:txBody>
          <a:bodyPr anchor="t"/>
          <a:lstStyle>
            <a:lvl1pPr algn="ctr">
              <a:lnSpc>
                <a:spcPct val="80000"/>
              </a:lnSpc>
              <a:spcBef>
                <a:spcPts val="1000"/>
              </a:spcBef>
              <a:defRPr lang="en-US" sz="5000" kern="1200" spc="0" smtClean="0">
                <a:solidFill>
                  <a:schemeClr val="tx1"/>
                </a:solidFill>
                <a:latin typeface="+mj-lt"/>
                <a:ea typeface="+mn-ea"/>
                <a:cs typeface="+mn-cs"/>
              </a:defRPr>
            </a:lvl1pPr>
          </a:lstStyle>
          <a:p>
            <a:r>
              <a:rPr lang="en-US" dirty="0"/>
              <a:t>Title</a:t>
            </a:r>
          </a:p>
        </p:txBody>
      </p:sp>
      <p:sp>
        <p:nvSpPr>
          <p:cNvPr id="11" name="Text Placeholder 4">
            <a:extLst>
              <a:ext uri="{FF2B5EF4-FFF2-40B4-BE49-F238E27FC236}">
                <a16:creationId xmlns:a16="http://schemas.microsoft.com/office/drawing/2014/main" id="{3711955C-0D28-412F-99FB-2984233A174F}"/>
              </a:ext>
            </a:extLst>
          </p:cNvPr>
          <p:cNvSpPr>
            <a:spLocks noGrp="1"/>
          </p:cNvSpPr>
          <p:nvPr>
            <p:ph type="body" sz="quarter" idx="11" hasCustomPrompt="1"/>
          </p:nvPr>
        </p:nvSpPr>
        <p:spPr>
          <a:xfrm>
            <a:off x="2297113" y="3694069"/>
            <a:ext cx="3798887" cy="512117"/>
          </a:xfrm>
        </p:spPr>
        <p:txBody>
          <a:bodyPr/>
          <a:lstStyle>
            <a:lvl1pPr algn="ctr">
              <a:buNone/>
              <a:defRPr sz="2400" b="1" spc="300">
                <a:solidFill>
                  <a:schemeClr val="accent1"/>
                </a:solidFill>
              </a:defRPr>
            </a:lvl1pPr>
          </a:lstStyle>
          <a:p>
            <a:pPr lvl="0"/>
            <a:r>
              <a:rPr lang="en-US" dirty="0"/>
              <a:t>Subtitle</a:t>
            </a:r>
          </a:p>
        </p:txBody>
      </p:sp>
      <p:sp>
        <p:nvSpPr>
          <p:cNvPr id="8" name="Text Placeholder 7">
            <a:extLst>
              <a:ext uri="{FF2B5EF4-FFF2-40B4-BE49-F238E27FC236}">
                <a16:creationId xmlns:a16="http://schemas.microsoft.com/office/drawing/2014/main" id="{813B0980-ACAB-4CC8-BFA4-B535E79B0527}"/>
              </a:ext>
            </a:extLst>
          </p:cNvPr>
          <p:cNvSpPr>
            <a:spLocks noGrp="1"/>
          </p:cNvSpPr>
          <p:nvPr>
            <p:ph type="body" sz="quarter" idx="12" hasCustomPrompt="1"/>
          </p:nvPr>
        </p:nvSpPr>
        <p:spPr>
          <a:xfrm>
            <a:off x="2297112" y="4302758"/>
            <a:ext cx="3798887" cy="339689"/>
          </a:xfrm>
        </p:spPr>
        <p:txBody>
          <a:bodyPr/>
          <a:lstStyle>
            <a:lvl1pPr algn="ctr">
              <a:buFontTx/>
              <a:buNone/>
              <a:defRPr sz="1100" spc="300">
                <a:latin typeface="+mj-lt"/>
              </a:defRPr>
            </a:lvl1pPr>
          </a:lstStyle>
          <a:p>
            <a:pPr lvl="0"/>
            <a:r>
              <a:rPr lang="en-US" dirty="0"/>
              <a:t>Date</a:t>
            </a:r>
          </a:p>
        </p:txBody>
      </p:sp>
    </p:spTree>
    <p:extLst>
      <p:ext uri="{BB962C8B-B14F-4D97-AF65-F5344CB8AC3E}">
        <p14:creationId xmlns:p14="http://schemas.microsoft.com/office/powerpoint/2010/main" val="41347765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 w/ Image">
    <p:bg>
      <p:bgPr>
        <a:solidFill>
          <a:schemeClr val="bg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952FEA8F-F945-49B4-8A26-A17CDE14F4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8D68A713-D8DE-4A58-B51D-76A512F07E10}"/>
              </a:ext>
              <a:ext uri="{C183D7F6-B498-43B3-948B-1728B52AA6E4}">
                <adec:decorative xmlns:adec="http://schemas.microsoft.com/office/drawing/2017/decorative" val="1"/>
              </a:ext>
            </a:extLst>
          </p:cNvPr>
          <p:cNvSpPr/>
          <p:nvPr userDrawn="1"/>
        </p:nvSpPr>
        <p:spPr>
          <a:xfrm>
            <a:off x="1" y="2196047"/>
            <a:ext cx="12191999" cy="2465905"/>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4A8BF148-4EF8-4DAC-8437-BB2202ED71F5}"/>
              </a:ext>
              <a:ext uri="{C183D7F6-B498-43B3-948B-1728B52AA6E4}">
                <adec:decorative xmlns:adec="http://schemas.microsoft.com/office/drawing/2017/decorative" val="1"/>
              </a:ext>
            </a:extLst>
          </p:cNvPr>
          <p:cNvCxnSpPr>
            <a:cxnSpLocks/>
          </p:cNvCxnSpPr>
          <p:nvPr userDrawn="1"/>
        </p:nvCxnSpPr>
        <p:spPr>
          <a:xfrm>
            <a:off x="5688496" y="4253091"/>
            <a:ext cx="815008" cy="0"/>
          </a:xfrm>
          <a:prstGeom prst="line">
            <a:avLst/>
          </a:prstGeom>
          <a:ln w="1016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nvGrpSpPr>
          <p:cNvPr id="4" name="Graphic 9">
            <a:extLst>
              <a:ext uri="{FF2B5EF4-FFF2-40B4-BE49-F238E27FC236}">
                <a16:creationId xmlns:a16="http://schemas.microsoft.com/office/drawing/2014/main" id="{68D347D9-E474-4C31-81F9-ABF66B2CD37F}"/>
              </a:ext>
              <a:ext uri="{C183D7F6-B498-43B3-948B-1728B52AA6E4}">
                <adec:decorative xmlns:adec="http://schemas.microsoft.com/office/drawing/2017/decorative" val="1"/>
              </a:ext>
            </a:extLst>
          </p:cNvPr>
          <p:cNvGrpSpPr/>
          <p:nvPr/>
        </p:nvGrpSpPr>
        <p:grpSpPr>
          <a:xfrm>
            <a:off x="5568326" y="2487494"/>
            <a:ext cx="1055349" cy="683988"/>
            <a:chOff x="5590575" y="2549634"/>
            <a:chExt cx="1055349" cy="683988"/>
          </a:xfrm>
          <a:solidFill>
            <a:srgbClr val="4F645A"/>
          </a:solidFill>
        </p:grpSpPr>
        <p:sp>
          <p:nvSpPr>
            <p:cNvPr id="5" name="Freeform: Shape 4">
              <a:extLst>
                <a:ext uri="{FF2B5EF4-FFF2-40B4-BE49-F238E27FC236}">
                  <a16:creationId xmlns:a16="http://schemas.microsoft.com/office/drawing/2014/main" id="{DC6DB4B0-CADF-4D6B-A95A-C11EBA3B43E2}"/>
                </a:ext>
              </a:extLst>
            </p:cNvPr>
            <p:cNvSpPr/>
            <p:nvPr/>
          </p:nvSpPr>
          <p:spPr>
            <a:xfrm>
              <a:off x="5590575" y="2549634"/>
              <a:ext cx="1055349" cy="683988"/>
            </a:xfrm>
            <a:custGeom>
              <a:avLst/>
              <a:gdLst>
                <a:gd name="connsiteX0" fmla="*/ 1050097 w 1055349"/>
                <a:gd name="connsiteY0" fmla="*/ 513296 h 683988"/>
                <a:gd name="connsiteX1" fmla="*/ 972240 w 1055349"/>
                <a:gd name="connsiteY1" fmla="*/ 442689 h 683988"/>
                <a:gd name="connsiteX2" fmla="*/ 780389 w 1055349"/>
                <a:gd name="connsiteY2" fmla="*/ 371369 h 683988"/>
                <a:gd name="connsiteX3" fmla="*/ 650914 w 1055349"/>
                <a:gd name="connsiteY3" fmla="*/ 404444 h 683988"/>
                <a:gd name="connsiteX4" fmla="*/ 683988 w 1055349"/>
                <a:gd name="connsiteY4" fmla="*/ 274968 h 683988"/>
                <a:gd name="connsiteX5" fmla="*/ 612668 w 1055349"/>
                <a:gd name="connsiteY5" fmla="*/ 83118 h 683988"/>
                <a:gd name="connsiteX6" fmla="*/ 542062 w 1055349"/>
                <a:gd name="connsiteY6" fmla="*/ 5260 h 683988"/>
                <a:gd name="connsiteX7" fmla="*/ 513296 w 1055349"/>
                <a:gd name="connsiteY7" fmla="*/ 5260 h 683988"/>
                <a:gd name="connsiteX8" fmla="*/ 442689 w 1055349"/>
                <a:gd name="connsiteY8" fmla="*/ 83118 h 683988"/>
                <a:gd name="connsiteX9" fmla="*/ 371369 w 1055349"/>
                <a:gd name="connsiteY9" fmla="*/ 274968 h 683988"/>
                <a:gd name="connsiteX10" fmla="*/ 404444 w 1055349"/>
                <a:gd name="connsiteY10" fmla="*/ 404444 h 683988"/>
                <a:gd name="connsiteX11" fmla="*/ 274968 w 1055349"/>
                <a:gd name="connsiteY11" fmla="*/ 371369 h 683988"/>
                <a:gd name="connsiteX12" fmla="*/ 83117 w 1055349"/>
                <a:gd name="connsiteY12" fmla="*/ 442689 h 683988"/>
                <a:gd name="connsiteX13" fmla="*/ 5260 w 1055349"/>
                <a:gd name="connsiteY13" fmla="*/ 513296 h 683988"/>
                <a:gd name="connsiteX14" fmla="*/ 5260 w 1055349"/>
                <a:gd name="connsiteY14" fmla="*/ 542061 h 683988"/>
                <a:gd name="connsiteX15" fmla="*/ 83117 w 1055349"/>
                <a:gd name="connsiteY15" fmla="*/ 612668 h 683988"/>
                <a:gd name="connsiteX16" fmla="*/ 274968 w 1055349"/>
                <a:gd name="connsiteY16" fmla="*/ 683988 h 683988"/>
                <a:gd name="connsiteX17" fmla="*/ 466819 w 1055349"/>
                <a:gd name="connsiteY17" fmla="*/ 612668 h 683988"/>
                <a:gd name="connsiteX18" fmla="*/ 527649 w 1055349"/>
                <a:gd name="connsiteY18" fmla="*/ 560337 h 683988"/>
                <a:gd name="connsiteX19" fmla="*/ 588479 w 1055349"/>
                <a:gd name="connsiteY19" fmla="*/ 612668 h 683988"/>
                <a:gd name="connsiteX20" fmla="*/ 780330 w 1055349"/>
                <a:gd name="connsiteY20" fmla="*/ 683988 h 683988"/>
                <a:gd name="connsiteX21" fmla="*/ 972180 w 1055349"/>
                <a:gd name="connsiteY21" fmla="*/ 612668 h 683988"/>
                <a:gd name="connsiteX22" fmla="*/ 1050038 w 1055349"/>
                <a:gd name="connsiteY22" fmla="*/ 542061 h 683988"/>
                <a:gd name="connsiteX23" fmla="*/ 1050097 w 1055349"/>
                <a:gd name="connsiteY23" fmla="*/ 513296 h 683988"/>
                <a:gd name="connsiteX24" fmla="*/ 527708 w 1055349"/>
                <a:gd name="connsiteY24" fmla="*/ 52806 h 683988"/>
                <a:gd name="connsiteX25" fmla="*/ 639413 w 1055349"/>
                <a:gd name="connsiteY25" fmla="*/ 274968 h 683988"/>
                <a:gd name="connsiteX26" fmla="*/ 548124 w 1055349"/>
                <a:gd name="connsiteY26" fmla="*/ 475585 h 683988"/>
                <a:gd name="connsiteX27" fmla="*/ 527679 w 1055349"/>
                <a:gd name="connsiteY27" fmla="*/ 495020 h 683988"/>
                <a:gd name="connsiteX28" fmla="*/ 506788 w 1055349"/>
                <a:gd name="connsiteY28" fmla="*/ 475169 h 683988"/>
                <a:gd name="connsiteX29" fmla="*/ 415974 w 1055349"/>
                <a:gd name="connsiteY29" fmla="*/ 274998 h 683988"/>
                <a:gd name="connsiteX30" fmla="*/ 527708 w 1055349"/>
                <a:gd name="connsiteY30" fmla="*/ 52806 h 683988"/>
                <a:gd name="connsiteX31" fmla="*/ 275057 w 1055349"/>
                <a:gd name="connsiteY31" fmla="*/ 639383 h 683988"/>
                <a:gd name="connsiteX32" fmla="*/ 52866 w 1055349"/>
                <a:gd name="connsiteY32" fmla="*/ 527649 h 683988"/>
                <a:gd name="connsiteX33" fmla="*/ 275057 w 1055349"/>
                <a:gd name="connsiteY33" fmla="*/ 415974 h 683988"/>
                <a:gd name="connsiteX34" fmla="*/ 475645 w 1055349"/>
                <a:gd name="connsiteY34" fmla="*/ 507234 h 683988"/>
                <a:gd name="connsiteX35" fmla="*/ 496149 w 1055349"/>
                <a:gd name="connsiteY35" fmla="*/ 528719 h 683988"/>
                <a:gd name="connsiteX36" fmla="*/ 275057 w 1055349"/>
                <a:gd name="connsiteY36" fmla="*/ 639383 h 683988"/>
                <a:gd name="connsiteX37" fmla="*/ 780389 w 1055349"/>
                <a:gd name="connsiteY37" fmla="*/ 639383 h 683988"/>
                <a:gd name="connsiteX38" fmla="*/ 559267 w 1055349"/>
                <a:gd name="connsiteY38" fmla="*/ 528748 h 683988"/>
                <a:gd name="connsiteX39" fmla="*/ 580218 w 1055349"/>
                <a:gd name="connsiteY39" fmla="*/ 506788 h 683988"/>
                <a:gd name="connsiteX40" fmla="*/ 780389 w 1055349"/>
                <a:gd name="connsiteY40" fmla="*/ 415974 h 683988"/>
                <a:gd name="connsiteX41" fmla="*/ 1002581 w 1055349"/>
                <a:gd name="connsiteY41" fmla="*/ 527708 h 683988"/>
                <a:gd name="connsiteX42" fmla="*/ 780389 w 1055349"/>
                <a:gd name="connsiteY42" fmla="*/ 639383 h 683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55349" h="683988">
                  <a:moveTo>
                    <a:pt x="1050097" y="513296"/>
                  </a:moveTo>
                  <a:cubicBezTo>
                    <a:pt x="1048879" y="511840"/>
                    <a:pt x="1019549" y="477368"/>
                    <a:pt x="972240" y="442689"/>
                  </a:cubicBezTo>
                  <a:cubicBezTo>
                    <a:pt x="908557" y="396034"/>
                    <a:pt x="842230" y="371369"/>
                    <a:pt x="780389" y="371369"/>
                  </a:cubicBezTo>
                  <a:cubicBezTo>
                    <a:pt x="738548" y="371369"/>
                    <a:pt x="694657" y="382691"/>
                    <a:pt x="650914" y="404444"/>
                  </a:cubicBezTo>
                  <a:cubicBezTo>
                    <a:pt x="672666" y="360701"/>
                    <a:pt x="683988" y="316809"/>
                    <a:pt x="683988" y="274968"/>
                  </a:cubicBezTo>
                  <a:cubicBezTo>
                    <a:pt x="683988" y="213128"/>
                    <a:pt x="659323" y="146800"/>
                    <a:pt x="612668" y="83118"/>
                  </a:cubicBezTo>
                  <a:cubicBezTo>
                    <a:pt x="577989" y="35779"/>
                    <a:pt x="543518" y="6478"/>
                    <a:pt x="542062" y="5260"/>
                  </a:cubicBezTo>
                  <a:cubicBezTo>
                    <a:pt x="533771" y="-1753"/>
                    <a:pt x="521616" y="-1753"/>
                    <a:pt x="513296" y="5260"/>
                  </a:cubicBezTo>
                  <a:cubicBezTo>
                    <a:pt x="511840" y="6478"/>
                    <a:pt x="477368" y="35809"/>
                    <a:pt x="442689" y="83118"/>
                  </a:cubicBezTo>
                  <a:cubicBezTo>
                    <a:pt x="396034" y="146800"/>
                    <a:pt x="371369" y="213128"/>
                    <a:pt x="371369" y="274968"/>
                  </a:cubicBezTo>
                  <a:cubicBezTo>
                    <a:pt x="371369" y="316809"/>
                    <a:pt x="382691" y="360701"/>
                    <a:pt x="404444" y="404444"/>
                  </a:cubicBezTo>
                  <a:cubicBezTo>
                    <a:pt x="360701" y="382691"/>
                    <a:pt x="316809" y="371369"/>
                    <a:pt x="274968" y="371369"/>
                  </a:cubicBezTo>
                  <a:cubicBezTo>
                    <a:pt x="213128" y="371369"/>
                    <a:pt x="146800" y="396034"/>
                    <a:pt x="83117" y="442689"/>
                  </a:cubicBezTo>
                  <a:cubicBezTo>
                    <a:pt x="35779" y="477368"/>
                    <a:pt x="6478" y="511840"/>
                    <a:pt x="5260" y="513296"/>
                  </a:cubicBezTo>
                  <a:cubicBezTo>
                    <a:pt x="-1753" y="521587"/>
                    <a:pt x="-1753" y="533741"/>
                    <a:pt x="5260" y="542061"/>
                  </a:cubicBezTo>
                  <a:cubicBezTo>
                    <a:pt x="6478" y="543518"/>
                    <a:pt x="35809" y="577989"/>
                    <a:pt x="83117" y="612668"/>
                  </a:cubicBezTo>
                  <a:cubicBezTo>
                    <a:pt x="146800" y="659323"/>
                    <a:pt x="213128" y="683988"/>
                    <a:pt x="274968" y="683988"/>
                  </a:cubicBezTo>
                  <a:cubicBezTo>
                    <a:pt x="336809" y="683988"/>
                    <a:pt x="403136" y="659323"/>
                    <a:pt x="466819" y="612668"/>
                  </a:cubicBezTo>
                  <a:cubicBezTo>
                    <a:pt x="493356" y="593234"/>
                    <a:pt x="514217" y="573858"/>
                    <a:pt x="527649" y="560337"/>
                  </a:cubicBezTo>
                  <a:cubicBezTo>
                    <a:pt x="541081" y="573858"/>
                    <a:pt x="561942" y="593234"/>
                    <a:pt x="588479" y="612668"/>
                  </a:cubicBezTo>
                  <a:cubicBezTo>
                    <a:pt x="652162" y="659323"/>
                    <a:pt x="718489" y="683988"/>
                    <a:pt x="780330" y="683988"/>
                  </a:cubicBezTo>
                  <a:cubicBezTo>
                    <a:pt x="842170" y="683988"/>
                    <a:pt x="908498" y="659323"/>
                    <a:pt x="972180" y="612668"/>
                  </a:cubicBezTo>
                  <a:cubicBezTo>
                    <a:pt x="1019519" y="577989"/>
                    <a:pt x="1048820" y="543518"/>
                    <a:pt x="1050038" y="542061"/>
                  </a:cubicBezTo>
                  <a:cubicBezTo>
                    <a:pt x="1057111" y="533741"/>
                    <a:pt x="1057111" y="521587"/>
                    <a:pt x="1050097" y="513296"/>
                  </a:cubicBezTo>
                  <a:close/>
                  <a:moveTo>
                    <a:pt x="527708" y="52806"/>
                  </a:moveTo>
                  <a:cubicBezTo>
                    <a:pt x="560783" y="85554"/>
                    <a:pt x="639413" y="173961"/>
                    <a:pt x="639413" y="274968"/>
                  </a:cubicBezTo>
                  <a:cubicBezTo>
                    <a:pt x="639413" y="358680"/>
                    <a:pt x="585448" y="433685"/>
                    <a:pt x="548124" y="475585"/>
                  </a:cubicBezTo>
                  <a:cubicBezTo>
                    <a:pt x="540130" y="482806"/>
                    <a:pt x="533265" y="489404"/>
                    <a:pt x="527679" y="495020"/>
                  </a:cubicBezTo>
                  <a:cubicBezTo>
                    <a:pt x="522003" y="489314"/>
                    <a:pt x="514990" y="482539"/>
                    <a:pt x="506788" y="475169"/>
                  </a:cubicBezTo>
                  <a:cubicBezTo>
                    <a:pt x="469493" y="433269"/>
                    <a:pt x="415974" y="358621"/>
                    <a:pt x="415974" y="274998"/>
                  </a:cubicBezTo>
                  <a:cubicBezTo>
                    <a:pt x="416003" y="173961"/>
                    <a:pt x="494634" y="85554"/>
                    <a:pt x="527708" y="52806"/>
                  </a:cubicBezTo>
                  <a:close/>
                  <a:moveTo>
                    <a:pt x="275057" y="639383"/>
                  </a:moveTo>
                  <a:cubicBezTo>
                    <a:pt x="174021" y="639383"/>
                    <a:pt x="85554" y="560724"/>
                    <a:pt x="52866" y="527649"/>
                  </a:cubicBezTo>
                  <a:cubicBezTo>
                    <a:pt x="85495" y="494574"/>
                    <a:pt x="173724" y="415974"/>
                    <a:pt x="275057" y="415974"/>
                  </a:cubicBezTo>
                  <a:cubicBezTo>
                    <a:pt x="358739" y="415974"/>
                    <a:pt x="433774" y="469909"/>
                    <a:pt x="475645" y="507234"/>
                  </a:cubicBezTo>
                  <a:cubicBezTo>
                    <a:pt x="483312" y="515762"/>
                    <a:pt x="490325" y="522983"/>
                    <a:pt x="496149" y="528719"/>
                  </a:cubicBezTo>
                  <a:cubicBezTo>
                    <a:pt x="462629" y="562388"/>
                    <a:pt x="375024" y="639383"/>
                    <a:pt x="275057" y="639383"/>
                  </a:cubicBezTo>
                  <a:close/>
                  <a:moveTo>
                    <a:pt x="780389" y="639383"/>
                  </a:moveTo>
                  <a:cubicBezTo>
                    <a:pt x="680393" y="639383"/>
                    <a:pt x="592788" y="562388"/>
                    <a:pt x="559267" y="528748"/>
                  </a:cubicBezTo>
                  <a:cubicBezTo>
                    <a:pt x="565211" y="522894"/>
                    <a:pt x="572373" y="515524"/>
                    <a:pt x="580218" y="506788"/>
                  </a:cubicBezTo>
                  <a:cubicBezTo>
                    <a:pt x="622118" y="469493"/>
                    <a:pt x="696766" y="415974"/>
                    <a:pt x="780389" y="415974"/>
                  </a:cubicBezTo>
                  <a:cubicBezTo>
                    <a:pt x="881426" y="415974"/>
                    <a:pt x="969892" y="494634"/>
                    <a:pt x="1002581" y="527708"/>
                  </a:cubicBezTo>
                  <a:cubicBezTo>
                    <a:pt x="969952" y="560783"/>
                    <a:pt x="881753" y="639383"/>
                    <a:pt x="780389" y="639383"/>
                  </a:cubicBezTo>
                  <a:close/>
                </a:path>
              </a:pathLst>
            </a:custGeom>
            <a:solidFill>
              <a:srgbClr val="4F645A"/>
            </a:solidFill>
            <a:ln w="2967"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F75D4F2B-FC8C-4AF1-A92E-70EE0B2718E3}"/>
                </a:ext>
              </a:extLst>
            </p:cNvPr>
            <p:cNvSpPr/>
            <p:nvPr/>
          </p:nvSpPr>
          <p:spPr>
            <a:xfrm>
              <a:off x="5738367" y="2697378"/>
              <a:ext cx="182293" cy="182289"/>
            </a:xfrm>
            <a:custGeom>
              <a:avLst/>
              <a:gdLst>
                <a:gd name="connsiteX0" fmla="*/ 39037 w 182293"/>
                <a:gd name="connsiteY0" fmla="*/ 143271 h 182289"/>
                <a:gd name="connsiteX1" fmla="*/ 150356 w 182293"/>
                <a:gd name="connsiteY1" fmla="*/ 182289 h 182289"/>
                <a:gd name="connsiteX2" fmla="*/ 161589 w 182293"/>
                <a:gd name="connsiteY2" fmla="*/ 181903 h 182289"/>
                <a:gd name="connsiteX3" fmla="*/ 181915 w 182293"/>
                <a:gd name="connsiteY3" fmla="*/ 161577 h 182289"/>
                <a:gd name="connsiteX4" fmla="*/ 143253 w 182293"/>
                <a:gd name="connsiteY4" fmla="*/ 39025 h 182289"/>
                <a:gd name="connsiteX5" fmla="*/ 20702 w 182293"/>
                <a:gd name="connsiteY5" fmla="*/ 364 h 182289"/>
                <a:gd name="connsiteX6" fmla="*/ 376 w 182293"/>
                <a:gd name="connsiteY6" fmla="*/ 20690 h 182289"/>
                <a:gd name="connsiteX7" fmla="*/ 39037 w 182293"/>
                <a:gd name="connsiteY7" fmla="*/ 143271 h 182289"/>
                <a:gd name="connsiteX8" fmla="*/ 39037 w 182293"/>
                <a:gd name="connsiteY8" fmla="*/ 143271 h 182289"/>
                <a:gd name="connsiteX9" fmla="*/ 111754 w 182293"/>
                <a:gd name="connsiteY9" fmla="*/ 70555 h 182289"/>
                <a:gd name="connsiteX10" fmla="*/ 137221 w 182293"/>
                <a:gd name="connsiteY10" fmla="*/ 137150 h 182289"/>
                <a:gd name="connsiteX11" fmla="*/ 70566 w 182293"/>
                <a:gd name="connsiteY11" fmla="*/ 111742 h 182289"/>
                <a:gd name="connsiteX12" fmla="*/ 70566 w 182293"/>
                <a:gd name="connsiteY12" fmla="*/ 111742 h 182289"/>
                <a:gd name="connsiteX13" fmla="*/ 45099 w 182293"/>
                <a:gd name="connsiteY13" fmla="*/ 45147 h 182289"/>
                <a:gd name="connsiteX14" fmla="*/ 111754 w 182293"/>
                <a:gd name="connsiteY14" fmla="*/ 70555 h 182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293" h="182289">
                  <a:moveTo>
                    <a:pt x="39037" y="143271"/>
                  </a:moveTo>
                  <a:cubicBezTo>
                    <a:pt x="73954" y="178188"/>
                    <a:pt x="127266" y="182289"/>
                    <a:pt x="150356" y="182289"/>
                  </a:cubicBezTo>
                  <a:cubicBezTo>
                    <a:pt x="156804" y="182289"/>
                    <a:pt x="160905" y="181962"/>
                    <a:pt x="161589" y="181903"/>
                  </a:cubicBezTo>
                  <a:cubicBezTo>
                    <a:pt x="172405" y="180982"/>
                    <a:pt x="180994" y="172393"/>
                    <a:pt x="181915" y="161577"/>
                  </a:cubicBezTo>
                  <a:cubicBezTo>
                    <a:pt x="182182" y="158427"/>
                    <a:pt x="187947" y="83689"/>
                    <a:pt x="143253" y="39025"/>
                  </a:cubicBezTo>
                  <a:cubicBezTo>
                    <a:pt x="98589" y="-5639"/>
                    <a:pt x="23852" y="126"/>
                    <a:pt x="20702" y="364"/>
                  </a:cubicBezTo>
                  <a:cubicBezTo>
                    <a:pt x="9885" y="1285"/>
                    <a:pt x="1297" y="9873"/>
                    <a:pt x="376" y="20690"/>
                  </a:cubicBezTo>
                  <a:cubicBezTo>
                    <a:pt x="108" y="23870"/>
                    <a:pt x="-5627" y="98577"/>
                    <a:pt x="39037" y="143271"/>
                  </a:cubicBezTo>
                  <a:lnTo>
                    <a:pt x="39037" y="143271"/>
                  </a:lnTo>
                  <a:close/>
                  <a:moveTo>
                    <a:pt x="111754" y="70555"/>
                  </a:moveTo>
                  <a:cubicBezTo>
                    <a:pt x="130208" y="89009"/>
                    <a:pt x="135705" y="117745"/>
                    <a:pt x="137221" y="137150"/>
                  </a:cubicBezTo>
                  <a:cubicBezTo>
                    <a:pt x="117786" y="135634"/>
                    <a:pt x="88961" y="130107"/>
                    <a:pt x="70566" y="111742"/>
                  </a:cubicBezTo>
                  <a:lnTo>
                    <a:pt x="70566" y="111742"/>
                  </a:lnTo>
                  <a:cubicBezTo>
                    <a:pt x="52112" y="93288"/>
                    <a:pt x="46615" y="64552"/>
                    <a:pt x="45099" y="45147"/>
                  </a:cubicBezTo>
                  <a:cubicBezTo>
                    <a:pt x="64534" y="46662"/>
                    <a:pt x="93359" y="52160"/>
                    <a:pt x="111754" y="70555"/>
                  </a:cubicBezTo>
                  <a:close/>
                </a:path>
              </a:pathLst>
            </a:custGeom>
            <a:solidFill>
              <a:srgbClr val="4F645A"/>
            </a:solidFill>
            <a:ln w="2967"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2844522A-5BFA-4E24-8ABD-7AC76B3985A7}"/>
                </a:ext>
              </a:extLst>
            </p:cNvPr>
            <p:cNvSpPr/>
            <p:nvPr/>
          </p:nvSpPr>
          <p:spPr>
            <a:xfrm>
              <a:off x="6315940" y="2697392"/>
              <a:ext cx="182290" cy="182274"/>
            </a:xfrm>
            <a:custGeom>
              <a:avLst/>
              <a:gdLst>
                <a:gd name="connsiteX0" fmla="*/ 20702 w 182290"/>
                <a:gd name="connsiteY0" fmla="*/ 181888 h 182274"/>
                <a:gd name="connsiteX1" fmla="*/ 31935 w 182290"/>
                <a:gd name="connsiteY1" fmla="*/ 182275 h 182274"/>
                <a:gd name="connsiteX2" fmla="*/ 143253 w 182290"/>
                <a:gd name="connsiteY2" fmla="*/ 143257 h 182274"/>
                <a:gd name="connsiteX3" fmla="*/ 181915 w 182290"/>
                <a:gd name="connsiteY3" fmla="*/ 20705 h 182274"/>
                <a:gd name="connsiteX4" fmla="*/ 161589 w 182290"/>
                <a:gd name="connsiteY4" fmla="*/ 379 h 182274"/>
                <a:gd name="connsiteX5" fmla="*/ 39037 w 182290"/>
                <a:gd name="connsiteY5" fmla="*/ 39040 h 182274"/>
                <a:gd name="connsiteX6" fmla="*/ 376 w 182290"/>
                <a:gd name="connsiteY6" fmla="*/ 161592 h 182274"/>
                <a:gd name="connsiteX7" fmla="*/ 20702 w 182290"/>
                <a:gd name="connsiteY7" fmla="*/ 181888 h 182274"/>
                <a:gd name="connsiteX8" fmla="*/ 70537 w 182290"/>
                <a:gd name="connsiteY8" fmla="*/ 70540 h 182274"/>
                <a:gd name="connsiteX9" fmla="*/ 137191 w 182290"/>
                <a:gd name="connsiteY9" fmla="*/ 45073 h 182274"/>
                <a:gd name="connsiteX10" fmla="*/ 111724 w 182290"/>
                <a:gd name="connsiteY10" fmla="*/ 111727 h 182274"/>
                <a:gd name="connsiteX11" fmla="*/ 111724 w 182290"/>
                <a:gd name="connsiteY11" fmla="*/ 111727 h 182274"/>
                <a:gd name="connsiteX12" fmla="*/ 45129 w 182290"/>
                <a:gd name="connsiteY12" fmla="*/ 137194 h 182274"/>
                <a:gd name="connsiteX13" fmla="*/ 70537 w 182290"/>
                <a:gd name="connsiteY13" fmla="*/ 70540 h 18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290" h="182274">
                  <a:moveTo>
                    <a:pt x="20702" y="181888"/>
                  </a:moveTo>
                  <a:cubicBezTo>
                    <a:pt x="21385" y="181948"/>
                    <a:pt x="25486" y="182275"/>
                    <a:pt x="31935" y="182275"/>
                  </a:cubicBezTo>
                  <a:cubicBezTo>
                    <a:pt x="55025" y="182275"/>
                    <a:pt x="108336" y="178174"/>
                    <a:pt x="143253" y="143257"/>
                  </a:cubicBezTo>
                  <a:cubicBezTo>
                    <a:pt x="187917" y="98593"/>
                    <a:pt x="182182" y="23855"/>
                    <a:pt x="181915" y="20705"/>
                  </a:cubicBezTo>
                  <a:cubicBezTo>
                    <a:pt x="180993" y="9888"/>
                    <a:pt x="172405" y="1270"/>
                    <a:pt x="161589" y="379"/>
                  </a:cubicBezTo>
                  <a:cubicBezTo>
                    <a:pt x="158439" y="112"/>
                    <a:pt x="83701" y="-5653"/>
                    <a:pt x="39037" y="39040"/>
                  </a:cubicBezTo>
                  <a:cubicBezTo>
                    <a:pt x="-5627" y="83704"/>
                    <a:pt x="108" y="158442"/>
                    <a:pt x="376" y="161592"/>
                  </a:cubicBezTo>
                  <a:cubicBezTo>
                    <a:pt x="1297" y="172409"/>
                    <a:pt x="9885" y="180997"/>
                    <a:pt x="20702" y="181888"/>
                  </a:cubicBezTo>
                  <a:close/>
                  <a:moveTo>
                    <a:pt x="70537" y="70540"/>
                  </a:moveTo>
                  <a:cubicBezTo>
                    <a:pt x="89021" y="52056"/>
                    <a:pt x="117786" y="46559"/>
                    <a:pt x="137191" y="45073"/>
                  </a:cubicBezTo>
                  <a:cubicBezTo>
                    <a:pt x="135705" y="64508"/>
                    <a:pt x="130208" y="93244"/>
                    <a:pt x="111724" y="111727"/>
                  </a:cubicBezTo>
                  <a:cubicBezTo>
                    <a:pt x="111724" y="111727"/>
                    <a:pt x="111724" y="111727"/>
                    <a:pt x="111724" y="111727"/>
                  </a:cubicBezTo>
                  <a:cubicBezTo>
                    <a:pt x="93270" y="130181"/>
                    <a:pt x="64534" y="135679"/>
                    <a:pt x="45129" y="137194"/>
                  </a:cubicBezTo>
                  <a:cubicBezTo>
                    <a:pt x="46645" y="117730"/>
                    <a:pt x="52172" y="88905"/>
                    <a:pt x="70537" y="70540"/>
                  </a:cubicBezTo>
                  <a:close/>
                </a:path>
              </a:pathLst>
            </a:custGeom>
            <a:solidFill>
              <a:srgbClr val="4F645A"/>
            </a:solidFill>
            <a:ln w="2967" cap="flat">
              <a:noFill/>
              <a:prstDash val="solid"/>
              <a:miter/>
            </a:ln>
          </p:spPr>
          <p:txBody>
            <a:bodyPr rtlCol="0" anchor="ctr"/>
            <a:lstStyle/>
            <a:p>
              <a:endParaRPr lang="en-US" dirty="0"/>
            </a:p>
          </p:txBody>
        </p:sp>
      </p:grpSp>
      <p:sp>
        <p:nvSpPr>
          <p:cNvPr id="9" name="Title 8">
            <a:extLst>
              <a:ext uri="{FF2B5EF4-FFF2-40B4-BE49-F238E27FC236}">
                <a16:creationId xmlns:a16="http://schemas.microsoft.com/office/drawing/2014/main" id="{FE131F41-9CE6-4C5D-AD9D-93909D348220}"/>
              </a:ext>
            </a:extLst>
          </p:cNvPr>
          <p:cNvSpPr>
            <a:spLocks noGrp="1"/>
          </p:cNvSpPr>
          <p:nvPr>
            <p:ph type="title" hasCustomPrompt="1"/>
          </p:nvPr>
        </p:nvSpPr>
        <p:spPr>
          <a:xfrm>
            <a:off x="2744786" y="3287493"/>
            <a:ext cx="6702426" cy="886968"/>
          </a:xfrm>
        </p:spPr>
        <p:txBody>
          <a:bodyPr vert="horz" lIns="91440" tIns="45720" rIns="91440" bIns="45720" rtlCol="0" anchor="t">
            <a:normAutofit/>
          </a:bodyPr>
          <a:lstStyle>
            <a:lvl1pPr marL="0" indent="0" algn="ctr">
              <a:defRPr lang="en-US" sz="5000">
                <a:solidFill>
                  <a:schemeClr val="accent1"/>
                </a:solidFill>
                <a:ea typeface="+mn-ea"/>
                <a:cs typeface="+mn-cs"/>
              </a:defRPr>
            </a:lvl1pPr>
          </a:lstStyle>
          <a:p>
            <a:pPr marL="228600" lvl="0" indent="-228600" algn="ctr">
              <a:spcBef>
                <a:spcPts val="1000"/>
              </a:spcBef>
              <a:buFontTx/>
            </a:pPr>
            <a:r>
              <a:rPr lang="en-US" dirty="0"/>
              <a:t>Title here</a:t>
            </a:r>
          </a:p>
        </p:txBody>
      </p:sp>
    </p:spTree>
    <p:extLst>
      <p:ext uri="{BB962C8B-B14F-4D97-AF65-F5344CB8AC3E}">
        <p14:creationId xmlns:p14="http://schemas.microsoft.com/office/powerpoint/2010/main" val="3749017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Photo">
    <p:bg>
      <p:bgPr>
        <a:solidFill>
          <a:schemeClr val="accent1"/>
        </a:solidFill>
        <a:effectLst/>
      </p:bgPr>
    </p:b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8CC7C7D-2B5A-4E37-8970-1E27FA506AC2}"/>
              </a:ext>
              <a:ext uri="{C183D7F6-B498-43B3-948B-1728B52AA6E4}">
                <adec:decorative xmlns:adec="http://schemas.microsoft.com/office/drawing/2017/decorative" val="1"/>
              </a:ext>
            </a:extLst>
          </p:cNvPr>
          <p:cNvCxnSpPr>
            <a:cxnSpLocks/>
          </p:cNvCxnSpPr>
          <p:nvPr userDrawn="1"/>
        </p:nvCxnSpPr>
        <p:spPr>
          <a:xfrm flipH="1">
            <a:off x="7305964" y="183442"/>
            <a:ext cx="4381877" cy="0"/>
          </a:xfrm>
          <a:prstGeom prst="line">
            <a:avLst/>
          </a:prstGeom>
          <a:ln w="12700" cap="rnd">
            <a:solidFill>
              <a:schemeClr val="accent4">
                <a:lumMod val="60000"/>
                <a:lumOff val="40000"/>
              </a:schemeClr>
            </a:solidFill>
            <a:roun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544B0DA-F820-4739-A914-09865F7E513E}"/>
              </a:ext>
              <a:ext uri="{C183D7F6-B498-43B3-948B-1728B52AA6E4}">
                <adec:decorative xmlns:adec="http://schemas.microsoft.com/office/drawing/2017/decorative" val="1"/>
              </a:ext>
            </a:extLst>
          </p:cNvPr>
          <p:cNvCxnSpPr>
            <a:cxnSpLocks/>
          </p:cNvCxnSpPr>
          <p:nvPr userDrawn="1"/>
        </p:nvCxnSpPr>
        <p:spPr>
          <a:xfrm rot="10800000">
            <a:off x="7305964" y="6675065"/>
            <a:ext cx="4381877" cy="0"/>
          </a:xfrm>
          <a:prstGeom prst="line">
            <a:avLst/>
          </a:prstGeom>
          <a:ln w="12700" cap="rnd">
            <a:solidFill>
              <a:schemeClr val="accent4">
                <a:lumMod val="60000"/>
                <a:lumOff val="40000"/>
              </a:schemeClr>
            </a:solidFill>
            <a:roun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6154112-1A3D-495B-B7D3-CD0360B4A7A9}"/>
              </a:ext>
              <a:ext uri="{C183D7F6-B498-43B3-948B-1728B52AA6E4}">
                <adec:decorative xmlns:adec="http://schemas.microsoft.com/office/drawing/2017/decorative" val="1"/>
              </a:ext>
            </a:extLst>
          </p:cNvPr>
          <p:cNvCxnSpPr>
            <a:cxnSpLocks/>
          </p:cNvCxnSpPr>
          <p:nvPr userDrawn="1"/>
        </p:nvCxnSpPr>
        <p:spPr>
          <a:xfrm flipV="1">
            <a:off x="6987179" y="433787"/>
            <a:ext cx="0" cy="5971479"/>
          </a:xfrm>
          <a:prstGeom prst="line">
            <a:avLst/>
          </a:prstGeom>
          <a:ln w="12700" cap="rnd">
            <a:solidFill>
              <a:schemeClr val="accent4">
                <a:lumMod val="60000"/>
                <a:lumOff val="40000"/>
              </a:schemeClr>
            </a:soli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17DCFE6-033A-43E9-AE32-30A2A325C60B}"/>
              </a:ext>
              <a:ext uri="{C183D7F6-B498-43B3-948B-1728B52AA6E4}">
                <adec:decorative xmlns:adec="http://schemas.microsoft.com/office/drawing/2017/decorative" val="1"/>
              </a:ext>
            </a:extLst>
          </p:cNvPr>
          <p:cNvCxnSpPr>
            <a:cxnSpLocks/>
          </p:cNvCxnSpPr>
          <p:nvPr userDrawn="1"/>
        </p:nvCxnSpPr>
        <p:spPr>
          <a:xfrm flipV="1">
            <a:off x="12002639" y="455080"/>
            <a:ext cx="23614" cy="5927847"/>
          </a:xfrm>
          <a:prstGeom prst="line">
            <a:avLst/>
          </a:prstGeom>
          <a:ln w="12700" cap="rnd">
            <a:solidFill>
              <a:schemeClr val="accent4">
                <a:lumMod val="60000"/>
                <a:lumOff val="40000"/>
              </a:schemeClr>
            </a:soli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0D32FC2-4179-4FEA-B28C-626D3B2FB641}"/>
              </a:ext>
              <a:ext uri="{C183D7F6-B498-43B3-948B-1728B52AA6E4}">
                <adec:decorative xmlns:adec="http://schemas.microsoft.com/office/drawing/2017/decorative" val="1"/>
              </a:ext>
            </a:extLst>
          </p:cNvPr>
          <p:cNvCxnSpPr>
            <a:cxnSpLocks/>
          </p:cNvCxnSpPr>
          <p:nvPr userDrawn="1"/>
        </p:nvCxnSpPr>
        <p:spPr>
          <a:xfrm>
            <a:off x="9091234" y="5078216"/>
            <a:ext cx="815008" cy="0"/>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 name="Graphic 23">
            <a:extLst>
              <a:ext uri="{FF2B5EF4-FFF2-40B4-BE49-F238E27FC236}">
                <a16:creationId xmlns:a16="http://schemas.microsoft.com/office/drawing/2014/main" id="{71CC525C-28E3-4E19-9EF4-79DAFCD0A868}"/>
              </a:ext>
              <a:ext uri="{C183D7F6-B498-43B3-948B-1728B52AA6E4}">
                <adec:decorative xmlns:adec="http://schemas.microsoft.com/office/drawing/2017/decorative" val="1"/>
              </a:ext>
            </a:extLst>
          </p:cNvPr>
          <p:cNvGrpSpPr/>
          <p:nvPr/>
        </p:nvGrpSpPr>
        <p:grpSpPr>
          <a:xfrm>
            <a:off x="9004476" y="1709688"/>
            <a:ext cx="988524" cy="640676"/>
            <a:chOff x="9017924" y="1709688"/>
            <a:chExt cx="988524" cy="640676"/>
          </a:xfrm>
          <a:solidFill>
            <a:srgbClr val="FFFFFF"/>
          </a:solidFill>
        </p:grpSpPr>
        <p:sp>
          <p:nvSpPr>
            <p:cNvPr id="9" name="Freeform: Shape 8">
              <a:extLst>
                <a:ext uri="{FF2B5EF4-FFF2-40B4-BE49-F238E27FC236}">
                  <a16:creationId xmlns:a16="http://schemas.microsoft.com/office/drawing/2014/main" id="{5794A524-330D-4FE1-90E3-58DCA2AA4F6D}"/>
                </a:ext>
              </a:extLst>
            </p:cNvPr>
            <p:cNvSpPr/>
            <p:nvPr/>
          </p:nvSpPr>
          <p:spPr>
            <a:xfrm>
              <a:off x="9017924" y="1709688"/>
              <a:ext cx="988524" cy="640676"/>
            </a:xfrm>
            <a:custGeom>
              <a:avLst/>
              <a:gdLst>
                <a:gd name="connsiteX0" fmla="*/ 983604 w 988524"/>
                <a:gd name="connsiteY0" fmla="*/ 480793 h 640676"/>
                <a:gd name="connsiteX1" fmla="*/ 910677 w 988524"/>
                <a:gd name="connsiteY1" fmla="*/ 414657 h 640676"/>
                <a:gd name="connsiteX2" fmla="*/ 730974 w 988524"/>
                <a:gd name="connsiteY2" fmla="*/ 347853 h 640676"/>
                <a:gd name="connsiteX3" fmla="*/ 609697 w 988524"/>
                <a:gd name="connsiteY3" fmla="*/ 378834 h 640676"/>
                <a:gd name="connsiteX4" fmla="*/ 640678 w 988524"/>
                <a:gd name="connsiteY4" fmla="*/ 257557 h 640676"/>
                <a:gd name="connsiteX5" fmla="*/ 573874 w 988524"/>
                <a:gd name="connsiteY5" fmla="*/ 77854 h 640676"/>
                <a:gd name="connsiteX6" fmla="*/ 507738 w 988524"/>
                <a:gd name="connsiteY6" fmla="*/ 4927 h 640676"/>
                <a:gd name="connsiteX7" fmla="*/ 480793 w 988524"/>
                <a:gd name="connsiteY7" fmla="*/ 4927 h 640676"/>
                <a:gd name="connsiteX8" fmla="*/ 414658 w 988524"/>
                <a:gd name="connsiteY8" fmla="*/ 77854 h 640676"/>
                <a:gd name="connsiteX9" fmla="*/ 347854 w 988524"/>
                <a:gd name="connsiteY9" fmla="*/ 257557 h 640676"/>
                <a:gd name="connsiteX10" fmla="*/ 378834 w 988524"/>
                <a:gd name="connsiteY10" fmla="*/ 378834 h 640676"/>
                <a:gd name="connsiteX11" fmla="*/ 257557 w 988524"/>
                <a:gd name="connsiteY11" fmla="*/ 347853 h 640676"/>
                <a:gd name="connsiteX12" fmla="*/ 77854 w 988524"/>
                <a:gd name="connsiteY12" fmla="*/ 414657 h 640676"/>
                <a:gd name="connsiteX13" fmla="*/ 4927 w 988524"/>
                <a:gd name="connsiteY13" fmla="*/ 480793 h 640676"/>
                <a:gd name="connsiteX14" fmla="*/ 4927 w 988524"/>
                <a:gd name="connsiteY14" fmla="*/ 507737 h 640676"/>
                <a:gd name="connsiteX15" fmla="*/ 77854 w 988524"/>
                <a:gd name="connsiteY15" fmla="*/ 573873 h 640676"/>
                <a:gd name="connsiteX16" fmla="*/ 257557 w 988524"/>
                <a:gd name="connsiteY16" fmla="*/ 640677 h 640676"/>
                <a:gd name="connsiteX17" fmla="*/ 437260 w 988524"/>
                <a:gd name="connsiteY17" fmla="*/ 573873 h 640676"/>
                <a:gd name="connsiteX18" fmla="*/ 494238 w 988524"/>
                <a:gd name="connsiteY18" fmla="*/ 524856 h 640676"/>
                <a:gd name="connsiteX19" fmla="*/ 551216 w 988524"/>
                <a:gd name="connsiteY19" fmla="*/ 573873 h 640676"/>
                <a:gd name="connsiteX20" fmla="*/ 730918 w 988524"/>
                <a:gd name="connsiteY20" fmla="*/ 640677 h 640676"/>
                <a:gd name="connsiteX21" fmla="*/ 910621 w 988524"/>
                <a:gd name="connsiteY21" fmla="*/ 573873 h 640676"/>
                <a:gd name="connsiteX22" fmla="*/ 983549 w 988524"/>
                <a:gd name="connsiteY22" fmla="*/ 507737 h 640676"/>
                <a:gd name="connsiteX23" fmla="*/ 983604 w 988524"/>
                <a:gd name="connsiteY23" fmla="*/ 480793 h 640676"/>
                <a:gd name="connsiteX24" fmla="*/ 494293 w 988524"/>
                <a:gd name="connsiteY24" fmla="*/ 49463 h 640676"/>
                <a:gd name="connsiteX25" fmla="*/ 598925 w 988524"/>
                <a:gd name="connsiteY25" fmla="*/ 257557 h 640676"/>
                <a:gd name="connsiteX26" fmla="*/ 513416 w 988524"/>
                <a:gd name="connsiteY26" fmla="*/ 445471 h 640676"/>
                <a:gd name="connsiteX27" fmla="*/ 494265 w 988524"/>
                <a:gd name="connsiteY27" fmla="*/ 463675 h 640676"/>
                <a:gd name="connsiteX28" fmla="*/ 474698 w 988524"/>
                <a:gd name="connsiteY28" fmla="*/ 445081 h 640676"/>
                <a:gd name="connsiteX29" fmla="*/ 389634 w 988524"/>
                <a:gd name="connsiteY29" fmla="*/ 257585 h 640676"/>
                <a:gd name="connsiteX30" fmla="*/ 494293 w 988524"/>
                <a:gd name="connsiteY30" fmla="*/ 49463 h 640676"/>
                <a:gd name="connsiteX31" fmla="*/ 257640 w 988524"/>
                <a:gd name="connsiteY31" fmla="*/ 598897 h 640676"/>
                <a:gd name="connsiteX32" fmla="*/ 49518 w 988524"/>
                <a:gd name="connsiteY32" fmla="*/ 494237 h 640676"/>
                <a:gd name="connsiteX33" fmla="*/ 257640 w 988524"/>
                <a:gd name="connsiteY33" fmla="*/ 389634 h 640676"/>
                <a:gd name="connsiteX34" fmla="*/ 445527 w 988524"/>
                <a:gd name="connsiteY34" fmla="*/ 475115 h 640676"/>
                <a:gd name="connsiteX35" fmla="*/ 464733 w 988524"/>
                <a:gd name="connsiteY35" fmla="*/ 495239 h 640676"/>
                <a:gd name="connsiteX36" fmla="*/ 257640 w 988524"/>
                <a:gd name="connsiteY36" fmla="*/ 598897 h 640676"/>
                <a:gd name="connsiteX37" fmla="*/ 730974 w 988524"/>
                <a:gd name="connsiteY37" fmla="*/ 598897 h 640676"/>
                <a:gd name="connsiteX38" fmla="*/ 523854 w 988524"/>
                <a:gd name="connsiteY38" fmla="*/ 495267 h 640676"/>
                <a:gd name="connsiteX39" fmla="*/ 543478 w 988524"/>
                <a:gd name="connsiteY39" fmla="*/ 474697 h 640676"/>
                <a:gd name="connsiteX40" fmla="*/ 730974 w 988524"/>
                <a:gd name="connsiteY40" fmla="*/ 389634 h 640676"/>
                <a:gd name="connsiteX41" fmla="*/ 939096 w 988524"/>
                <a:gd name="connsiteY41" fmla="*/ 494293 h 640676"/>
                <a:gd name="connsiteX42" fmla="*/ 730974 w 988524"/>
                <a:gd name="connsiteY42" fmla="*/ 598897 h 640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88524" h="640676">
                  <a:moveTo>
                    <a:pt x="983604" y="480793"/>
                  </a:moveTo>
                  <a:cubicBezTo>
                    <a:pt x="982463" y="479429"/>
                    <a:pt x="954990" y="447141"/>
                    <a:pt x="910677" y="414657"/>
                  </a:cubicBezTo>
                  <a:cubicBezTo>
                    <a:pt x="851026" y="370956"/>
                    <a:pt x="788899" y="347853"/>
                    <a:pt x="730974" y="347853"/>
                  </a:cubicBezTo>
                  <a:cubicBezTo>
                    <a:pt x="691783" y="347853"/>
                    <a:pt x="650670" y="358458"/>
                    <a:pt x="609697" y="378834"/>
                  </a:cubicBezTo>
                  <a:cubicBezTo>
                    <a:pt x="630072" y="337861"/>
                    <a:pt x="640678" y="296748"/>
                    <a:pt x="640678" y="257557"/>
                  </a:cubicBezTo>
                  <a:cubicBezTo>
                    <a:pt x="640678" y="199632"/>
                    <a:pt x="617574" y="137505"/>
                    <a:pt x="573874" y="77854"/>
                  </a:cubicBezTo>
                  <a:cubicBezTo>
                    <a:pt x="541390" y="33513"/>
                    <a:pt x="509102" y="6068"/>
                    <a:pt x="507738" y="4927"/>
                  </a:cubicBezTo>
                  <a:cubicBezTo>
                    <a:pt x="499972" y="-1642"/>
                    <a:pt x="488587" y="-1642"/>
                    <a:pt x="480793" y="4927"/>
                  </a:cubicBezTo>
                  <a:cubicBezTo>
                    <a:pt x="479429" y="6068"/>
                    <a:pt x="447141" y="33541"/>
                    <a:pt x="414658" y="77854"/>
                  </a:cubicBezTo>
                  <a:cubicBezTo>
                    <a:pt x="370957" y="137505"/>
                    <a:pt x="347854" y="199632"/>
                    <a:pt x="347854" y="257557"/>
                  </a:cubicBezTo>
                  <a:cubicBezTo>
                    <a:pt x="347854" y="296748"/>
                    <a:pt x="358459" y="337861"/>
                    <a:pt x="378834" y="378834"/>
                  </a:cubicBezTo>
                  <a:cubicBezTo>
                    <a:pt x="337861" y="358458"/>
                    <a:pt x="296749" y="347853"/>
                    <a:pt x="257557" y="347853"/>
                  </a:cubicBezTo>
                  <a:cubicBezTo>
                    <a:pt x="199632" y="347853"/>
                    <a:pt x="137505" y="370956"/>
                    <a:pt x="77854" y="414657"/>
                  </a:cubicBezTo>
                  <a:cubicBezTo>
                    <a:pt x="33513" y="447141"/>
                    <a:pt x="6068" y="479429"/>
                    <a:pt x="4927" y="480793"/>
                  </a:cubicBezTo>
                  <a:cubicBezTo>
                    <a:pt x="-1642" y="488559"/>
                    <a:pt x="-1642" y="499943"/>
                    <a:pt x="4927" y="507737"/>
                  </a:cubicBezTo>
                  <a:cubicBezTo>
                    <a:pt x="6068" y="509101"/>
                    <a:pt x="33541" y="541390"/>
                    <a:pt x="77854" y="573873"/>
                  </a:cubicBezTo>
                  <a:cubicBezTo>
                    <a:pt x="137505" y="617574"/>
                    <a:pt x="199632" y="640677"/>
                    <a:pt x="257557" y="640677"/>
                  </a:cubicBezTo>
                  <a:cubicBezTo>
                    <a:pt x="315482" y="640677"/>
                    <a:pt x="377609" y="617574"/>
                    <a:pt x="437260" y="573873"/>
                  </a:cubicBezTo>
                  <a:cubicBezTo>
                    <a:pt x="462116" y="555669"/>
                    <a:pt x="481656" y="537521"/>
                    <a:pt x="494238" y="524856"/>
                  </a:cubicBezTo>
                  <a:cubicBezTo>
                    <a:pt x="506819" y="537521"/>
                    <a:pt x="526359" y="555669"/>
                    <a:pt x="551216" y="573873"/>
                  </a:cubicBezTo>
                  <a:cubicBezTo>
                    <a:pt x="610866" y="617574"/>
                    <a:pt x="672994" y="640677"/>
                    <a:pt x="730918" y="640677"/>
                  </a:cubicBezTo>
                  <a:cubicBezTo>
                    <a:pt x="788843" y="640677"/>
                    <a:pt x="850971" y="617574"/>
                    <a:pt x="910621" y="573873"/>
                  </a:cubicBezTo>
                  <a:cubicBezTo>
                    <a:pt x="954962" y="541390"/>
                    <a:pt x="982407" y="509101"/>
                    <a:pt x="983549" y="507737"/>
                  </a:cubicBezTo>
                  <a:cubicBezTo>
                    <a:pt x="990173" y="499943"/>
                    <a:pt x="990173" y="488559"/>
                    <a:pt x="983604" y="480793"/>
                  </a:cubicBezTo>
                  <a:close/>
                  <a:moveTo>
                    <a:pt x="494293" y="49463"/>
                  </a:moveTo>
                  <a:cubicBezTo>
                    <a:pt x="525274" y="80137"/>
                    <a:pt x="598925" y="162946"/>
                    <a:pt x="598925" y="257557"/>
                  </a:cubicBezTo>
                  <a:cubicBezTo>
                    <a:pt x="598925" y="335968"/>
                    <a:pt x="548377" y="406223"/>
                    <a:pt x="513416" y="445471"/>
                  </a:cubicBezTo>
                  <a:cubicBezTo>
                    <a:pt x="505928" y="452234"/>
                    <a:pt x="499498" y="458414"/>
                    <a:pt x="494265" y="463675"/>
                  </a:cubicBezTo>
                  <a:cubicBezTo>
                    <a:pt x="488949" y="458330"/>
                    <a:pt x="482380" y="451984"/>
                    <a:pt x="474698" y="445081"/>
                  </a:cubicBezTo>
                  <a:cubicBezTo>
                    <a:pt x="439765" y="405834"/>
                    <a:pt x="389634" y="335912"/>
                    <a:pt x="389634" y="257585"/>
                  </a:cubicBezTo>
                  <a:cubicBezTo>
                    <a:pt x="389662" y="162946"/>
                    <a:pt x="463313" y="80137"/>
                    <a:pt x="494293" y="49463"/>
                  </a:cubicBezTo>
                  <a:close/>
                  <a:moveTo>
                    <a:pt x="257640" y="598897"/>
                  </a:moveTo>
                  <a:cubicBezTo>
                    <a:pt x="163002" y="598897"/>
                    <a:pt x="80137" y="525218"/>
                    <a:pt x="49518" y="494237"/>
                  </a:cubicBezTo>
                  <a:cubicBezTo>
                    <a:pt x="80081" y="463257"/>
                    <a:pt x="162723" y="389634"/>
                    <a:pt x="257640" y="389634"/>
                  </a:cubicBezTo>
                  <a:cubicBezTo>
                    <a:pt x="336024" y="389634"/>
                    <a:pt x="406307" y="440154"/>
                    <a:pt x="445527" y="475115"/>
                  </a:cubicBezTo>
                  <a:cubicBezTo>
                    <a:pt x="452708" y="483103"/>
                    <a:pt x="459277" y="489867"/>
                    <a:pt x="464733" y="495239"/>
                  </a:cubicBezTo>
                  <a:cubicBezTo>
                    <a:pt x="433335" y="526776"/>
                    <a:pt x="351277" y="598897"/>
                    <a:pt x="257640" y="598897"/>
                  </a:cubicBezTo>
                  <a:close/>
                  <a:moveTo>
                    <a:pt x="730974" y="598897"/>
                  </a:moveTo>
                  <a:cubicBezTo>
                    <a:pt x="637309" y="598897"/>
                    <a:pt x="555252" y="526776"/>
                    <a:pt x="523854" y="495267"/>
                  </a:cubicBezTo>
                  <a:cubicBezTo>
                    <a:pt x="529421" y="489784"/>
                    <a:pt x="536129" y="482881"/>
                    <a:pt x="543478" y="474697"/>
                  </a:cubicBezTo>
                  <a:cubicBezTo>
                    <a:pt x="582725" y="439764"/>
                    <a:pt x="652647" y="389634"/>
                    <a:pt x="730974" y="389634"/>
                  </a:cubicBezTo>
                  <a:cubicBezTo>
                    <a:pt x="825613" y="389634"/>
                    <a:pt x="908478" y="463313"/>
                    <a:pt x="939096" y="494293"/>
                  </a:cubicBezTo>
                  <a:cubicBezTo>
                    <a:pt x="908533" y="525273"/>
                    <a:pt x="825919" y="598897"/>
                    <a:pt x="730974" y="598897"/>
                  </a:cubicBezTo>
                  <a:close/>
                </a:path>
              </a:pathLst>
            </a:custGeom>
            <a:solidFill>
              <a:srgbClr val="FFFFFF"/>
            </a:solidFill>
            <a:ln w="2778"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55C35873-5A95-44EF-A17F-FF64AC7B9426}"/>
                </a:ext>
              </a:extLst>
            </p:cNvPr>
            <p:cNvSpPr/>
            <p:nvPr/>
          </p:nvSpPr>
          <p:spPr>
            <a:xfrm>
              <a:off x="9156357" y="1848077"/>
              <a:ext cx="170750" cy="170746"/>
            </a:xfrm>
            <a:custGeom>
              <a:avLst/>
              <a:gdLst>
                <a:gd name="connsiteX0" fmla="*/ 36565 w 170750"/>
                <a:gd name="connsiteY0" fmla="*/ 134199 h 170746"/>
                <a:gd name="connsiteX1" fmla="*/ 140835 w 170750"/>
                <a:gd name="connsiteY1" fmla="*/ 170746 h 170746"/>
                <a:gd name="connsiteX2" fmla="*/ 151357 w 170750"/>
                <a:gd name="connsiteY2" fmla="*/ 170384 h 170746"/>
                <a:gd name="connsiteX3" fmla="*/ 170396 w 170750"/>
                <a:gd name="connsiteY3" fmla="*/ 151345 h 170746"/>
                <a:gd name="connsiteX4" fmla="*/ 134182 w 170750"/>
                <a:gd name="connsiteY4" fmla="*/ 36554 h 170746"/>
                <a:gd name="connsiteX5" fmla="*/ 19391 w 170750"/>
                <a:gd name="connsiteY5" fmla="*/ 341 h 170746"/>
                <a:gd name="connsiteX6" fmla="*/ 352 w 170750"/>
                <a:gd name="connsiteY6" fmla="*/ 19380 h 170746"/>
                <a:gd name="connsiteX7" fmla="*/ 36565 w 170750"/>
                <a:gd name="connsiteY7" fmla="*/ 134199 h 170746"/>
                <a:gd name="connsiteX8" fmla="*/ 36565 w 170750"/>
                <a:gd name="connsiteY8" fmla="*/ 134199 h 170746"/>
                <a:gd name="connsiteX9" fmla="*/ 104677 w 170750"/>
                <a:gd name="connsiteY9" fmla="*/ 66087 h 170746"/>
                <a:gd name="connsiteX10" fmla="*/ 128532 w 170750"/>
                <a:gd name="connsiteY10" fmla="*/ 128465 h 170746"/>
                <a:gd name="connsiteX11" fmla="*/ 66098 w 170750"/>
                <a:gd name="connsiteY11" fmla="*/ 104666 h 170746"/>
                <a:gd name="connsiteX12" fmla="*/ 66098 w 170750"/>
                <a:gd name="connsiteY12" fmla="*/ 104666 h 170746"/>
                <a:gd name="connsiteX13" fmla="*/ 42244 w 170750"/>
                <a:gd name="connsiteY13" fmla="*/ 42288 h 170746"/>
                <a:gd name="connsiteX14" fmla="*/ 104677 w 170750"/>
                <a:gd name="connsiteY14" fmla="*/ 66087 h 170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0750" h="170746">
                  <a:moveTo>
                    <a:pt x="36565" y="134199"/>
                  </a:moveTo>
                  <a:cubicBezTo>
                    <a:pt x="69271" y="166905"/>
                    <a:pt x="119207" y="170746"/>
                    <a:pt x="140835" y="170746"/>
                  </a:cubicBezTo>
                  <a:cubicBezTo>
                    <a:pt x="146875" y="170746"/>
                    <a:pt x="150716" y="170440"/>
                    <a:pt x="151357" y="170384"/>
                  </a:cubicBezTo>
                  <a:cubicBezTo>
                    <a:pt x="161489" y="169522"/>
                    <a:pt x="169533" y="161477"/>
                    <a:pt x="170396" y="151345"/>
                  </a:cubicBezTo>
                  <a:cubicBezTo>
                    <a:pt x="170646" y="148395"/>
                    <a:pt x="176046" y="78390"/>
                    <a:pt x="134182" y="36554"/>
                  </a:cubicBezTo>
                  <a:cubicBezTo>
                    <a:pt x="92347" y="-5282"/>
                    <a:pt x="22341" y="118"/>
                    <a:pt x="19391" y="341"/>
                  </a:cubicBezTo>
                  <a:cubicBezTo>
                    <a:pt x="9259" y="1204"/>
                    <a:pt x="1215" y="9248"/>
                    <a:pt x="352" y="19380"/>
                  </a:cubicBezTo>
                  <a:cubicBezTo>
                    <a:pt x="101" y="22358"/>
                    <a:pt x="-5271" y="92335"/>
                    <a:pt x="36565" y="134199"/>
                  </a:cubicBezTo>
                  <a:lnTo>
                    <a:pt x="36565" y="134199"/>
                  </a:lnTo>
                  <a:close/>
                  <a:moveTo>
                    <a:pt x="104677" y="66087"/>
                  </a:moveTo>
                  <a:cubicBezTo>
                    <a:pt x="121963" y="83372"/>
                    <a:pt x="127112" y="110289"/>
                    <a:pt x="128532" y="128465"/>
                  </a:cubicBezTo>
                  <a:cubicBezTo>
                    <a:pt x="110328" y="127045"/>
                    <a:pt x="83328" y="121868"/>
                    <a:pt x="66098" y="104666"/>
                  </a:cubicBezTo>
                  <a:lnTo>
                    <a:pt x="66098" y="104666"/>
                  </a:lnTo>
                  <a:cubicBezTo>
                    <a:pt x="48813" y="87381"/>
                    <a:pt x="43663" y="60464"/>
                    <a:pt x="42244" y="42288"/>
                  </a:cubicBezTo>
                  <a:cubicBezTo>
                    <a:pt x="60448" y="43708"/>
                    <a:pt x="87448" y="48857"/>
                    <a:pt x="104677" y="66087"/>
                  </a:cubicBezTo>
                  <a:close/>
                </a:path>
              </a:pathLst>
            </a:custGeom>
            <a:solidFill>
              <a:srgbClr val="FFFFFF"/>
            </a:solidFill>
            <a:ln w="2778"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1843C5DF-CB17-4C89-994B-B14499C973DE}"/>
                </a:ext>
              </a:extLst>
            </p:cNvPr>
            <p:cNvSpPr/>
            <p:nvPr/>
          </p:nvSpPr>
          <p:spPr>
            <a:xfrm>
              <a:off x="9697358" y="1848090"/>
              <a:ext cx="170747" cy="170732"/>
            </a:xfrm>
            <a:custGeom>
              <a:avLst/>
              <a:gdLst>
                <a:gd name="connsiteX0" fmla="*/ 19391 w 170747"/>
                <a:gd name="connsiteY0" fmla="*/ 170371 h 170732"/>
                <a:gd name="connsiteX1" fmla="*/ 29913 w 170747"/>
                <a:gd name="connsiteY1" fmla="*/ 170733 h 170732"/>
                <a:gd name="connsiteX2" fmla="*/ 134183 w 170747"/>
                <a:gd name="connsiteY2" fmla="*/ 134185 h 170732"/>
                <a:gd name="connsiteX3" fmla="*/ 170396 w 170747"/>
                <a:gd name="connsiteY3" fmla="*/ 19394 h 170732"/>
                <a:gd name="connsiteX4" fmla="*/ 151357 w 170747"/>
                <a:gd name="connsiteY4" fmla="*/ 355 h 170732"/>
                <a:gd name="connsiteX5" fmla="*/ 36565 w 170747"/>
                <a:gd name="connsiteY5" fmla="*/ 36568 h 170732"/>
                <a:gd name="connsiteX6" fmla="*/ 352 w 170747"/>
                <a:gd name="connsiteY6" fmla="*/ 151360 h 170732"/>
                <a:gd name="connsiteX7" fmla="*/ 19391 w 170747"/>
                <a:gd name="connsiteY7" fmla="*/ 170371 h 170732"/>
                <a:gd name="connsiteX8" fmla="*/ 66070 w 170747"/>
                <a:gd name="connsiteY8" fmla="*/ 66073 h 170732"/>
                <a:gd name="connsiteX9" fmla="*/ 128504 w 170747"/>
                <a:gd name="connsiteY9" fmla="*/ 42219 h 170732"/>
                <a:gd name="connsiteX10" fmla="*/ 104649 w 170747"/>
                <a:gd name="connsiteY10" fmla="*/ 104653 h 170732"/>
                <a:gd name="connsiteX11" fmla="*/ 104649 w 170747"/>
                <a:gd name="connsiteY11" fmla="*/ 104653 h 170732"/>
                <a:gd name="connsiteX12" fmla="*/ 42271 w 170747"/>
                <a:gd name="connsiteY12" fmla="*/ 128507 h 170732"/>
                <a:gd name="connsiteX13" fmla="*/ 66070 w 170747"/>
                <a:gd name="connsiteY13" fmla="*/ 66073 h 170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0747" h="170732">
                  <a:moveTo>
                    <a:pt x="19391" y="170371"/>
                  </a:moveTo>
                  <a:cubicBezTo>
                    <a:pt x="20031" y="170427"/>
                    <a:pt x="23873" y="170733"/>
                    <a:pt x="29913" y="170733"/>
                  </a:cubicBezTo>
                  <a:cubicBezTo>
                    <a:pt x="51540" y="170733"/>
                    <a:pt x="101476" y="166891"/>
                    <a:pt x="134183" y="134185"/>
                  </a:cubicBezTo>
                  <a:cubicBezTo>
                    <a:pt x="176018" y="92349"/>
                    <a:pt x="170646" y="22345"/>
                    <a:pt x="170396" y="19394"/>
                  </a:cubicBezTo>
                  <a:cubicBezTo>
                    <a:pt x="169533" y="9262"/>
                    <a:pt x="161489" y="1190"/>
                    <a:pt x="151357" y="355"/>
                  </a:cubicBezTo>
                  <a:cubicBezTo>
                    <a:pt x="148406" y="104"/>
                    <a:pt x="78401" y="-5295"/>
                    <a:pt x="36565" y="36568"/>
                  </a:cubicBezTo>
                  <a:cubicBezTo>
                    <a:pt x="-5271" y="78404"/>
                    <a:pt x="101" y="148409"/>
                    <a:pt x="352" y="151360"/>
                  </a:cubicBezTo>
                  <a:cubicBezTo>
                    <a:pt x="1215" y="161491"/>
                    <a:pt x="9259" y="169536"/>
                    <a:pt x="19391" y="170371"/>
                  </a:cubicBezTo>
                  <a:close/>
                  <a:moveTo>
                    <a:pt x="66070" y="66073"/>
                  </a:moveTo>
                  <a:cubicBezTo>
                    <a:pt x="83384" y="48760"/>
                    <a:pt x="110328" y="43611"/>
                    <a:pt x="128504" y="42219"/>
                  </a:cubicBezTo>
                  <a:cubicBezTo>
                    <a:pt x="127112" y="60423"/>
                    <a:pt x="121963" y="87339"/>
                    <a:pt x="104649" y="104653"/>
                  </a:cubicBezTo>
                  <a:cubicBezTo>
                    <a:pt x="104649" y="104653"/>
                    <a:pt x="104649" y="104653"/>
                    <a:pt x="104649" y="104653"/>
                  </a:cubicBezTo>
                  <a:cubicBezTo>
                    <a:pt x="87364" y="121938"/>
                    <a:pt x="60448" y="127087"/>
                    <a:pt x="42271" y="128507"/>
                  </a:cubicBezTo>
                  <a:cubicBezTo>
                    <a:pt x="43691" y="110275"/>
                    <a:pt x="48868" y="83275"/>
                    <a:pt x="66070" y="66073"/>
                  </a:cubicBezTo>
                  <a:close/>
                </a:path>
              </a:pathLst>
            </a:custGeom>
            <a:solidFill>
              <a:srgbClr val="FFFFFF"/>
            </a:solidFill>
            <a:ln w="2778" cap="flat">
              <a:noFill/>
              <a:prstDash val="solid"/>
              <a:miter/>
            </a:ln>
          </p:spPr>
          <p:txBody>
            <a:bodyPr rtlCol="0" anchor="ctr"/>
            <a:lstStyle/>
            <a:p>
              <a:endParaRPr lang="en-US" dirty="0"/>
            </a:p>
          </p:txBody>
        </p:sp>
      </p:grpSp>
      <p:grpSp>
        <p:nvGrpSpPr>
          <p:cNvPr id="15" name="Picture 27">
            <a:extLst>
              <a:ext uri="{FF2B5EF4-FFF2-40B4-BE49-F238E27FC236}">
                <a16:creationId xmlns:a16="http://schemas.microsoft.com/office/drawing/2014/main" id="{585C9D1E-BA1E-48BC-A1D8-4EE65FC9D5CC}"/>
              </a:ext>
              <a:ext uri="{C183D7F6-B498-43B3-948B-1728B52AA6E4}">
                <adec:decorative xmlns:adec="http://schemas.microsoft.com/office/drawing/2017/decorative" val="1"/>
              </a:ext>
            </a:extLst>
          </p:cNvPr>
          <p:cNvGrpSpPr/>
          <p:nvPr userDrawn="1"/>
        </p:nvGrpSpPr>
        <p:grpSpPr>
          <a:xfrm rot="19800000">
            <a:off x="6820039" y="59516"/>
            <a:ext cx="437898" cy="283808"/>
            <a:chOff x="6820039" y="11258"/>
            <a:chExt cx="437898" cy="283808"/>
          </a:xfrm>
          <a:solidFill>
            <a:srgbClr val="F4C6B8"/>
          </a:solidFill>
        </p:grpSpPr>
        <p:sp>
          <p:nvSpPr>
            <p:cNvPr id="19" name="Freeform: Shape 18">
              <a:extLst>
                <a:ext uri="{FF2B5EF4-FFF2-40B4-BE49-F238E27FC236}">
                  <a16:creationId xmlns:a16="http://schemas.microsoft.com/office/drawing/2014/main" id="{62D6F037-276B-44AB-944F-7A500CEB4CAF}"/>
                </a:ext>
              </a:extLst>
            </p:cNvPr>
            <p:cNvSpPr/>
            <p:nvPr/>
          </p:nvSpPr>
          <p:spPr>
            <a:xfrm>
              <a:off x="6820039" y="11258"/>
              <a:ext cx="437898" cy="283808"/>
            </a:xfrm>
            <a:custGeom>
              <a:avLst/>
              <a:gdLst>
                <a:gd name="connsiteX0" fmla="*/ 435719 w 437898"/>
                <a:gd name="connsiteY0" fmla="*/ 212982 h 283808"/>
                <a:gd name="connsiteX1" fmla="*/ 403414 w 437898"/>
                <a:gd name="connsiteY1" fmla="*/ 183686 h 283808"/>
                <a:gd name="connsiteX2" fmla="*/ 323809 w 437898"/>
                <a:gd name="connsiteY2" fmla="*/ 154093 h 283808"/>
                <a:gd name="connsiteX3" fmla="*/ 270085 w 437898"/>
                <a:gd name="connsiteY3" fmla="*/ 167816 h 283808"/>
                <a:gd name="connsiteX4" fmla="*/ 283809 w 437898"/>
                <a:gd name="connsiteY4" fmla="*/ 114093 h 283808"/>
                <a:gd name="connsiteX5" fmla="*/ 254216 w 437898"/>
                <a:gd name="connsiteY5" fmla="*/ 34488 h 283808"/>
                <a:gd name="connsiteX6" fmla="*/ 224919 w 437898"/>
                <a:gd name="connsiteY6" fmla="*/ 2182 h 283808"/>
                <a:gd name="connsiteX7" fmla="*/ 212983 w 437898"/>
                <a:gd name="connsiteY7" fmla="*/ 2182 h 283808"/>
                <a:gd name="connsiteX8" fmla="*/ 183686 w 437898"/>
                <a:gd name="connsiteY8" fmla="*/ 34488 h 283808"/>
                <a:gd name="connsiteX9" fmla="*/ 154093 w 437898"/>
                <a:gd name="connsiteY9" fmla="*/ 114093 h 283808"/>
                <a:gd name="connsiteX10" fmla="*/ 167817 w 437898"/>
                <a:gd name="connsiteY10" fmla="*/ 167816 h 283808"/>
                <a:gd name="connsiteX11" fmla="*/ 114093 w 437898"/>
                <a:gd name="connsiteY11" fmla="*/ 154093 h 283808"/>
                <a:gd name="connsiteX12" fmla="*/ 34488 w 437898"/>
                <a:gd name="connsiteY12" fmla="*/ 183686 h 283808"/>
                <a:gd name="connsiteX13" fmla="*/ 2182 w 437898"/>
                <a:gd name="connsiteY13" fmla="*/ 212982 h 283808"/>
                <a:gd name="connsiteX14" fmla="*/ 2182 w 437898"/>
                <a:gd name="connsiteY14" fmla="*/ 224918 h 283808"/>
                <a:gd name="connsiteX15" fmla="*/ 34488 w 437898"/>
                <a:gd name="connsiteY15" fmla="*/ 254215 h 283808"/>
                <a:gd name="connsiteX16" fmla="*/ 114093 w 437898"/>
                <a:gd name="connsiteY16" fmla="*/ 283808 h 283808"/>
                <a:gd name="connsiteX17" fmla="*/ 193698 w 437898"/>
                <a:gd name="connsiteY17" fmla="*/ 254215 h 283808"/>
                <a:gd name="connsiteX18" fmla="*/ 218939 w 437898"/>
                <a:gd name="connsiteY18" fmla="*/ 232501 h 283808"/>
                <a:gd name="connsiteX19" fmla="*/ 244179 w 437898"/>
                <a:gd name="connsiteY19" fmla="*/ 254215 h 283808"/>
                <a:gd name="connsiteX20" fmla="*/ 323784 w 437898"/>
                <a:gd name="connsiteY20" fmla="*/ 283808 h 283808"/>
                <a:gd name="connsiteX21" fmla="*/ 403389 w 437898"/>
                <a:gd name="connsiteY21" fmla="*/ 254215 h 283808"/>
                <a:gd name="connsiteX22" fmla="*/ 435695 w 437898"/>
                <a:gd name="connsiteY22" fmla="*/ 224918 h 283808"/>
                <a:gd name="connsiteX23" fmla="*/ 435719 w 437898"/>
                <a:gd name="connsiteY23" fmla="*/ 212982 h 283808"/>
                <a:gd name="connsiteX24" fmla="*/ 218963 w 437898"/>
                <a:gd name="connsiteY24" fmla="*/ 21911 h 283808"/>
                <a:gd name="connsiteX25" fmla="*/ 265313 w 437898"/>
                <a:gd name="connsiteY25" fmla="*/ 114093 h 283808"/>
                <a:gd name="connsiteX26" fmla="*/ 227434 w 437898"/>
                <a:gd name="connsiteY26" fmla="*/ 197335 h 283808"/>
                <a:gd name="connsiteX27" fmla="*/ 218951 w 437898"/>
                <a:gd name="connsiteY27" fmla="*/ 205399 h 283808"/>
                <a:gd name="connsiteX28" fmla="*/ 210283 w 437898"/>
                <a:gd name="connsiteY28" fmla="*/ 197163 h 283808"/>
                <a:gd name="connsiteX29" fmla="*/ 172601 w 437898"/>
                <a:gd name="connsiteY29" fmla="*/ 114105 h 283808"/>
                <a:gd name="connsiteX30" fmla="*/ 218963 w 437898"/>
                <a:gd name="connsiteY30" fmla="*/ 21911 h 283808"/>
                <a:gd name="connsiteX31" fmla="*/ 114130 w 437898"/>
                <a:gd name="connsiteY31" fmla="*/ 265300 h 283808"/>
                <a:gd name="connsiteX32" fmla="*/ 21936 w 437898"/>
                <a:gd name="connsiteY32" fmla="*/ 218938 h 283808"/>
                <a:gd name="connsiteX33" fmla="*/ 114130 w 437898"/>
                <a:gd name="connsiteY33" fmla="*/ 172601 h 283808"/>
                <a:gd name="connsiteX34" fmla="*/ 197360 w 437898"/>
                <a:gd name="connsiteY34" fmla="*/ 210467 h 283808"/>
                <a:gd name="connsiteX35" fmla="*/ 205868 w 437898"/>
                <a:gd name="connsiteY35" fmla="*/ 219382 h 283808"/>
                <a:gd name="connsiteX36" fmla="*/ 114130 w 437898"/>
                <a:gd name="connsiteY36" fmla="*/ 265300 h 283808"/>
                <a:gd name="connsiteX37" fmla="*/ 323809 w 437898"/>
                <a:gd name="connsiteY37" fmla="*/ 265300 h 283808"/>
                <a:gd name="connsiteX38" fmla="*/ 232058 w 437898"/>
                <a:gd name="connsiteY38" fmla="*/ 219394 h 283808"/>
                <a:gd name="connsiteX39" fmla="*/ 240751 w 437898"/>
                <a:gd name="connsiteY39" fmla="*/ 210282 h 283808"/>
                <a:gd name="connsiteX40" fmla="*/ 323809 w 437898"/>
                <a:gd name="connsiteY40" fmla="*/ 172601 h 283808"/>
                <a:gd name="connsiteX41" fmla="*/ 416003 w 437898"/>
                <a:gd name="connsiteY41" fmla="*/ 218963 h 283808"/>
                <a:gd name="connsiteX42" fmla="*/ 323809 w 437898"/>
                <a:gd name="connsiteY42" fmla="*/ 265300 h 283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37898" h="283808">
                  <a:moveTo>
                    <a:pt x="435719" y="212982"/>
                  </a:moveTo>
                  <a:cubicBezTo>
                    <a:pt x="435214" y="212378"/>
                    <a:pt x="423044" y="198075"/>
                    <a:pt x="403414" y="183686"/>
                  </a:cubicBezTo>
                  <a:cubicBezTo>
                    <a:pt x="376989" y="164327"/>
                    <a:pt x="349468" y="154093"/>
                    <a:pt x="323809" y="154093"/>
                  </a:cubicBezTo>
                  <a:cubicBezTo>
                    <a:pt x="306447" y="154093"/>
                    <a:pt x="288235" y="158791"/>
                    <a:pt x="270085" y="167816"/>
                  </a:cubicBezTo>
                  <a:cubicBezTo>
                    <a:pt x="279111" y="149666"/>
                    <a:pt x="283809" y="131454"/>
                    <a:pt x="283809" y="114093"/>
                  </a:cubicBezTo>
                  <a:cubicBezTo>
                    <a:pt x="283809" y="88433"/>
                    <a:pt x="273575" y="60912"/>
                    <a:pt x="254216" y="34488"/>
                  </a:cubicBezTo>
                  <a:cubicBezTo>
                    <a:pt x="239826" y="14846"/>
                    <a:pt x="225523" y="2688"/>
                    <a:pt x="224919" y="2182"/>
                  </a:cubicBezTo>
                  <a:cubicBezTo>
                    <a:pt x="221479" y="-727"/>
                    <a:pt x="216435" y="-727"/>
                    <a:pt x="212983" y="2182"/>
                  </a:cubicBezTo>
                  <a:cubicBezTo>
                    <a:pt x="212379" y="2688"/>
                    <a:pt x="198075" y="14858"/>
                    <a:pt x="183686" y="34488"/>
                  </a:cubicBezTo>
                  <a:cubicBezTo>
                    <a:pt x="164327" y="60912"/>
                    <a:pt x="154093" y="88433"/>
                    <a:pt x="154093" y="114093"/>
                  </a:cubicBezTo>
                  <a:cubicBezTo>
                    <a:pt x="154093" y="131454"/>
                    <a:pt x="158791" y="149666"/>
                    <a:pt x="167817" y="167816"/>
                  </a:cubicBezTo>
                  <a:cubicBezTo>
                    <a:pt x="149666" y="158791"/>
                    <a:pt x="131454" y="154093"/>
                    <a:pt x="114093" y="154093"/>
                  </a:cubicBezTo>
                  <a:cubicBezTo>
                    <a:pt x="88434" y="154093"/>
                    <a:pt x="60912" y="164327"/>
                    <a:pt x="34488" y="183686"/>
                  </a:cubicBezTo>
                  <a:cubicBezTo>
                    <a:pt x="14846" y="198075"/>
                    <a:pt x="2688" y="212378"/>
                    <a:pt x="2182" y="212982"/>
                  </a:cubicBezTo>
                  <a:cubicBezTo>
                    <a:pt x="-727" y="216423"/>
                    <a:pt x="-727" y="221466"/>
                    <a:pt x="2182" y="224918"/>
                  </a:cubicBezTo>
                  <a:cubicBezTo>
                    <a:pt x="2688" y="225522"/>
                    <a:pt x="14858" y="239826"/>
                    <a:pt x="34488" y="254215"/>
                  </a:cubicBezTo>
                  <a:cubicBezTo>
                    <a:pt x="60912" y="273574"/>
                    <a:pt x="88434" y="283808"/>
                    <a:pt x="114093" y="283808"/>
                  </a:cubicBezTo>
                  <a:cubicBezTo>
                    <a:pt x="139753" y="283808"/>
                    <a:pt x="167274" y="273574"/>
                    <a:pt x="193698" y="254215"/>
                  </a:cubicBezTo>
                  <a:cubicBezTo>
                    <a:pt x="204709" y="246151"/>
                    <a:pt x="213365" y="238112"/>
                    <a:pt x="218939" y="232501"/>
                  </a:cubicBezTo>
                  <a:cubicBezTo>
                    <a:pt x="224512" y="238112"/>
                    <a:pt x="233168" y="246151"/>
                    <a:pt x="244179" y="254215"/>
                  </a:cubicBezTo>
                  <a:cubicBezTo>
                    <a:pt x="270603" y="273574"/>
                    <a:pt x="298124" y="283808"/>
                    <a:pt x="323784" y="283808"/>
                  </a:cubicBezTo>
                  <a:cubicBezTo>
                    <a:pt x="349443" y="283808"/>
                    <a:pt x="376965" y="273574"/>
                    <a:pt x="403389" y="254215"/>
                  </a:cubicBezTo>
                  <a:cubicBezTo>
                    <a:pt x="423031" y="239826"/>
                    <a:pt x="435189" y="225522"/>
                    <a:pt x="435695" y="224918"/>
                  </a:cubicBezTo>
                  <a:cubicBezTo>
                    <a:pt x="438629" y="221466"/>
                    <a:pt x="438629" y="216423"/>
                    <a:pt x="435719" y="212982"/>
                  </a:cubicBezTo>
                  <a:close/>
                  <a:moveTo>
                    <a:pt x="218963" y="21911"/>
                  </a:moveTo>
                  <a:cubicBezTo>
                    <a:pt x="232687" y="35499"/>
                    <a:pt x="265313" y="72182"/>
                    <a:pt x="265313" y="114093"/>
                  </a:cubicBezTo>
                  <a:cubicBezTo>
                    <a:pt x="265313" y="148828"/>
                    <a:pt x="242921" y="179949"/>
                    <a:pt x="227434" y="197335"/>
                  </a:cubicBezTo>
                  <a:cubicBezTo>
                    <a:pt x="224117" y="200332"/>
                    <a:pt x="221269" y="203069"/>
                    <a:pt x="218951" y="205399"/>
                  </a:cubicBezTo>
                  <a:cubicBezTo>
                    <a:pt x="216596" y="203032"/>
                    <a:pt x="213686" y="200221"/>
                    <a:pt x="210283" y="197163"/>
                  </a:cubicBezTo>
                  <a:cubicBezTo>
                    <a:pt x="194808" y="179777"/>
                    <a:pt x="172601" y="148803"/>
                    <a:pt x="172601" y="114105"/>
                  </a:cubicBezTo>
                  <a:cubicBezTo>
                    <a:pt x="172613" y="72182"/>
                    <a:pt x="205239" y="35499"/>
                    <a:pt x="218963" y="21911"/>
                  </a:cubicBezTo>
                  <a:close/>
                  <a:moveTo>
                    <a:pt x="114130" y="265300"/>
                  </a:moveTo>
                  <a:cubicBezTo>
                    <a:pt x="72207" y="265300"/>
                    <a:pt x="35499" y="232662"/>
                    <a:pt x="21936" y="218938"/>
                  </a:cubicBezTo>
                  <a:cubicBezTo>
                    <a:pt x="35475" y="205214"/>
                    <a:pt x="72083" y="172601"/>
                    <a:pt x="114130" y="172601"/>
                  </a:cubicBezTo>
                  <a:cubicBezTo>
                    <a:pt x="148853" y="172601"/>
                    <a:pt x="179987" y="194980"/>
                    <a:pt x="197360" y="210467"/>
                  </a:cubicBezTo>
                  <a:cubicBezTo>
                    <a:pt x="200542" y="214006"/>
                    <a:pt x="203452" y="217002"/>
                    <a:pt x="205868" y="219382"/>
                  </a:cubicBezTo>
                  <a:cubicBezTo>
                    <a:pt x="191960" y="233352"/>
                    <a:pt x="155610" y="265300"/>
                    <a:pt x="114130" y="265300"/>
                  </a:cubicBezTo>
                  <a:close/>
                  <a:moveTo>
                    <a:pt x="323809" y="265300"/>
                  </a:moveTo>
                  <a:cubicBezTo>
                    <a:pt x="282317" y="265300"/>
                    <a:pt x="245967" y="233352"/>
                    <a:pt x="232058" y="219394"/>
                  </a:cubicBezTo>
                  <a:cubicBezTo>
                    <a:pt x="234524" y="216965"/>
                    <a:pt x="237496" y="213907"/>
                    <a:pt x="240751" y="210282"/>
                  </a:cubicBezTo>
                  <a:cubicBezTo>
                    <a:pt x="258137" y="194808"/>
                    <a:pt x="289111" y="172601"/>
                    <a:pt x="323809" y="172601"/>
                  </a:cubicBezTo>
                  <a:cubicBezTo>
                    <a:pt x="365732" y="172601"/>
                    <a:pt x="402439" y="205239"/>
                    <a:pt x="416003" y="218963"/>
                  </a:cubicBezTo>
                  <a:cubicBezTo>
                    <a:pt x="402464" y="232686"/>
                    <a:pt x="365868" y="265300"/>
                    <a:pt x="323809" y="265300"/>
                  </a:cubicBezTo>
                  <a:close/>
                </a:path>
              </a:pathLst>
            </a:custGeom>
            <a:solidFill>
              <a:srgbClr val="F4C6B8"/>
            </a:solidFill>
            <a:ln w="1230"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47F6EF46-A4C0-4093-8376-8E719C910E5B}"/>
                </a:ext>
              </a:extLst>
            </p:cNvPr>
            <p:cNvSpPr/>
            <p:nvPr/>
          </p:nvSpPr>
          <p:spPr>
            <a:xfrm>
              <a:off x="6881362" y="72562"/>
              <a:ext cx="75639" cy="75637"/>
            </a:xfrm>
            <a:custGeom>
              <a:avLst/>
              <a:gdLst>
                <a:gd name="connsiteX0" fmla="*/ 16198 w 75639"/>
                <a:gd name="connsiteY0" fmla="*/ 59448 h 75637"/>
                <a:gd name="connsiteX1" fmla="*/ 62387 w 75639"/>
                <a:gd name="connsiteY1" fmla="*/ 75637 h 75637"/>
                <a:gd name="connsiteX2" fmla="*/ 67048 w 75639"/>
                <a:gd name="connsiteY2" fmla="*/ 75477 h 75637"/>
                <a:gd name="connsiteX3" fmla="*/ 75482 w 75639"/>
                <a:gd name="connsiteY3" fmla="*/ 67043 h 75637"/>
                <a:gd name="connsiteX4" fmla="*/ 59440 w 75639"/>
                <a:gd name="connsiteY4" fmla="*/ 16193 h 75637"/>
                <a:gd name="connsiteX5" fmla="*/ 8590 w 75639"/>
                <a:gd name="connsiteY5" fmla="*/ 151 h 75637"/>
                <a:gd name="connsiteX6" fmla="*/ 156 w 75639"/>
                <a:gd name="connsiteY6" fmla="*/ 8585 h 75637"/>
                <a:gd name="connsiteX7" fmla="*/ 16198 w 75639"/>
                <a:gd name="connsiteY7" fmla="*/ 59448 h 75637"/>
                <a:gd name="connsiteX8" fmla="*/ 16198 w 75639"/>
                <a:gd name="connsiteY8" fmla="*/ 59448 h 75637"/>
                <a:gd name="connsiteX9" fmla="*/ 46370 w 75639"/>
                <a:gd name="connsiteY9" fmla="*/ 29275 h 75637"/>
                <a:gd name="connsiteX10" fmla="*/ 56937 w 75639"/>
                <a:gd name="connsiteY10" fmla="*/ 56908 h 75637"/>
                <a:gd name="connsiteX11" fmla="*/ 29280 w 75639"/>
                <a:gd name="connsiteY11" fmla="*/ 46365 h 75637"/>
                <a:gd name="connsiteX12" fmla="*/ 29280 w 75639"/>
                <a:gd name="connsiteY12" fmla="*/ 46365 h 75637"/>
                <a:gd name="connsiteX13" fmla="*/ 18713 w 75639"/>
                <a:gd name="connsiteY13" fmla="*/ 18733 h 75637"/>
                <a:gd name="connsiteX14" fmla="*/ 46370 w 75639"/>
                <a:gd name="connsiteY14" fmla="*/ 29275 h 7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5639" h="75637">
                  <a:moveTo>
                    <a:pt x="16198" y="59448"/>
                  </a:moveTo>
                  <a:cubicBezTo>
                    <a:pt x="30686" y="73936"/>
                    <a:pt x="52807" y="75637"/>
                    <a:pt x="62387" y="75637"/>
                  </a:cubicBezTo>
                  <a:cubicBezTo>
                    <a:pt x="65063" y="75637"/>
                    <a:pt x="66765" y="75502"/>
                    <a:pt x="67048" y="75477"/>
                  </a:cubicBezTo>
                  <a:cubicBezTo>
                    <a:pt x="71537" y="75095"/>
                    <a:pt x="75100" y="71531"/>
                    <a:pt x="75482" y="67043"/>
                  </a:cubicBezTo>
                  <a:cubicBezTo>
                    <a:pt x="75593" y="65736"/>
                    <a:pt x="77985" y="34725"/>
                    <a:pt x="59440" y="16193"/>
                  </a:cubicBezTo>
                  <a:cubicBezTo>
                    <a:pt x="40908" y="-2340"/>
                    <a:pt x="9897" y="52"/>
                    <a:pt x="8590" y="151"/>
                  </a:cubicBezTo>
                  <a:cubicBezTo>
                    <a:pt x="4102" y="533"/>
                    <a:pt x="538" y="4097"/>
                    <a:pt x="156" y="8585"/>
                  </a:cubicBezTo>
                  <a:cubicBezTo>
                    <a:pt x="45" y="9904"/>
                    <a:pt x="-2335" y="40903"/>
                    <a:pt x="16198" y="59448"/>
                  </a:cubicBezTo>
                  <a:lnTo>
                    <a:pt x="16198" y="59448"/>
                  </a:lnTo>
                  <a:close/>
                  <a:moveTo>
                    <a:pt x="46370" y="29275"/>
                  </a:moveTo>
                  <a:cubicBezTo>
                    <a:pt x="54027" y="36932"/>
                    <a:pt x="56309" y="48856"/>
                    <a:pt x="56937" y="56908"/>
                  </a:cubicBezTo>
                  <a:cubicBezTo>
                    <a:pt x="48873" y="56279"/>
                    <a:pt x="36913" y="53985"/>
                    <a:pt x="29280" y="46365"/>
                  </a:cubicBezTo>
                  <a:lnTo>
                    <a:pt x="29280" y="46365"/>
                  </a:lnTo>
                  <a:cubicBezTo>
                    <a:pt x="21623" y="38708"/>
                    <a:pt x="19342" y="26785"/>
                    <a:pt x="18713" y="18733"/>
                  </a:cubicBezTo>
                  <a:cubicBezTo>
                    <a:pt x="26777" y="19362"/>
                    <a:pt x="38738" y="21643"/>
                    <a:pt x="46370" y="29275"/>
                  </a:cubicBezTo>
                  <a:close/>
                </a:path>
              </a:pathLst>
            </a:custGeom>
            <a:solidFill>
              <a:srgbClr val="F4C6B8"/>
            </a:solidFill>
            <a:ln w="1230"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29838AB0-E622-4B1E-A7D6-5313C10DEAF8}"/>
                </a:ext>
              </a:extLst>
            </p:cNvPr>
            <p:cNvSpPr/>
            <p:nvPr/>
          </p:nvSpPr>
          <p:spPr>
            <a:xfrm>
              <a:off x="7121016" y="72568"/>
              <a:ext cx="75638" cy="75631"/>
            </a:xfrm>
            <a:custGeom>
              <a:avLst/>
              <a:gdLst>
                <a:gd name="connsiteX0" fmla="*/ 8590 w 75638"/>
                <a:gd name="connsiteY0" fmla="*/ 75471 h 75631"/>
                <a:gd name="connsiteX1" fmla="*/ 13251 w 75638"/>
                <a:gd name="connsiteY1" fmla="*/ 75631 h 75631"/>
                <a:gd name="connsiteX2" fmla="*/ 59440 w 75638"/>
                <a:gd name="connsiteY2" fmla="*/ 59442 h 75631"/>
                <a:gd name="connsiteX3" fmla="*/ 75482 w 75638"/>
                <a:gd name="connsiteY3" fmla="*/ 8591 h 75631"/>
                <a:gd name="connsiteX4" fmla="*/ 67048 w 75638"/>
                <a:gd name="connsiteY4" fmla="*/ 157 h 75631"/>
                <a:gd name="connsiteX5" fmla="*/ 16198 w 75638"/>
                <a:gd name="connsiteY5" fmla="*/ 16199 h 75631"/>
                <a:gd name="connsiteX6" fmla="*/ 156 w 75638"/>
                <a:gd name="connsiteY6" fmla="*/ 67050 h 75631"/>
                <a:gd name="connsiteX7" fmla="*/ 8590 w 75638"/>
                <a:gd name="connsiteY7" fmla="*/ 75471 h 75631"/>
                <a:gd name="connsiteX8" fmla="*/ 29268 w 75638"/>
                <a:gd name="connsiteY8" fmla="*/ 29269 h 75631"/>
                <a:gd name="connsiteX9" fmla="*/ 56925 w 75638"/>
                <a:gd name="connsiteY9" fmla="*/ 18702 h 75631"/>
                <a:gd name="connsiteX10" fmla="*/ 46358 w 75638"/>
                <a:gd name="connsiteY10" fmla="*/ 46359 h 75631"/>
                <a:gd name="connsiteX11" fmla="*/ 46358 w 75638"/>
                <a:gd name="connsiteY11" fmla="*/ 46359 h 75631"/>
                <a:gd name="connsiteX12" fmla="*/ 18725 w 75638"/>
                <a:gd name="connsiteY12" fmla="*/ 56926 h 75631"/>
                <a:gd name="connsiteX13" fmla="*/ 29268 w 75638"/>
                <a:gd name="connsiteY13" fmla="*/ 29269 h 75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5638" h="75631">
                  <a:moveTo>
                    <a:pt x="8590" y="75471"/>
                  </a:moveTo>
                  <a:cubicBezTo>
                    <a:pt x="8873" y="75496"/>
                    <a:pt x="10575" y="75631"/>
                    <a:pt x="13251" y="75631"/>
                  </a:cubicBezTo>
                  <a:cubicBezTo>
                    <a:pt x="22832" y="75631"/>
                    <a:pt x="44952" y="73930"/>
                    <a:pt x="59440" y="59442"/>
                  </a:cubicBezTo>
                  <a:cubicBezTo>
                    <a:pt x="77973" y="40909"/>
                    <a:pt x="75593" y="9898"/>
                    <a:pt x="75482" y="8591"/>
                  </a:cubicBezTo>
                  <a:cubicBezTo>
                    <a:pt x="75100" y="4103"/>
                    <a:pt x="71537" y="527"/>
                    <a:pt x="67048" y="157"/>
                  </a:cubicBezTo>
                  <a:cubicBezTo>
                    <a:pt x="65741" y="46"/>
                    <a:pt x="34730" y="-2346"/>
                    <a:pt x="16198" y="16199"/>
                  </a:cubicBezTo>
                  <a:cubicBezTo>
                    <a:pt x="-2335" y="34732"/>
                    <a:pt x="45" y="65743"/>
                    <a:pt x="156" y="67050"/>
                  </a:cubicBezTo>
                  <a:cubicBezTo>
                    <a:pt x="538" y="71538"/>
                    <a:pt x="4102" y="75101"/>
                    <a:pt x="8590" y="75471"/>
                  </a:cubicBezTo>
                  <a:close/>
                  <a:moveTo>
                    <a:pt x="29268" y="29269"/>
                  </a:moveTo>
                  <a:cubicBezTo>
                    <a:pt x="36937" y="21600"/>
                    <a:pt x="48873" y="19319"/>
                    <a:pt x="56925" y="18702"/>
                  </a:cubicBezTo>
                  <a:cubicBezTo>
                    <a:pt x="56308" y="26766"/>
                    <a:pt x="54027" y="38690"/>
                    <a:pt x="46358" y="46359"/>
                  </a:cubicBezTo>
                  <a:cubicBezTo>
                    <a:pt x="46358" y="46359"/>
                    <a:pt x="46358" y="46359"/>
                    <a:pt x="46358" y="46359"/>
                  </a:cubicBezTo>
                  <a:cubicBezTo>
                    <a:pt x="38701" y="54016"/>
                    <a:pt x="26777" y="56297"/>
                    <a:pt x="18725" y="56926"/>
                  </a:cubicBezTo>
                  <a:cubicBezTo>
                    <a:pt x="19354" y="48850"/>
                    <a:pt x="21648" y="36889"/>
                    <a:pt x="29268" y="29269"/>
                  </a:cubicBezTo>
                  <a:close/>
                </a:path>
              </a:pathLst>
            </a:custGeom>
            <a:solidFill>
              <a:srgbClr val="F4C6B8"/>
            </a:solidFill>
            <a:ln w="1230" cap="flat">
              <a:noFill/>
              <a:prstDash val="solid"/>
              <a:miter/>
            </a:ln>
          </p:spPr>
          <p:txBody>
            <a:bodyPr rtlCol="0" anchor="ctr"/>
            <a:lstStyle/>
            <a:p>
              <a:endParaRPr lang="en-US" dirty="0"/>
            </a:p>
          </p:txBody>
        </p:sp>
      </p:grpSp>
      <p:grpSp>
        <p:nvGrpSpPr>
          <p:cNvPr id="23" name="Picture 27">
            <a:extLst>
              <a:ext uri="{FF2B5EF4-FFF2-40B4-BE49-F238E27FC236}">
                <a16:creationId xmlns:a16="http://schemas.microsoft.com/office/drawing/2014/main" id="{AD5E41D2-F4C7-445A-A269-3D065E506ADC}"/>
              </a:ext>
              <a:ext uri="{C183D7F6-B498-43B3-948B-1728B52AA6E4}">
                <adec:decorative xmlns:adec="http://schemas.microsoft.com/office/drawing/2017/decorative" val="1"/>
              </a:ext>
            </a:extLst>
          </p:cNvPr>
          <p:cNvGrpSpPr/>
          <p:nvPr userDrawn="1"/>
        </p:nvGrpSpPr>
        <p:grpSpPr>
          <a:xfrm rot="1800000">
            <a:off x="11733784" y="80809"/>
            <a:ext cx="437898" cy="283808"/>
            <a:chOff x="11733784" y="29729"/>
            <a:chExt cx="437898" cy="283808"/>
          </a:xfrm>
          <a:solidFill>
            <a:srgbClr val="F4C6B8"/>
          </a:solidFill>
        </p:grpSpPr>
        <p:sp>
          <p:nvSpPr>
            <p:cNvPr id="25" name="Freeform: Shape 24">
              <a:extLst>
                <a:ext uri="{FF2B5EF4-FFF2-40B4-BE49-F238E27FC236}">
                  <a16:creationId xmlns:a16="http://schemas.microsoft.com/office/drawing/2014/main" id="{7B0E8FA7-D5BB-4281-AC46-DC587128C044}"/>
                </a:ext>
              </a:extLst>
            </p:cNvPr>
            <p:cNvSpPr/>
            <p:nvPr/>
          </p:nvSpPr>
          <p:spPr>
            <a:xfrm>
              <a:off x="11733784" y="29729"/>
              <a:ext cx="437898" cy="283808"/>
            </a:xfrm>
            <a:custGeom>
              <a:avLst/>
              <a:gdLst>
                <a:gd name="connsiteX0" fmla="*/ 435719 w 437898"/>
                <a:gd name="connsiteY0" fmla="*/ 212982 h 283808"/>
                <a:gd name="connsiteX1" fmla="*/ 403414 w 437898"/>
                <a:gd name="connsiteY1" fmla="*/ 183686 h 283808"/>
                <a:gd name="connsiteX2" fmla="*/ 323809 w 437898"/>
                <a:gd name="connsiteY2" fmla="*/ 154093 h 283808"/>
                <a:gd name="connsiteX3" fmla="*/ 270085 w 437898"/>
                <a:gd name="connsiteY3" fmla="*/ 167816 h 283808"/>
                <a:gd name="connsiteX4" fmla="*/ 283809 w 437898"/>
                <a:gd name="connsiteY4" fmla="*/ 114093 h 283808"/>
                <a:gd name="connsiteX5" fmla="*/ 254216 w 437898"/>
                <a:gd name="connsiteY5" fmla="*/ 34488 h 283808"/>
                <a:gd name="connsiteX6" fmla="*/ 224919 w 437898"/>
                <a:gd name="connsiteY6" fmla="*/ 2182 h 283808"/>
                <a:gd name="connsiteX7" fmla="*/ 212983 w 437898"/>
                <a:gd name="connsiteY7" fmla="*/ 2182 h 283808"/>
                <a:gd name="connsiteX8" fmla="*/ 183686 w 437898"/>
                <a:gd name="connsiteY8" fmla="*/ 34488 h 283808"/>
                <a:gd name="connsiteX9" fmla="*/ 154093 w 437898"/>
                <a:gd name="connsiteY9" fmla="*/ 114093 h 283808"/>
                <a:gd name="connsiteX10" fmla="*/ 167817 w 437898"/>
                <a:gd name="connsiteY10" fmla="*/ 167816 h 283808"/>
                <a:gd name="connsiteX11" fmla="*/ 114093 w 437898"/>
                <a:gd name="connsiteY11" fmla="*/ 154093 h 283808"/>
                <a:gd name="connsiteX12" fmla="*/ 34488 w 437898"/>
                <a:gd name="connsiteY12" fmla="*/ 183686 h 283808"/>
                <a:gd name="connsiteX13" fmla="*/ 2182 w 437898"/>
                <a:gd name="connsiteY13" fmla="*/ 212982 h 283808"/>
                <a:gd name="connsiteX14" fmla="*/ 2182 w 437898"/>
                <a:gd name="connsiteY14" fmla="*/ 224918 h 283808"/>
                <a:gd name="connsiteX15" fmla="*/ 34488 w 437898"/>
                <a:gd name="connsiteY15" fmla="*/ 254215 h 283808"/>
                <a:gd name="connsiteX16" fmla="*/ 114093 w 437898"/>
                <a:gd name="connsiteY16" fmla="*/ 283808 h 283808"/>
                <a:gd name="connsiteX17" fmla="*/ 193698 w 437898"/>
                <a:gd name="connsiteY17" fmla="*/ 254215 h 283808"/>
                <a:gd name="connsiteX18" fmla="*/ 218939 w 437898"/>
                <a:gd name="connsiteY18" fmla="*/ 232501 h 283808"/>
                <a:gd name="connsiteX19" fmla="*/ 244179 w 437898"/>
                <a:gd name="connsiteY19" fmla="*/ 254215 h 283808"/>
                <a:gd name="connsiteX20" fmla="*/ 323784 w 437898"/>
                <a:gd name="connsiteY20" fmla="*/ 283808 h 283808"/>
                <a:gd name="connsiteX21" fmla="*/ 403389 w 437898"/>
                <a:gd name="connsiteY21" fmla="*/ 254215 h 283808"/>
                <a:gd name="connsiteX22" fmla="*/ 435695 w 437898"/>
                <a:gd name="connsiteY22" fmla="*/ 224918 h 283808"/>
                <a:gd name="connsiteX23" fmla="*/ 435719 w 437898"/>
                <a:gd name="connsiteY23" fmla="*/ 212982 h 283808"/>
                <a:gd name="connsiteX24" fmla="*/ 218963 w 437898"/>
                <a:gd name="connsiteY24" fmla="*/ 21911 h 283808"/>
                <a:gd name="connsiteX25" fmla="*/ 265313 w 437898"/>
                <a:gd name="connsiteY25" fmla="*/ 114093 h 283808"/>
                <a:gd name="connsiteX26" fmla="*/ 227434 w 437898"/>
                <a:gd name="connsiteY26" fmla="*/ 197335 h 283808"/>
                <a:gd name="connsiteX27" fmla="*/ 218951 w 437898"/>
                <a:gd name="connsiteY27" fmla="*/ 205399 h 283808"/>
                <a:gd name="connsiteX28" fmla="*/ 210283 w 437898"/>
                <a:gd name="connsiteY28" fmla="*/ 197163 h 283808"/>
                <a:gd name="connsiteX29" fmla="*/ 172601 w 437898"/>
                <a:gd name="connsiteY29" fmla="*/ 114105 h 283808"/>
                <a:gd name="connsiteX30" fmla="*/ 218963 w 437898"/>
                <a:gd name="connsiteY30" fmla="*/ 21911 h 283808"/>
                <a:gd name="connsiteX31" fmla="*/ 114130 w 437898"/>
                <a:gd name="connsiteY31" fmla="*/ 265300 h 283808"/>
                <a:gd name="connsiteX32" fmla="*/ 21936 w 437898"/>
                <a:gd name="connsiteY32" fmla="*/ 218938 h 283808"/>
                <a:gd name="connsiteX33" fmla="*/ 114130 w 437898"/>
                <a:gd name="connsiteY33" fmla="*/ 172601 h 283808"/>
                <a:gd name="connsiteX34" fmla="*/ 197360 w 437898"/>
                <a:gd name="connsiteY34" fmla="*/ 210467 h 283808"/>
                <a:gd name="connsiteX35" fmla="*/ 205868 w 437898"/>
                <a:gd name="connsiteY35" fmla="*/ 219382 h 283808"/>
                <a:gd name="connsiteX36" fmla="*/ 114130 w 437898"/>
                <a:gd name="connsiteY36" fmla="*/ 265300 h 283808"/>
                <a:gd name="connsiteX37" fmla="*/ 323809 w 437898"/>
                <a:gd name="connsiteY37" fmla="*/ 265300 h 283808"/>
                <a:gd name="connsiteX38" fmla="*/ 232058 w 437898"/>
                <a:gd name="connsiteY38" fmla="*/ 219394 h 283808"/>
                <a:gd name="connsiteX39" fmla="*/ 240751 w 437898"/>
                <a:gd name="connsiteY39" fmla="*/ 210282 h 283808"/>
                <a:gd name="connsiteX40" fmla="*/ 323809 w 437898"/>
                <a:gd name="connsiteY40" fmla="*/ 172601 h 283808"/>
                <a:gd name="connsiteX41" fmla="*/ 416003 w 437898"/>
                <a:gd name="connsiteY41" fmla="*/ 218963 h 283808"/>
                <a:gd name="connsiteX42" fmla="*/ 323809 w 437898"/>
                <a:gd name="connsiteY42" fmla="*/ 265300 h 283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37898" h="283808">
                  <a:moveTo>
                    <a:pt x="435719" y="212982"/>
                  </a:moveTo>
                  <a:cubicBezTo>
                    <a:pt x="435214" y="212378"/>
                    <a:pt x="423044" y="198075"/>
                    <a:pt x="403414" y="183686"/>
                  </a:cubicBezTo>
                  <a:cubicBezTo>
                    <a:pt x="376989" y="164327"/>
                    <a:pt x="349468" y="154093"/>
                    <a:pt x="323809" y="154093"/>
                  </a:cubicBezTo>
                  <a:cubicBezTo>
                    <a:pt x="306447" y="154093"/>
                    <a:pt x="288235" y="158791"/>
                    <a:pt x="270085" y="167816"/>
                  </a:cubicBezTo>
                  <a:cubicBezTo>
                    <a:pt x="279111" y="149666"/>
                    <a:pt x="283809" y="131454"/>
                    <a:pt x="283809" y="114093"/>
                  </a:cubicBezTo>
                  <a:cubicBezTo>
                    <a:pt x="283809" y="88433"/>
                    <a:pt x="273575" y="60912"/>
                    <a:pt x="254216" y="34488"/>
                  </a:cubicBezTo>
                  <a:cubicBezTo>
                    <a:pt x="239826" y="14846"/>
                    <a:pt x="225523" y="2688"/>
                    <a:pt x="224919" y="2182"/>
                  </a:cubicBezTo>
                  <a:cubicBezTo>
                    <a:pt x="221479" y="-727"/>
                    <a:pt x="216435" y="-727"/>
                    <a:pt x="212983" y="2182"/>
                  </a:cubicBezTo>
                  <a:cubicBezTo>
                    <a:pt x="212379" y="2688"/>
                    <a:pt x="198075" y="14858"/>
                    <a:pt x="183686" y="34488"/>
                  </a:cubicBezTo>
                  <a:cubicBezTo>
                    <a:pt x="164327" y="60912"/>
                    <a:pt x="154093" y="88433"/>
                    <a:pt x="154093" y="114093"/>
                  </a:cubicBezTo>
                  <a:cubicBezTo>
                    <a:pt x="154093" y="131454"/>
                    <a:pt x="158791" y="149666"/>
                    <a:pt x="167817" y="167816"/>
                  </a:cubicBezTo>
                  <a:cubicBezTo>
                    <a:pt x="149666" y="158791"/>
                    <a:pt x="131454" y="154093"/>
                    <a:pt x="114093" y="154093"/>
                  </a:cubicBezTo>
                  <a:cubicBezTo>
                    <a:pt x="88434" y="154093"/>
                    <a:pt x="60912" y="164327"/>
                    <a:pt x="34488" y="183686"/>
                  </a:cubicBezTo>
                  <a:cubicBezTo>
                    <a:pt x="14846" y="198075"/>
                    <a:pt x="2688" y="212378"/>
                    <a:pt x="2182" y="212982"/>
                  </a:cubicBezTo>
                  <a:cubicBezTo>
                    <a:pt x="-727" y="216423"/>
                    <a:pt x="-727" y="221466"/>
                    <a:pt x="2182" y="224918"/>
                  </a:cubicBezTo>
                  <a:cubicBezTo>
                    <a:pt x="2688" y="225522"/>
                    <a:pt x="14858" y="239826"/>
                    <a:pt x="34488" y="254215"/>
                  </a:cubicBezTo>
                  <a:cubicBezTo>
                    <a:pt x="60912" y="273574"/>
                    <a:pt x="88434" y="283808"/>
                    <a:pt x="114093" y="283808"/>
                  </a:cubicBezTo>
                  <a:cubicBezTo>
                    <a:pt x="139753" y="283808"/>
                    <a:pt x="167274" y="273574"/>
                    <a:pt x="193698" y="254215"/>
                  </a:cubicBezTo>
                  <a:cubicBezTo>
                    <a:pt x="204709" y="246151"/>
                    <a:pt x="213365" y="238112"/>
                    <a:pt x="218939" y="232501"/>
                  </a:cubicBezTo>
                  <a:cubicBezTo>
                    <a:pt x="224512" y="238112"/>
                    <a:pt x="233168" y="246151"/>
                    <a:pt x="244179" y="254215"/>
                  </a:cubicBezTo>
                  <a:cubicBezTo>
                    <a:pt x="270603" y="273574"/>
                    <a:pt x="298124" y="283808"/>
                    <a:pt x="323784" y="283808"/>
                  </a:cubicBezTo>
                  <a:cubicBezTo>
                    <a:pt x="349443" y="283808"/>
                    <a:pt x="376965" y="273574"/>
                    <a:pt x="403389" y="254215"/>
                  </a:cubicBezTo>
                  <a:cubicBezTo>
                    <a:pt x="423031" y="239826"/>
                    <a:pt x="435189" y="225522"/>
                    <a:pt x="435695" y="224918"/>
                  </a:cubicBezTo>
                  <a:cubicBezTo>
                    <a:pt x="438629" y="221466"/>
                    <a:pt x="438629" y="216423"/>
                    <a:pt x="435719" y="212982"/>
                  </a:cubicBezTo>
                  <a:close/>
                  <a:moveTo>
                    <a:pt x="218963" y="21911"/>
                  </a:moveTo>
                  <a:cubicBezTo>
                    <a:pt x="232687" y="35499"/>
                    <a:pt x="265313" y="72182"/>
                    <a:pt x="265313" y="114093"/>
                  </a:cubicBezTo>
                  <a:cubicBezTo>
                    <a:pt x="265313" y="148828"/>
                    <a:pt x="242921" y="179949"/>
                    <a:pt x="227434" y="197335"/>
                  </a:cubicBezTo>
                  <a:cubicBezTo>
                    <a:pt x="224117" y="200332"/>
                    <a:pt x="221269" y="203069"/>
                    <a:pt x="218951" y="205399"/>
                  </a:cubicBezTo>
                  <a:cubicBezTo>
                    <a:pt x="216596" y="203032"/>
                    <a:pt x="213686" y="200221"/>
                    <a:pt x="210283" y="197163"/>
                  </a:cubicBezTo>
                  <a:cubicBezTo>
                    <a:pt x="194808" y="179777"/>
                    <a:pt x="172601" y="148803"/>
                    <a:pt x="172601" y="114105"/>
                  </a:cubicBezTo>
                  <a:cubicBezTo>
                    <a:pt x="172613" y="72182"/>
                    <a:pt x="205239" y="35499"/>
                    <a:pt x="218963" y="21911"/>
                  </a:cubicBezTo>
                  <a:close/>
                  <a:moveTo>
                    <a:pt x="114130" y="265300"/>
                  </a:moveTo>
                  <a:cubicBezTo>
                    <a:pt x="72207" y="265300"/>
                    <a:pt x="35499" y="232662"/>
                    <a:pt x="21936" y="218938"/>
                  </a:cubicBezTo>
                  <a:cubicBezTo>
                    <a:pt x="35475" y="205214"/>
                    <a:pt x="72083" y="172601"/>
                    <a:pt x="114130" y="172601"/>
                  </a:cubicBezTo>
                  <a:cubicBezTo>
                    <a:pt x="148853" y="172601"/>
                    <a:pt x="179987" y="194980"/>
                    <a:pt x="197360" y="210467"/>
                  </a:cubicBezTo>
                  <a:cubicBezTo>
                    <a:pt x="200542" y="214006"/>
                    <a:pt x="203452" y="217002"/>
                    <a:pt x="205868" y="219382"/>
                  </a:cubicBezTo>
                  <a:cubicBezTo>
                    <a:pt x="191960" y="233352"/>
                    <a:pt x="155610" y="265300"/>
                    <a:pt x="114130" y="265300"/>
                  </a:cubicBezTo>
                  <a:close/>
                  <a:moveTo>
                    <a:pt x="323809" y="265300"/>
                  </a:moveTo>
                  <a:cubicBezTo>
                    <a:pt x="282317" y="265300"/>
                    <a:pt x="245967" y="233352"/>
                    <a:pt x="232058" y="219394"/>
                  </a:cubicBezTo>
                  <a:cubicBezTo>
                    <a:pt x="234524" y="216965"/>
                    <a:pt x="237496" y="213907"/>
                    <a:pt x="240751" y="210282"/>
                  </a:cubicBezTo>
                  <a:cubicBezTo>
                    <a:pt x="258137" y="194808"/>
                    <a:pt x="289111" y="172601"/>
                    <a:pt x="323809" y="172601"/>
                  </a:cubicBezTo>
                  <a:cubicBezTo>
                    <a:pt x="365732" y="172601"/>
                    <a:pt x="402439" y="205239"/>
                    <a:pt x="416003" y="218963"/>
                  </a:cubicBezTo>
                  <a:cubicBezTo>
                    <a:pt x="402464" y="232686"/>
                    <a:pt x="365868" y="265300"/>
                    <a:pt x="323809" y="265300"/>
                  </a:cubicBezTo>
                  <a:close/>
                </a:path>
              </a:pathLst>
            </a:custGeom>
            <a:solidFill>
              <a:srgbClr val="F4C6B8"/>
            </a:solidFill>
            <a:ln w="1230"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9CD96930-D6C8-40E8-AF31-06C3001C061B}"/>
                </a:ext>
              </a:extLst>
            </p:cNvPr>
            <p:cNvSpPr/>
            <p:nvPr/>
          </p:nvSpPr>
          <p:spPr>
            <a:xfrm>
              <a:off x="11795107" y="91033"/>
              <a:ext cx="75639" cy="75637"/>
            </a:xfrm>
            <a:custGeom>
              <a:avLst/>
              <a:gdLst>
                <a:gd name="connsiteX0" fmla="*/ 16198 w 75639"/>
                <a:gd name="connsiteY0" fmla="*/ 59448 h 75637"/>
                <a:gd name="connsiteX1" fmla="*/ 62387 w 75639"/>
                <a:gd name="connsiteY1" fmla="*/ 75637 h 75637"/>
                <a:gd name="connsiteX2" fmla="*/ 67048 w 75639"/>
                <a:gd name="connsiteY2" fmla="*/ 75477 h 75637"/>
                <a:gd name="connsiteX3" fmla="*/ 75482 w 75639"/>
                <a:gd name="connsiteY3" fmla="*/ 67043 h 75637"/>
                <a:gd name="connsiteX4" fmla="*/ 59440 w 75639"/>
                <a:gd name="connsiteY4" fmla="*/ 16193 h 75637"/>
                <a:gd name="connsiteX5" fmla="*/ 8590 w 75639"/>
                <a:gd name="connsiteY5" fmla="*/ 151 h 75637"/>
                <a:gd name="connsiteX6" fmla="*/ 156 w 75639"/>
                <a:gd name="connsiteY6" fmla="*/ 8585 h 75637"/>
                <a:gd name="connsiteX7" fmla="*/ 16198 w 75639"/>
                <a:gd name="connsiteY7" fmla="*/ 59448 h 75637"/>
                <a:gd name="connsiteX8" fmla="*/ 16198 w 75639"/>
                <a:gd name="connsiteY8" fmla="*/ 59448 h 75637"/>
                <a:gd name="connsiteX9" fmla="*/ 46370 w 75639"/>
                <a:gd name="connsiteY9" fmla="*/ 29275 h 75637"/>
                <a:gd name="connsiteX10" fmla="*/ 56937 w 75639"/>
                <a:gd name="connsiteY10" fmla="*/ 56908 h 75637"/>
                <a:gd name="connsiteX11" fmla="*/ 29280 w 75639"/>
                <a:gd name="connsiteY11" fmla="*/ 46365 h 75637"/>
                <a:gd name="connsiteX12" fmla="*/ 29280 w 75639"/>
                <a:gd name="connsiteY12" fmla="*/ 46365 h 75637"/>
                <a:gd name="connsiteX13" fmla="*/ 18713 w 75639"/>
                <a:gd name="connsiteY13" fmla="*/ 18733 h 75637"/>
                <a:gd name="connsiteX14" fmla="*/ 46370 w 75639"/>
                <a:gd name="connsiteY14" fmla="*/ 29275 h 7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5639" h="75637">
                  <a:moveTo>
                    <a:pt x="16198" y="59448"/>
                  </a:moveTo>
                  <a:cubicBezTo>
                    <a:pt x="30686" y="73936"/>
                    <a:pt x="52807" y="75637"/>
                    <a:pt x="62387" y="75637"/>
                  </a:cubicBezTo>
                  <a:cubicBezTo>
                    <a:pt x="65063" y="75637"/>
                    <a:pt x="66765" y="75502"/>
                    <a:pt x="67048" y="75477"/>
                  </a:cubicBezTo>
                  <a:cubicBezTo>
                    <a:pt x="71537" y="75095"/>
                    <a:pt x="75100" y="71531"/>
                    <a:pt x="75482" y="67043"/>
                  </a:cubicBezTo>
                  <a:cubicBezTo>
                    <a:pt x="75593" y="65736"/>
                    <a:pt x="77985" y="34725"/>
                    <a:pt x="59440" y="16193"/>
                  </a:cubicBezTo>
                  <a:cubicBezTo>
                    <a:pt x="40908" y="-2340"/>
                    <a:pt x="9897" y="52"/>
                    <a:pt x="8590" y="151"/>
                  </a:cubicBezTo>
                  <a:cubicBezTo>
                    <a:pt x="4102" y="533"/>
                    <a:pt x="538" y="4097"/>
                    <a:pt x="156" y="8585"/>
                  </a:cubicBezTo>
                  <a:cubicBezTo>
                    <a:pt x="45" y="9904"/>
                    <a:pt x="-2335" y="40903"/>
                    <a:pt x="16198" y="59448"/>
                  </a:cubicBezTo>
                  <a:lnTo>
                    <a:pt x="16198" y="59448"/>
                  </a:lnTo>
                  <a:close/>
                  <a:moveTo>
                    <a:pt x="46370" y="29275"/>
                  </a:moveTo>
                  <a:cubicBezTo>
                    <a:pt x="54027" y="36932"/>
                    <a:pt x="56309" y="48856"/>
                    <a:pt x="56937" y="56908"/>
                  </a:cubicBezTo>
                  <a:cubicBezTo>
                    <a:pt x="48873" y="56279"/>
                    <a:pt x="36913" y="53985"/>
                    <a:pt x="29280" y="46365"/>
                  </a:cubicBezTo>
                  <a:lnTo>
                    <a:pt x="29280" y="46365"/>
                  </a:lnTo>
                  <a:cubicBezTo>
                    <a:pt x="21623" y="38708"/>
                    <a:pt x="19342" y="26785"/>
                    <a:pt x="18713" y="18733"/>
                  </a:cubicBezTo>
                  <a:cubicBezTo>
                    <a:pt x="26777" y="19362"/>
                    <a:pt x="38738" y="21643"/>
                    <a:pt x="46370" y="29275"/>
                  </a:cubicBezTo>
                  <a:close/>
                </a:path>
              </a:pathLst>
            </a:custGeom>
            <a:solidFill>
              <a:srgbClr val="F4C6B8"/>
            </a:solidFill>
            <a:ln w="1230"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38EBB5A2-A153-43D7-97CE-FA07CA733F73}"/>
                </a:ext>
              </a:extLst>
            </p:cNvPr>
            <p:cNvSpPr/>
            <p:nvPr/>
          </p:nvSpPr>
          <p:spPr>
            <a:xfrm>
              <a:off x="12034761" y="91039"/>
              <a:ext cx="75638" cy="75631"/>
            </a:xfrm>
            <a:custGeom>
              <a:avLst/>
              <a:gdLst>
                <a:gd name="connsiteX0" fmla="*/ 8590 w 75638"/>
                <a:gd name="connsiteY0" fmla="*/ 75471 h 75631"/>
                <a:gd name="connsiteX1" fmla="*/ 13251 w 75638"/>
                <a:gd name="connsiteY1" fmla="*/ 75631 h 75631"/>
                <a:gd name="connsiteX2" fmla="*/ 59440 w 75638"/>
                <a:gd name="connsiteY2" fmla="*/ 59442 h 75631"/>
                <a:gd name="connsiteX3" fmla="*/ 75482 w 75638"/>
                <a:gd name="connsiteY3" fmla="*/ 8591 h 75631"/>
                <a:gd name="connsiteX4" fmla="*/ 67048 w 75638"/>
                <a:gd name="connsiteY4" fmla="*/ 157 h 75631"/>
                <a:gd name="connsiteX5" fmla="*/ 16198 w 75638"/>
                <a:gd name="connsiteY5" fmla="*/ 16199 h 75631"/>
                <a:gd name="connsiteX6" fmla="*/ 156 w 75638"/>
                <a:gd name="connsiteY6" fmla="*/ 67050 h 75631"/>
                <a:gd name="connsiteX7" fmla="*/ 8590 w 75638"/>
                <a:gd name="connsiteY7" fmla="*/ 75471 h 75631"/>
                <a:gd name="connsiteX8" fmla="*/ 29268 w 75638"/>
                <a:gd name="connsiteY8" fmla="*/ 29269 h 75631"/>
                <a:gd name="connsiteX9" fmla="*/ 56925 w 75638"/>
                <a:gd name="connsiteY9" fmla="*/ 18702 h 75631"/>
                <a:gd name="connsiteX10" fmla="*/ 46358 w 75638"/>
                <a:gd name="connsiteY10" fmla="*/ 46359 h 75631"/>
                <a:gd name="connsiteX11" fmla="*/ 46358 w 75638"/>
                <a:gd name="connsiteY11" fmla="*/ 46359 h 75631"/>
                <a:gd name="connsiteX12" fmla="*/ 18725 w 75638"/>
                <a:gd name="connsiteY12" fmla="*/ 56926 h 75631"/>
                <a:gd name="connsiteX13" fmla="*/ 29268 w 75638"/>
                <a:gd name="connsiteY13" fmla="*/ 29269 h 75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5638" h="75631">
                  <a:moveTo>
                    <a:pt x="8590" y="75471"/>
                  </a:moveTo>
                  <a:cubicBezTo>
                    <a:pt x="8873" y="75496"/>
                    <a:pt x="10575" y="75631"/>
                    <a:pt x="13251" y="75631"/>
                  </a:cubicBezTo>
                  <a:cubicBezTo>
                    <a:pt x="22832" y="75631"/>
                    <a:pt x="44952" y="73930"/>
                    <a:pt x="59440" y="59442"/>
                  </a:cubicBezTo>
                  <a:cubicBezTo>
                    <a:pt x="77973" y="40909"/>
                    <a:pt x="75593" y="9898"/>
                    <a:pt x="75482" y="8591"/>
                  </a:cubicBezTo>
                  <a:cubicBezTo>
                    <a:pt x="75100" y="4103"/>
                    <a:pt x="71537" y="527"/>
                    <a:pt x="67048" y="157"/>
                  </a:cubicBezTo>
                  <a:cubicBezTo>
                    <a:pt x="65741" y="46"/>
                    <a:pt x="34730" y="-2346"/>
                    <a:pt x="16198" y="16199"/>
                  </a:cubicBezTo>
                  <a:cubicBezTo>
                    <a:pt x="-2335" y="34732"/>
                    <a:pt x="45" y="65743"/>
                    <a:pt x="156" y="67050"/>
                  </a:cubicBezTo>
                  <a:cubicBezTo>
                    <a:pt x="538" y="71538"/>
                    <a:pt x="4102" y="75101"/>
                    <a:pt x="8590" y="75471"/>
                  </a:cubicBezTo>
                  <a:close/>
                  <a:moveTo>
                    <a:pt x="29268" y="29269"/>
                  </a:moveTo>
                  <a:cubicBezTo>
                    <a:pt x="36937" y="21600"/>
                    <a:pt x="48873" y="19319"/>
                    <a:pt x="56925" y="18702"/>
                  </a:cubicBezTo>
                  <a:cubicBezTo>
                    <a:pt x="56308" y="26766"/>
                    <a:pt x="54027" y="38690"/>
                    <a:pt x="46358" y="46359"/>
                  </a:cubicBezTo>
                  <a:cubicBezTo>
                    <a:pt x="46358" y="46359"/>
                    <a:pt x="46358" y="46359"/>
                    <a:pt x="46358" y="46359"/>
                  </a:cubicBezTo>
                  <a:cubicBezTo>
                    <a:pt x="38701" y="54016"/>
                    <a:pt x="26777" y="56297"/>
                    <a:pt x="18725" y="56926"/>
                  </a:cubicBezTo>
                  <a:cubicBezTo>
                    <a:pt x="19354" y="48850"/>
                    <a:pt x="21648" y="36889"/>
                    <a:pt x="29268" y="29269"/>
                  </a:cubicBezTo>
                  <a:close/>
                </a:path>
              </a:pathLst>
            </a:custGeom>
            <a:solidFill>
              <a:srgbClr val="F4C6B8"/>
            </a:solidFill>
            <a:ln w="1230" cap="flat">
              <a:noFill/>
              <a:prstDash val="solid"/>
              <a:miter/>
            </a:ln>
          </p:spPr>
          <p:txBody>
            <a:bodyPr rtlCol="0" anchor="ctr"/>
            <a:lstStyle/>
            <a:p>
              <a:endParaRPr lang="en-US" dirty="0"/>
            </a:p>
          </p:txBody>
        </p:sp>
      </p:grpSp>
      <p:grpSp>
        <p:nvGrpSpPr>
          <p:cNvPr id="28" name="Picture 27">
            <a:extLst>
              <a:ext uri="{FF2B5EF4-FFF2-40B4-BE49-F238E27FC236}">
                <a16:creationId xmlns:a16="http://schemas.microsoft.com/office/drawing/2014/main" id="{CE55CC85-13C0-4DCF-9BBE-F6D8A1E1F3BE}"/>
              </a:ext>
              <a:ext uri="{C183D7F6-B498-43B3-948B-1728B52AA6E4}">
                <adec:decorative xmlns:adec="http://schemas.microsoft.com/office/drawing/2017/decorative" val="1"/>
              </a:ext>
            </a:extLst>
          </p:cNvPr>
          <p:cNvGrpSpPr/>
          <p:nvPr userDrawn="1"/>
        </p:nvGrpSpPr>
        <p:grpSpPr>
          <a:xfrm rot="19800000" flipV="1">
            <a:off x="11733784" y="6473389"/>
            <a:ext cx="437898" cy="283808"/>
            <a:chOff x="11733784" y="6473389"/>
            <a:chExt cx="437898" cy="283808"/>
          </a:xfrm>
          <a:solidFill>
            <a:srgbClr val="F4C6B8"/>
          </a:solidFill>
        </p:grpSpPr>
        <p:sp>
          <p:nvSpPr>
            <p:cNvPr id="29" name="Freeform: Shape 28">
              <a:extLst>
                <a:ext uri="{FF2B5EF4-FFF2-40B4-BE49-F238E27FC236}">
                  <a16:creationId xmlns:a16="http://schemas.microsoft.com/office/drawing/2014/main" id="{60A363C4-3535-4356-8583-B66A1D467E94}"/>
                </a:ext>
              </a:extLst>
            </p:cNvPr>
            <p:cNvSpPr/>
            <p:nvPr/>
          </p:nvSpPr>
          <p:spPr>
            <a:xfrm>
              <a:off x="11733784" y="6473389"/>
              <a:ext cx="437898" cy="283808"/>
            </a:xfrm>
            <a:custGeom>
              <a:avLst/>
              <a:gdLst>
                <a:gd name="connsiteX0" fmla="*/ 435719 w 437898"/>
                <a:gd name="connsiteY0" fmla="*/ 212982 h 283808"/>
                <a:gd name="connsiteX1" fmla="*/ 403414 w 437898"/>
                <a:gd name="connsiteY1" fmla="*/ 183686 h 283808"/>
                <a:gd name="connsiteX2" fmla="*/ 323809 w 437898"/>
                <a:gd name="connsiteY2" fmla="*/ 154093 h 283808"/>
                <a:gd name="connsiteX3" fmla="*/ 270085 w 437898"/>
                <a:gd name="connsiteY3" fmla="*/ 167816 h 283808"/>
                <a:gd name="connsiteX4" fmla="*/ 283809 w 437898"/>
                <a:gd name="connsiteY4" fmla="*/ 114093 h 283808"/>
                <a:gd name="connsiteX5" fmla="*/ 254216 w 437898"/>
                <a:gd name="connsiteY5" fmla="*/ 34488 h 283808"/>
                <a:gd name="connsiteX6" fmla="*/ 224919 w 437898"/>
                <a:gd name="connsiteY6" fmla="*/ 2182 h 283808"/>
                <a:gd name="connsiteX7" fmla="*/ 212983 w 437898"/>
                <a:gd name="connsiteY7" fmla="*/ 2182 h 283808"/>
                <a:gd name="connsiteX8" fmla="*/ 183686 w 437898"/>
                <a:gd name="connsiteY8" fmla="*/ 34488 h 283808"/>
                <a:gd name="connsiteX9" fmla="*/ 154093 w 437898"/>
                <a:gd name="connsiteY9" fmla="*/ 114093 h 283808"/>
                <a:gd name="connsiteX10" fmla="*/ 167817 w 437898"/>
                <a:gd name="connsiteY10" fmla="*/ 167816 h 283808"/>
                <a:gd name="connsiteX11" fmla="*/ 114093 w 437898"/>
                <a:gd name="connsiteY11" fmla="*/ 154093 h 283808"/>
                <a:gd name="connsiteX12" fmla="*/ 34488 w 437898"/>
                <a:gd name="connsiteY12" fmla="*/ 183686 h 283808"/>
                <a:gd name="connsiteX13" fmla="*/ 2182 w 437898"/>
                <a:gd name="connsiteY13" fmla="*/ 212982 h 283808"/>
                <a:gd name="connsiteX14" fmla="*/ 2182 w 437898"/>
                <a:gd name="connsiteY14" fmla="*/ 224918 h 283808"/>
                <a:gd name="connsiteX15" fmla="*/ 34488 w 437898"/>
                <a:gd name="connsiteY15" fmla="*/ 254215 h 283808"/>
                <a:gd name="connsiteX16" fmla="*/ 114093 w 437898"/>
                <a:gd name="connsiteY16" fmla="*/ 283808 h 283808"/>
                <a:gd name="connsiteX17" fmla="*/ 193698 w 437898"/>
                <a:gd name="connsiteY17" fmla="*/ 254215 h 283808"/>
                <a:gd name="connsiteX18" fmla="*/ 218939 w 437898"/>
                <a:gd name="connsiteY18" fmla="*/ 232501 h 283808"/>
                <a:gd name="connsiteX19" fmla="*/ 244179 w 437898"/>
                <a:gd name="connsiteY19" fmla="*/ 254215 h 283808"/>
                <a:gd name="connsiteX20" fmla="*/ 323784 w 437898"/>
                <a:gd name="connsiteY20" fmla="*/ 283808 h 283808"/>
                <a:gd name="connsiteX21" fmla="*/ 403389 w 437898"/>
                <a:gd name="connsiteY21" fmla="*/ 254215 h 283808"/>
                <a:gd name="connsiteX22" fmla="*/ 435695 w 437898"/>
                <a:gd name="connsiteY22" fmla="*/ 224918 h 283808"/>
                <a:gd name="connsiteX23" fmla="*/ 435719 w 437898"/>
                <a:gd name="connsiteY23" fmla="*/ 212982 h 283808"/>
                <a:gd name="connsiteX24" fmla="*/ 218963 w 437898"/>
                <a:gd name="connsiteY24" fmla="*/ 21911 h 283808"/>
                <a:gd name="connsiteX25" fmla="*/ 265313 w 437898"/>
                <a:gd name="connsiteY25" fmla="*/ 114093 h 283808"/>
                <a:gd name="connsiteX26" fmla="*/ 227434 w 437898"/>
                <a:gd name="connsiteY26" fmla="*/ 197335 h 283808"/>
                <a:gd name="connsiteX27" fmla="*/ 218951 w 437898"/>
                <a:gd name="connsiteY27" fmla="*/ 205399 h 283808"/>
                <a:gd name="connsiteX28" fmla="*/ 210283 w 437898"/>
                <a:gd name="connsiteY28" fmla="*/ 197163 h 283808"/>
                <a:gd name="connsiteX29" fmla="*/ 172601 w 437898"/>
                <a:gd name="connsiteY29" fmla="*/ 114105 h 283808"/>
                <a:gd name="connsiteX30" fmla="*/ 218963 w 437898"/>
                <a:gd name="connsiteY30" fmla="*/ 21911 h 283808"/>
                <a:gd name="connsiteX31" fmla="*/ 114130 w 437898"/>
                <a:gd name="connsiteY31" fmla="*/ 265300 h 283808"/>
                <a:gd name="connsiteX32" fmla="*/ 21936 w 437898"/>
                <a:gd name="connsiteY32" fmla="*/ 218938 h 283808"/>
                <a:gd name="connsiteX33" fmla="*/ 114130 w 437898"/>
                <a:gd name="connsiteY33" fmla="*/ 172601 h 283808"/>
                <a:gd name="connsiteX34" fmla="*/ 197360 w 437898"/>
                <a:gd name="connsiteY34" fmla="*/ 210467 h 283808"/>
                <a:gd name="connsiteX35" fmla="*/ 205868 w 437898"/>
                <a:gd name="connsiteY35" fmla="*/ 219382 h 283808"/>
                <a:gd name="connsiteX36" fmla="*/ 114130 w 437898"/>
                <a:gd name="connsiteY36" fmla="*/ 265300 h 283808"/>
                <a:gd name="connsiteX37" fmla="*/ 323809 w 437898"/>
                <a:gd name="connsiteY37" fmla="*/ 265300 h 283808"/>
                <a:gd name="connsiteX38" fmla="*/ 232058 w 437898"/>
                <a:gd name="connsiteY38" fmla="*/ 219394 h 283808"/>
                <a:gd name="connsiteX39" fmla="*/ 240751 w 437898"/>
                <a:gd name="connsiteY39" fmla="*/ 210282 h 283808"/>
                <a:gd name="connsiteX40" fmla="*/ 323809 w 437898"/>
                <a:gd name="connsiteY40" fmla="*/ 172601 h 283808"/>
                <a:gd name="connsiteX41" fmla="*/ 416003 w 437898"/>
                <a:gd name="connsiteY41" fmla="*/ 218963 h 283808"/>
                <a:gd name="connsiteX42" fmla="*/ 323809 w 437898"/>
                <a:gd name="connsiteY42" fmla="*/ 265300 h 283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37898" h="283808">
                  <a:moveTo>
                    <a:pt x="435719" y="212982"/>
                  </a:moveTo>
                  <a:cubicBezTo>
                    <a:pt x="435214" y="212378"/>
                    <a:pt x="423044" y="198075"/>
                    <a:pt x="403414" y="183686"/>
                  </a:cubicBezTo>
                  <a:cubicBezTo>
                    <a:pt x="376989" y="164327"/>
                    <a:pt x="349468" y="154093"/>
                    <a:pt x="323809" y="154093"/>
                  </a:cubicBezTo>
                  <a:cubicBezTo>
                    <a:pt x="306447" y="154093"/>
                    <a:pt x="288235" y="158791"/>
                    <a:pt x="270085" y="167816"/>
                  </a:cubicBezTo>
                  <a:cubicBezTo>
                    <a:pt x="279111" y="149666"/>
                    <a:pt x="283809" y="131454"/>
                    <a:pt x="283809" y="114093"/>
                  </a:cubicBezTo>
                  <a:cubicBezTo>
                    <a:pt x="283809" y="88433"/>
                    <a:pt x="273575" y="60912"/>
                    <a:pt x="254216" y="34488"/>
                  </a:cubicBezTo>
                  <a:cubicBezTo>
                    <a:pt x="239826" y="14846"/>
                    <a:pt x="225523" y="2688"/>
                    <a:pt x="224919" y="2182"/>
                  </a:cubicBezTo>
                  <a:cubicBezTo>
                    <a:pt x="221479" y="-727"/>
                    <a:pt x="216435" y="-727"/>
                    <a:pt x="212983" y="2182"/>
                  </a:cubicBezTo>
                  <a:cubicBezTo>
                    <a:pt x="212379" y="2688"/>
                    <a:pt x="198075" y="14858"/>
                    <a:pt x="183686" y="34488"/>
                  </a:cubicBezTo>
                  <a:cubicBezTo>
                    <a:pt x="164327" y="60912"/>
                    <a:pt x="154093" y="88433"/>
                    <a:pt x="154093" y="114093"/>
                  </a:cubicBezTo>
                  <a:cubicBezTo>
                    <a:pt x="154093" y="131454"/>
                    <a:pt x="158791" y="149666"/>
                    <a:pt x="167817" y="167816"/>
                  </a:cubicBezTo>
                  <a:cubicBezTo>
                    <a:pt x="149666" y="158791"/>
                    <a:pt x="131454" y="154093"/>
                    <a:pt x="114093" y="154093"/>
                  </a:cubicBezTo>
                  <a:cubicBezTo>
                    <a:pt x="88434" y="154093"/>
                    <a:pt x="60912" y="164327"/>
                    <a:pt x="34488" y="183686"/>
                  </a:cubicBezTo>
                  <a:cubicBezTo>
                    <a:pt x="14846" y="198075"/>
                    <a:pt x="2688" y="212378"/>
                    <a:pt x="2182" y="212982"/>
                  </a:cubicBezTo>
                  <a:cubicBezTo>
                    <a:pt x="-727" y="216423"/>
                    <a:pt x="-727" y="221466"/>
                    <a:pt x="2182" y="224918"/>
                  </a:cubicBezTo>
                  <a:cubicBezTo>
                    <a:pt x="2688" y="225522"/>
                    <a:pt x="14858" y="239826"/>
                    <a:pt x="34488" y="254215"/>
                  </a:cubicBezTo>
                  <a:cubicBezTo>
                    <a:pt x="60912" y="273574"/>
                    <a:pt x="88434" y="283808"/>
                    <a:pt x="114093" y="283808"/>
                  </a:cubicBezTo>
                  <a:cubicBezTo>
                    <a:pt x="139753" y="283808"/>
                    <a:pt x="167274" y="273574"/>
                    <a:pt x="193698" y="254215"/>
                  </a:cubicBezTo>
                  <a:cubicBezTo>
                    <a:pt x="204709" y="246151"/>
                    <a:pt x="213365" y="238112"/>
                    <a:pt x="218939" y="232501"/>
                  </a:cubicBezTo>
                  <a:cubicBezTo>
                    <a:pt x="224512" y="238112"/>
                    <a:pt x="233168" y="246151"/>
                    <a:pt x="244179" y="254215"/>
                  </a:cubicBezTo>
                  <a:cubicBezTo>
                    <a:pt x="270603" y="273574"/>
                    <a:pt x="298124" y="283808"/>
                    <a:pt x="323784" y="283808"/>
                  </a:cubicBezTo>
                  <a:cubicBezTo>
                    <a:pt x="349443" y="283808"/>
                    <a:pt x="376965" y="273574"/>
                    <a:pt x="403389" y="254215"/>
                  </a:cubicBezTo>
                  <a:cubicBezTo>
                    <a:pt x="423031" y="239826"/>
                    <a:pt x="435189" y="225522"/>
                    <a:pt x="435695" y="224918"/>
                  </a:cubicBezTo>
                  <a:cubicBezTo>
                    <a:pt x="438629" y="221466"/>
                    <a:pt x="438629" y="216423"/>
                    <a:pt x="435719" y="212982"/>
                  </a:cubicBezTo>
                  <a:close/>
                  <a:moveTo>
                    <a:pt x="218963" y="21911"/>
                  </a:moveTo>
                  <a:cubicBezTo>
                    <a:pt x="232687" y="35499"/>
                    <a:pt x="265313" y="72182"/>
                    <a:pt x="265313" y="114093"/>
                  </a:cubicBezTo>
                  <a:cubicBezTo>
                    <a:pt x="265313" y="148828"/>
                    <a:pt x="242921" y="179949"/>
                    <a:pt x="227434" y="197335"/>
                  </a:cubicBezTo>
                  <a:cubicBezTo>
                    <a:pt x="224117" y="200332"/>
                    <a:pt x="221269" y="203069"/>
                    <a:pt x="218951" y="205399"/>
                  </a:cubicBezTo>
                  <a:cubicBezTo>
                    <a:pt x="216596" y="203032"/>
                    <a:pt x="213686" y="200221"/>
                    <a:pt x="210283" y="197163"/>
                  </a:cubicBezTo>
                  <a:cubicBezTo>
                    <a:pt x="194808" y="179777"/>
                    <a:pt x="172601" y="148803"/>
                    <a:pt x="172601" y="114105"/>
                  </a:cubicBezTo>
                  <a:cubicBezTo>
                    <a:pt x="172613" y="72182"/>
                    <a:pt x="205239" y="35499"/>
                    <a:pt x="218963" y="21911"/>
                  </a:cubicBezTo>
                  <a:close/>
                  <a:moveTo>
                    <a:pt x="114130" y="265300"/>
                  </a:moveTo>
                  <a:cubicBezTo>
                    <a:pt x="72207" y="265300"/>
                    <a:pt x="35499" y="232662"/>
                    <a:pt x="21936" y="218938"/>
                  </a:cubicBezTo>
                  <a:cubicBezTo>
                    <a:pt x="35475" y="205214"/>
                    <a:pt x="72083" y="172601"/>
                    <a:pt x="114130" y="172601"/>
                  </a:cubicBezTo>
                  <a:cubicBezTo>
                    <a:pt x="148853" y="172601"/>
                    <a:pt x="179987" y="194980"/>
                    <a:pt x="197360" y="210467"/>
                  </a:cubicBezTo>
                  <a:cubicBezTo>
                    <a:pt x="200542" y="214006"/>
                    <a:pt x="203452" y="217002"/>
                    <a:pt x="205868" y="219382"/>
                  </a:cubicBezTo>
                  <a:cubicBezTo>
                    <a:pt x="191960" y="233352"/>
                    <a:pt x="155610" y="265300"/>
                    <a:pt x="114130" y="265300"/>
                  </a:cubicBezTo>
                  <a:close/>
                  <a:moveTo>
                    <a:pt x="323809" y="265300"/>
                  </a:moveTo>
                  <a:cubicBezTo>
                    <a:pt x="282317" y="265300"/>
                    <a:pt x="245967" y="233352"/>
                    <a:pt x="232058" y="219394"/>
                  </a:cubicBezTo>
                  <a:cubicBezTo>
                    <a:pt x="234524" y="216965"/>
                    <a:pt x="237496" y="213907"/>
                    <a:pt x="240751" y="210282"/>
                  </a:cubicBezTo>
                  <a:cubicBezTo>
                    <a:pt x="258137" y="194808"/>
                    <a:pt x="289111" y="172601"/>
                    <a:pt x="323809" y="172601"/>
                  </a:cubicBezTo>
                  <a:cubicBezTo>
                    <a:pt x="365732" y="172601"/>
                    <a:pt x="402439" y="205239"/>
                    <a:pt x="416003" y="218963"/>
                  </a:cubicBezTo>
                  <a:cubicBezTo>
                    <a:pt x="402464" y="232686"/>
                    <a:pt x="365868" y="265300"/>
                    <a:pt x="323809" y="265300"/>
                  </a:cubicBezTo>
                  <a:close/>
                </a:path>
              </a:pathLst>
            </a:custGeom>
            <a:solidFill>
              <a:srgbClr val="F4C6B8"/>
            </a:solidFill>
            <a:ln w="1230"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B2B39A2B-A975-4C4F-A08A-35E2F1BDC500}"/>
                </a:ext>
              </a:extLst>
            </p:cNvPr>
            <p:cNvSpPr/>
            <p:nvPr/>
          </p:nvSpPr>
          <p:spPr>
            <a:xfrm>
              <a:off x="11795107" y="6534693"/>
              <a:ext cx="75639" cy="75637"/>
            </a:xfrm>
            <a:custGeom>
              <a:avLst/>
              <a:gdLst>
                <a:gd name="connsiteX0" fmla="*/ 16198 w 75639"/>
                <a:gd name="connsiteY0" fmla="*/ 59448 h 75637"/>
                <a:gd name="connsiteX1" fmla="*/ 62387 w 75639"/>
                <a:gd name="connsiteY1" fmla="*/ 75637 h 75637"/>
                <a:gd name="connsiteX2" fmla="*/ 67048 w 75639"/>
                <a:gd name="connsiteY2" fmla="*/ 75477 h 75637"/>
                <a:gd name="connsiteX3" fmla="*/ 75482 w 75639"/>
                <a:gd name="connsiteY3" fmla="*/ 67043 h 75637"/>
                <a:gd name="connsiteX4" fmla="*/ 59440 w 75639"/>
                <a:gd name="connsiteY4" fmla="*/ 16193 h 75637"/>
                <a:gd name="connsiteX5" fmla="*/ 8590 w 75639"/>
                <a:gd name="connsiteY5" fmla="*/ 151 h 75637"/>
                <a:gd name="connsiteX6" fmla="*/ 156 w 75639"/>
                <a:gd name="connsiteY6" fmla="*/ 8585 h 75637"/>
                <a:gd name="connsiteX7" fmla="*/ 16198 w 75639"/>
                <a:gd name="connsiteY7" fmla="*/ 59448 h 75637"/>
                <a:gd name="connsiteX8" fmla="*/ 16198 w 75639"/>
                <a:gd name="connsiteY8" fmla="*/ 59448 h 75637"/>
                <a:gd name="connsiteX9" fmla="*/ 46370 w 75639"/>
                <a:gd name="connsiteY9" fmla="*/ 29275 h 75637"/>
                <a:gd name="connsiteX10" fmla="*/ 56937 w 75639"/>
                <a:gd name="connsiteY10" fmla="*/ 56908 h 75637"/>
                <a:gd name="connsiteX11" fmla="*/ 29280 w 75639"/>
                <a:gd name="connsiteY11" fmla="*/ 46365 h 75637"/>
                <a:gd name="connsiteX12" fmla="*/ 29280 w 75639"/>
                <a:gd name="connsiteY12" fmla="*/ 46365 h 75637"/>
                <a:gd name="connsiteX13" fmla="*/ 18713 w 75639"/>
                <a:gd name="connsiteY13" fmla="*/ 18733 h 75637"/>
                <a:gd name="connsiteX14" fmla="*/ 46370 w 75639"/>
                <a:gd name="connsiteY14" fmla="*/ 29275 h 7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5639" h="75637">
                  <a:moveTo>
                    <a:pt x="16198" y="59448"/>
                  </a:moveTo>
                  <a:cubicBezTo>
                    <a:pt x="30686" y="73936"/>
                    <a:pt x="52807" y="75637"/>
                    <a:pt x="62387" y="75637"/>
                  </a:cubicBezTo>
                  <a:cubicBezTo>
                    <a:pt x="65063" y="75637"/>
                    <a:pt x="66765" y="75502"/>
                    <a:pt x="67048" y="75477"/>
                  </a:cubicBezTo>
                  <a:cubicBezTo>
                    <a:pt x="71537" y="75095"/>
                    <a:pt x="75100" y="71531"/>
                    <a:pt x="75482" y="67043"/>
                  </a:cubicBezTo>
                  <a:cubicBezTo>
                    <a:pt x="75593" y="65736"/>
                    <a:pt x="77985" y="34725"/>
                    <a:pt x="59440" y="16193"/>
                  </a:cubicBezTo>
                  <a:cubicBezTo>
                    <a:pt x="40908" y="-2340"/>
                    <a:pt x="9897" y="52"/>
                    <a:pt x="8590" y="151"/>
                  </a:cubicBezTo>
                  <a:cubicBezTo>
                    <a:pt x="4102" y="533"/>
                    <a:pt x="538" y="4097"/>
                    <a:pt x="156" y="8585"/>
                  </a:cubicBezTo>
                  <a:cubicBezTo>
                    <a:pt x="45" y="9904"/>
                    <a:pt x="-2335" y="40903"/>
                    <a:pt x="16198" y="59448"/>
                  </a:cubicBezTo>
                  <a:lnTo>
                    <a:pt x="16198" y="59448"/>
                  </a:lnTo>
                  <a:close/>
                  <a:moveTo>
                    <a:pt x="46370" y="29275"/>
                  </a:moveTo>
                  <a:cubicBezTo>
                    <a:pt x="54027" y="36932"/>
                    <a:pt x="56309" y="48856"/>
                    <a:pt x="56937" y="56908"/>
                  </a:cubicBezTo>
                  <a:cubicBezTo>
                    <a:pt x="48873" y="56279"/>
                    <a:pt x="36913" y="53985"/>
                    <a:pt x="29280" y="46365"/>
                  </a:cubicBezTo>
                  <a:lnTo>
                    <a:pt x="29280" y="46365"/>
                  </a:lnTo>
                  <a:cubicBezTo>
                    <a:pt x="21623" y="38708"/>
                    <a:pt x="19342" y="26785"/>
                    <a:pt x="18713" y="18733"/>
                  </a:cubicBezTo>
                  <a:cubicBezTo>
                    <a:pt x="26777" y="19362"/>
                    <a:pt x="38738" y="21643"/>
                    <a:pt x="46370" y="29275"/>
                  </a:cubicBezTo>
                  <a:close/>
                </a:path>
              </a:pathLst>
            </a:custGeom>
            <a:solidFill>
              <a:srgbClr val="F4C6B8"/>
            </a:solidFill>
            <a:ln w="1230"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CA121E81-DF4D-4A54-B3B0-F42616C14C91}"/>
                </a:ext>
              </a:extLst>
            </p:cNvPr>
            <p:cNvSpPr/>
            <p:nvPr/>
          </p:nvSpPr>
          <p:spPr>
            <a:xfrm>
              <a:off x="12034761" y="6534699"/>
              <a:ext cx="75638" cy="75631"/>
            </a:xfrm>
            <a:custGeom>
              <a:avLst/>
              <a:gdLst>
                <a:gd name="connsiteX0" fmla="*/ 8590 w 75638"/>
                <a:gd name="connsiteY0" fmla="*/ 75471 h 75631"/>
                <a:gd name="connsiteX1" fmla="*/ 13251 w 75638"/>
                <a:gd name="connsiteY1" fmla="*/ 75631 h 75631"/>
                <a:gd name="connsiteX2" fmla="*/ 59440 w 75638"/>
                <a:gd name="connsiteY2" fmla="*/ 59442 h 75631"/>
                <a:gd name="connsiteX3" fmla="*/ 75482 w 75638"/>
                <a:gd name="connsiteY3" fmla="*/ 8591 h 75631"/>
                <a:gd name="connsiteX4" fmla="*/ 67048 w 75638"/>
                <a:gd name="connsiteY4" fmla="*/ 157 h 75631"/>
                <a:gd name="connsiteX5" fmla="*/ 16198 w 75638"/>
                <a:gd name="connsiteY5" fmla="*/ 16199 h 75631"/>
                <a:gd name="connsiteX6" fmla="*/ 156 w 75638"/>
                <a:gd name="connsiteY6" fmla="*/ 67050 h 75631"/>
                <a:gd name="connsiteX7" fmla="*/ 8590 w 75638"/>
                <a:gd name="connsiteY7" fmla="*/ 75471 h 75631"/>
                <a:gd name="connsiteX8" fmla="*/ 29268 w 75638"/>
                <a:gd name="connsiteY8" fmla="*/ 29269 h 75631"/>
                <a:gd name="connsiteX9" fmla="*/ 56925 w 75638"/>
                <a:gd name="connsiteY9" fmla="*/ 18702 h 75631"/>
                <a:gd name="connsiteX10" fmla="*/ 46358 w 75638"/>
                <a:gd name="connsiteY10" fmla="*/ 46359 h 75631"/>
                <a:gd name="connsiteX11" fmla="*/ 46358 w 75638"/>
                <a:gd name="connsiteY11" fmla="*/ 46359 h 75631"/>
                <a:gd name="connsiteX12" fmla="*/ 18725 w 75638"/>
                <a:gd name="connsiteY12" fmla="*/ 56926 h 75631"/>
                <a:gd name="connsiteX13" fmla="*/ 29268 w 75638"/>
                <a:gd name="connsiteY13" fmla="*/ 29269 h 75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5638" h="75631">
                  <a:moveTo>
                    <a:pt x="8590" y="75471"/>
                  </a:moveTo>
                  <a:cubicBezTo>
                    <a:pt x="8873" y="75496"/>
                    <a:pt x="10575" y="75631"/>
                    <a:pt x="13251" y="75631"/>
                  </a:cubicBezTo>
                  <a:cubicBezTo>
                    <a:pt x="22832" y="75631"/>
                    <a:pt x="44952" y="73930"/>
                    <a:pt x="59440" y="59442"/>
                  </a:cubicBezTo>
                  <a:cubicBezTo>
                    <a:pt x="77973" y="40909"/>
                    <a:pt x="75593" y="9898"/>
                    <a:pt x="75482" y="8591"/>
                  </a:cubicBezTo>
                  <a:cubicBezTo>
                    <a:pt x="75100" y="4103"/>
                    <a:pt x="71537" y="527"/>
                    <a:pt x="67048" y="157"/>
                  </a:cubicBezTo>
                  <a:cubicBezTo>
                    <a:pt x="65741" y="46"/>
                    <a:pt x="34730" y="-2346"/>
                    <a:pt x="16198" y="16199"/>
                  </a:cubicBezTo>
                  <a:cubicBezTo>
                    <a:pt x="-2335" y="34732"/>
                    <a:pt x="45" y="65743"/>
                    <a:pt x="156" y="67050"/>
                  </a:cubicBezTo>
                  <a:cubicBezTo>
                    <a:pt x="538" y="71538"/>
                    <a:pt x="4102" y="75101"/>
                    <a:pt x="8590" y="75471"/>
                  </a:cubicBezTo>
                  <a:close/>
                  <a:moveTo>
                    <a:pt x="29268" y="29269"/>
                  </a:moveTo>
                  <a:cubicBezTo>
                    <a:pt x="36937" y="21600"/>
                    <a:pt x="48873" y="19319"/>
                    <a:pt x="56925" y="18702"/>
                  </a:cubicBezTo>
                  <a:cubicBezTo>
                    <a:pt x="56308" y="26766"/>
                    <a:pt x="54027" y="38690"/>
                    <a:pt x="46358" y="46359"/>
                  </a:cubicBezTo>
                  <a:cubicBezTo>
                    <a:pt x="46358" y="46359"/>
                    <a:pt x="46358" y="46359"/>
                    <a:pt x="46358" y="46359"/>
                  </a:cubicBezTo>
                  <a:cubicBezTo>
                    <a:pt x="38701" y="54016"/>
                    <a:pt x="26777" y="56297"/>
                    <a:pt x="18725" y="56926"/>
                  </a:cubicBezTo>
                  <a:cubicBezTo>
                    <a:pt x="19354" y="48850"/>
                    <a:pt x="21648" y="36889"/>
                    <a:pt x="29268" y="29269"/>
                  </a:cubicBezTo>
                  <a:close/>
                </a:path>
              </a:pathLst>
            </a:custGeom>
            <a:solidFill>
              <a:srgbClr val="F4C6B8"/>
            </a:solidFill>
            <a:ln w="1230" cap="flat">
              <a:noFill/>
              <a:prstDash val="solid"/>
              <a:miter/>
            </a:ln>
          </p:spPr>
          <p:txBody>
            <a:bodyPr rtlCol="0" anchor="ctr"/>
            <a:lstStyle/>
            <a:p>
              <a:endParaRPr lang="en-US" dirty="0"/>
            </a:p>
          </p:txBody>
        </p:sp>
      </p:grpSp>
      <p:grpSp>
        <p:nvGrpSpPr>
          <p:cNvPr id="32" name="Picture 27">
            <a:extLst>
              <a:ext uri="{FF2B5EF4-FFF2-40B4-BE49-F238E27FC236}">
                <a16:creationId xmlns:a16="http://schemas.microsoft.com/office/drawing/2014/main" id="{CB358344-2321-460C-B17B-754F24D8C8C5}"/>
              </a:ext>
              <a:ext uri="{C183D7F6-B498-43B3-948B-1728B52AA6E4}">
                <adec:decorative xmlns:adec="http://schemas.microsoft.com/office/drawing/2017/decorative" val="1"/>
              </a:ext>
            </a:extLst>
          </p:cNvPr>
          <p:cNvGrpSpPr/>
          <p:nvPr userDrawn="1"/>
        </p:nvGrpSpPr>
        <p:grpSpPr>
          <a:xfrm rot="1800000" flipV="1">
            <a:off x="6820039" y="6491860"/>
            <a:ext cx="437898" cy="283808"/>
            <a:chOff x="6820039" y="6491860"/>
            <a:chExt cx="437898" cy="283808"/>
          </a:xfrm>
          <a:solidFill>
            <a:srgbClr val="F4C6B8"/>
          </a:solidFill>
        </p:grpSpPr>
        <p:sp>
          <p:nvSpPr>
            <p:cNvPr id="33" name="Freeform: Shape 32">
              <a:extLst>
                <a:ext uri="{FF2B5EF4-FFF2-40B4-BE49-F238E27FC236}">
                  <a16:creationId xmlns:a16="http://schemas.microsoft.com/office/drawing/2014/main" id="{811B6C85-9771-4B90-8567-FC99DB91E988}"/>
                </a:ext>
              </a:extLst>
            </p:cNvPr>
            <p:cNvSpPr/>
            <p:nvPr/>
          </p:nvSpPr>
          <p:spPr>
            <a:xfrm>
              <a:off x="6820039" y="6491860"/>
              <a:ext cx="437898" cy="283808"/>
            </a:xfrm>
            <a:custGeom>
              <a:avLst/>
              <a:gdLst>
                <a:gd name="connsiteX0" fmla="*/ 435719 w 437898"/>
                <a:gd name="connsiteY0" fmla="*/ 212982 h 283808"/>
                <a:gd name="connsiteX1" fmla="*/ 403414 w 437898"/>
                <a:gd name="connsiteY1" fmla="*/ 183686 h 283808"/>
                <a:gd name="connsiteX2" fmla="*/ 323809 w 437898"/>
                <a:gd name="connsiteY2" fmla="*/ 154093 h 283808"/>
                <a:gd name="connsiteX3" fmla="*/ 270085 w 437898"/>
                <a:gd name="connsiteY3" fmla="*/ 167816 h 283808"/>
                <a:gd name="connsiteX4" fmla="*/ 283809 w 437898"/>
                <a:gd name="connsiteY4" fmla="*/ 114093 h 283808"/>
                <a:gd name="connsiteX5" fmla="*/ 254216 w 437898"/>
                <a:gd name="connsiteY5" fmla="*/ 34488 h 283808"/>
                <a:gd name="connsiteX6" fmla="*/ 224919 w 437898"/>
                <a:gd name="connsiteY6" fmla="*/ 2182 h 283808"/>
                <a:gd name="connsiteX7" fmla="*/ 212983 w 437898"/>
                <a:gd name="connsiteY7" fmla="*/ 2182 h 283808"/>
                <a:gd name="connsiteX8" fmla="*/ 183686 w 437898"/>
                <a:gd name="connsiteY8" fmla="*/ 34488 h 283808"/>
                <a:gd name="connsiteX9" fmla="*/ 154093 w 437898"/>
                <a:gd name="connsiteY9" fmla="*/ 114093 h 283808"/>
                <a:gd name="connsiteX10" fmla="*/ 167817 w 437898"/>
                <a:gd name="connsiteY10" fmla="*/ 167816 h 283808"/>
                <a:gd name="connsiteX11" fmla="*/ 114093 w 437898"/>
                <a:gd name="connsiteY11" fmla="*/ 154093 h 283808"/>
                <a:gd name="connsiteX12" fmla="*/ 34488 w 437898"/>
                <a:gd name="connsiteY12" fmla="*/ 183686 h 283808"/>
                <a:gd name="connsiteX13" fmla="*/ 2182 w 437898"/>
                <a:gd name="connsiteY13" fmla="*/ 212982 h 283808"/>
                <a:gd name="connsiteX14" fmla="*/ 2182 w 437898"/>
                <a:gd name="connsiteY14" fmla="*/ 224918 h 283808"/>
                <a:gd name="connsiteX15" fmla="*/ 34488 w 437898"/>
                <a:gd name="connsiteY15" fmla="*/ 254215 h 283808"/>
                <a:gd name="connsiteX16" fmla="*/ 114093 w 437898"/>
                <a:gd name="connsiteY16" fmla="*/ 283808 h 283808"/>
                <a:gd name="connsiteX17" fmla="*/ 193698 w 437898"/>
                <a:gd name="connsiteY17" fmla="*/ 254215 h 283808"/>
                <a:gd name="connsiteX18" fmla="*/ 218939 w 437898"/>
                <a:gd name="connsiteY18" fmla="*/ 232501 h 283808"/>
                <a:gd name="connsiteX19" fmla="*/ 244179 w 437898"/>
                <a:gd name="connsiteY19" fmla="*/ 254215 h 283808"/>
                <a:gd name="connsiteX20" fmla="*/ 323784 w 437898"/>
                <a:gd name="connsiteY20" fmla="*/ 283808 h 283808"/>
                <a:gd name="connsiteX21" fmla="*/ 403389 w 437898"/>
                <a:gd name="connsiteY21" fmla="*/ 254215 h 283808"/>
                <a:gd name="connsiteX22" fmla="*/ 435695 w 437898"/>
                <a:gd name="connsiteY22" fmla="*/ 224918 h 283808"/>
                <a:gd name="connsiteX23" fmla="*/ 435719 w 437898"/>
                <a:gd name="connsiteY23" fmla="*/ 212982 h 283808"/>
                <a:gd name="connsiteX24" fmla="*/ 218963 w 437898"/>
                <a:gd name="connsiteY24" fmla="*/ 21911 h 283808"/>
                <a:gd name="connsiteX25" fmla="*/ 265313 w 437898"/>
                <a:gd name="connsiteY25" fmla="*/ 114093 h 283808"/>
                <a:gd name="connsiteX26" fmla="*/ 227434 w 437898"/>
                <a:gd name="connsiteY26" fmla="*/ 197335 h 283808"/>
                <a:gd name="connsiteX27" fmla="*/ 218951 w 437898"/>
                <a:gd name="connsiteY27" fmla="*/ 205399 h 283808"/>
                <a:gd name="connsiteX28" fmla="*/ 210283 w 437898"/>
                <a:gd name="connsiteY28" fmla="*/ 197163 h 283808"/>
                <a:gd name="connsiteX29" fmla="*/ 172601 w 437898"/>
                <a:gd name="connsiteY29" fmla="*/ 114105 h 283808"/>
                <a:gd name="connsiteX30" fmla="*/ 218963 w 437898"/>
                <a:gd name="connsiteY30" fmla="*/ 21911 h 283808"/>
                <a:gd name="connsiteX31" fmla="*/ 114130 w 437898"/>
                <a:gd name="connsiteY31" fmla="*/ 265300 h 283808"/>
                <a:gd name="connsiteX32" fmla="*/ 21936 w 437898"/>
                <a:gd name="connsiteY32" fmla="*/ 218938 h 283808"/>
                <a:gd name="connsiteX33" fmla="*/ 114130 w 437898"/>
                <a:gd name="connsiteY33" fmla="*/ 172601 h 283808"/>
                <a:gd name="connsiteX34" fmla="*/ 197360 w 437898"/>
                <a:gd name="connsiteY34" fmla="*/ 210467 h 283808"/>
                <a:gd name="connsiteX35" fmla="*/ 205868 w 437898"/>
                <a:gd name="connsiteY35" fmla="*/ 219382 h 283808"/>
                <a:gd name="connsiteX36" fmla="*/ 114130 w 437898"/>
                <a:gd name="connsiteY36" fmla="*/ 265300 h 283808"/>
                <a:gd name="connsiteX37" fmla="*/ 323809 w 437898"/>
                <a:gd name="connsiteY37" fmla="*/ 265300 h 283808"/>
                <a:gd name="connsiteX38" fmla="*/ 232058 w 437898"/>
                <a:gd name="connsiteY38" fmla="*/ 219394 h 283808"/>
                <a:gd name="connsiteX39" fmla="*/ 240751 w 437898"/>
                <a:gd name="connsiteY39" fmla="*/ 210282 h 283808"/>
                <a:gd name="connsiteX40" fmla="*/ 323809 w 437898"/>
                <a:gd name="connsiteY40" fmla="*/ 172601 h 283808"/>
                <a:gd name="connsiteX41" fmla="*/ 416003 w 437898"/>
                <a:gd name="connsiteY41" fmla="*/ 218963 h 283808"/>
                <a:gd name="connsiteX42" fmla="*/ 323809 w 437898"/>
                <a:gd name="connsiteY42" fmla="*/ 265300 h 283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37898" h="283808">
                  <a:moveTo>
                    <a:pt x="435719" y="212982"/>
                  </a:moveTo>
                  <a:cubicBezTo>
                    <a:pt x="435214" y="212378"/>
                    <a:pt x="423044" y="198075"/>
                    <a:pt x="403414" y="183686"/>
                  </a:cubicBezTo>
                  <a:cubicBezTo>
                    <a:pt x="376989" y="164327"/>
                    <a:pt x="349468" y="154093"/>
                    <a:pt x="323809" y="154093"/>
                  </a:cubicBezTo>
                  <a:cubicBezTo>
                    <a:pt x="306447" y="154093"/>
                    <a:pt x="288235" y="158791"/>
                    <a:pt x="270085" y="167816"/>
                  </a:cubicBezTo>
                  <a:cubicBezTo>
                    <a:pt x="279111" y="149666"/>
                    <a:pt x="283809" y="131454"/>
                    <a:pt x="283809" y="114093"/>
                  </a:cubicBezTo>
                  <a:cubicBezTo>
                    <a:pt x="283809" y="88433"/>
                    <a:pt x="273575" y="60912"/>
                    <a:pt x="254216" y="34488"/>
                  </a:cubicBezTo>
                  <a:cubicBezTo>
                    <a:pt x="239826" y="14846"/>
                    <a:pt x="225523" y="2688"/>
                    <a:pt x="224919" y="2182"/>
                  </a:cubicBezTo>
                  <a:cubicBezTo>
                    <a:pt x="221479" y="-727"/>
                    <a:pt x="216435" y="-727"/>
                    <a:pt x="212983" y="2182"/>
                  </a:cubicBezTo>
                  <a:cubicBezTo>
                    <a:pt x="212379" y="2688"/>
                    <a:pt x="198075" y="14858"/>
                    <a:pt x="183686" y="34488"/>
                  </a:cubicBezTo>
                  <a:cubicBezTo>
                    <a:pt x="164327" y="60912"/>
                    <a:pt x="154093" y="88433"/>
                    <a:pt x="154093" y="114093"/>
                  </a:cubicBezTo>
                  <a:cubicBezTo>
                    <a:pt x="154093" y="131454"/>
                    <a:pt x="158791" y="149666"/>
                    <a:pt x="167817" y="167816"/>
                  </a:cubicBezTo>
                  <a:cubicBezTo>
                    <a:pt x="149666" y="158791"/>
                    <a:pt x="131454" y="154093"/>
                    <a:pt x="114093" y="154093"/>
                  </a:cubicBezTo>
                  <a:cubicBezTo>
                    <a:pt x="88434" y="154093"/>
                    <a:pt x="60912" y="164327"/>
                    <a:pt x="34488" y="183686"/>
                  </a:cubicBezTo>
                  <a:cubicBezTo>
                    <a:pt x="14846" y="198075"/>
                    <a:pt x="2688" y="212378"/>
                    <a:pt x="2182" y="212982"/>
                  </a:cubicBezTo>
                  <a:cubicBezTo>
                    <a:pt x="-727" y="216423"/>
                    <a:pt x="-727" y="221466"/>
                    <a:pt x="2182" y="224918"/>
                  </a:cubicBezTo>
                  <a:cubicBezTo>
                    <a:pt x="2688" y="225522"/>
                    <a:pt x="14858" y="239826"/>
                    <a:pt x="34488" y="254215"/>
                  </a:cubicBezTo>
                  <a:cubicBezTo>
                    <a:pt x="60912" y="273574"/>
                    <a:pt x="88434" y="283808"/>
                    <a:pt x="114093" y="283808"/>
                  </a:cubicBezTo>
                  <a:cubicBezTo>
                    <a:pt x="139753" y="283808"/>
                    <a:pt x="167274" y="273574"/>
                    <a:pt x="193698" y="254215"/>
                  </a:cubicBezTo>
                  <a:cubicBezTo>
                    <a:pt x="204709" y="246151"/>
                    <a:pt x="213365" y="238112"/>
                    <a:pt x="218939" y="232501"/>
                  </a:cubicBezTo>
                  <a:cubicBezTo>
                    <a:pt x="224512" y="238112"/>
                    <a:pt x="233168" y="246151"/>
                    <a:pt x="244179" y="254215"/>
                  </a:cubicBezTo>
                  <a:cubicBezTo>
                    <a:pt x="270603" y="273574"/>
                    <a:pt x="298124" y="283808"/>
                    <a:pt x="323784" y="283808"/>
                  </a:cubicBezTo>
                  <a:cubicBezTo>
                    <a:pt x="349443" y="283808"/>
                    <a:pt x="376965" y="273574"/>
                    <a:pt x="403389" y="254215"/>
                  </a:cubicBezTo>
                  <a:cubicBezTo>
                    <a:pt x="423031" y="239826"/>
                    <a:pt x="435189" y="225522"/>
                    <a:pt x="435695" y="224918"/>
                  </a:cubicBezTo>
                  <a:cubicBezTo>
                    <a:pt x="438629" y="221466"/>
                    <a:pt x="438629" y="216423"/>
                    <a:pt x="435719" y="212982"/>
                  </a:cubicBezTo>
                  <a:close/>
                  <a:moveTo>
                    <a:pt x="218963" y="21911"/>
                  </a:moveTo>
                  <a:cubicBezTo>
                    <a:pt x="232687" y="35499"/>
                    <a:pt x="265313" y="72182"/>
                    <a:pt x="265313" y="114093"/>
                  </a:cubicBezTo>
                  <a:cubicBezTo>
                    <a:pt x="265313" y="148828"/>
                    <a:pt x="242921" y="179949"/>
                    <a:pt x="227434" y="197335"/>
                  </a:cubicBezTo>
                  <a:cubicBezTo>
                    <a:pt x="224117" y="200332"/>
                    <a:pt x="221269" y="203069"/>
                    <a:pt x="218951" y="205399"/>
                  </a:cubicBezTo>
                  <a:cubicBezTo>
                    <a:pt x="216596" y="203032"/>
                    <a:pt x="213686" y="200221"/>
                    <a:pt x="210283" y="197163"/>
                  </a:cubicBezTo>
                  <a:cubicBezTo>
                    <a:pt x="194808" y="179777"/>
                    <a:pt x="172601" y="148803"/>
                    <a:pt x="172601" y="114105"/>
                  </a:cubicBezTo>
                  <a:cubicBezTo>
                    <a:pt x="172613" y="72182"/>
                    <a:pt x="205239" y="35499"/>
                    <a:pt x="218963" y="21911"/>
                  </a:cubicBezTo>
                  <a:close/>
                  <a:moveTo>
                    <a:pt x="114130" y="265300"/>
                  </a:moveTo>
                  <a:cubicBezTo>
                    <a:pt x="72207" y="265300"/>
                    <a:pt x="35499" y="232662"/>
                    <a:pt x="21936" y="218938"/>
                  </a:cubicBezTo>
                  <a:cubicBezTo>
                    <a:pt x="35475" y="205214"/>
                    <a:pt x="72083" y="172601"/>
                    <a:pt x="114130" y="172601"/>
                  </a:cubicBezTo>
                  <a:cubicBezTo>
                    <a:pt x="148853" y="172601"/>
                    <a:pt x="179987" y="194980"/>
                    <a:pt x="197360" y="210467"/>
                  </a:cubicBezTo>
                  <a:cubicBezTo>
                    <a:pt x="200542" y="214006"/>
                    <a:pt x="203452" y="217002"/>
                    <a:pt x="205868" y="219382"/>
                  </a:cubicBezTo>
                  <a:cubicBezTo>
                    <a:pt x="191960" y="233352"/>
                    <a:pt x="155610" y="265300"/>
                    <a:pt x="114130" y="265300"/>
                  </a:cubicBezTo>
                  <a:close/>
                  <a:moveTo>
                    <a:pt x="323809" y="265300"/>
                  </a:moveTo>
                  <a:cubicBezTo>
                    <a:pt x="282317" y="265300"/>
                    <a:pt x="245967" y="233352"/>
                    <a:pt x="232058" y="219394"/>
                  </a:cubicBezTo>
                  <a:cubicBezTo>
                    <a:pt x="234524" y="216965"/>
                    <a:pt x="237496" y="213907"/>
                    <a:pt x="240751" y="210282"/>
                  </a:cubicBezTo>
                  <a:cubicBezTo>
                    <a:pt x="258137" y="194808"/>
                    <a:pt x="289111" y="172601"/>
                    <a:pt x="323809" y="172601"/>
                  </a:cubicBezTo>
                  <a:cubicBezTo>
                    <a:pt x="365732" y="172601"/>
                    <a:pt x="402439" y="205239"/>
                    <a:pt x="416003" y="218963"/>
                  </a:cubicBezTo>
                  <a:cubicBezTo>
                    <a:pt x="402464" y="232686"/>
                    <a:pt x="365868" y="265300"/>
                    <a:pt x="323809" y="265300"/>
                  </a:cubicBezTo>
                  <a:close/>
                </a:path>
              </a:pathLst>
            </a:custGeom>
            <a:solidFill>
              <a:srgbClr val="F4C6B8"/>
            </a:solidFill>
            <a:ln w="1230"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58D5A027-8202-49A5-BA7B-80EB4FBB2D8D}"/>
                </a:ext>
              </a:extLst>
            </p:cNvPr>
            <p:cNvSpPr/>
            <p:nvPr/>
          </p:nvSpPr>
          <p:spPr>
            <a:xfrm>
              <a:off x="6881362" y="6553164"/>
              <a:ext cx="75639" cy="75637"/>
            </a:xfrm>
            <a:custGeom>
              <a:avLst/>
              <a:gdLst>
                <a:gd name="connsiteX0" fmla="*/ 16198 w 75639"/>
                <a:gd name="connsiteY0" fmla="*/ 59448 h 75637"/>
                <a:gd name="connsiteX1" fmla="*/ 62387 w 75639"/>
                <a:gd name="connsiteY1" fmla="*/ 75637 h 75637"/>
                <a:gd name="connsiteX2" fmla="*/ 67048 w 75639"/>
                <a:gd name="connsiteY2" fmla="*/ 75477 h 75637"/>
                <a:gd name="connsiteX3" fmla="*/ 75482 w 75639"/>
                <a:gd name="connsiteY3" fmla="*/ 67043 h 75637"/>
                <a:gd name="connsiteX4" fmla="*/ 59440 w 75639"/>
                <a:gd name="connsiteY4" fmla="*/ 16193 h 75637"/>
                <a:gd name="connsiteX5" fmla="*/ 8590 w 75639"/>
                <a:gd name="connsiteY5" fmla="*/ 151 h 75637"/>
                <a:gd name="connsiteX6" fmla="*/ 156 w 75639"/>
                <a:gd name="connsiteY6" fmla="*/ 8585 h 75637"/>
                <a:gd name="connsiteX7" fmla="*/ 16198 w 75639"/>
                <a:gd name="connsiteY7" fmla="*/ 59448 h 75637"/>
                <a:gd name="connsiteX8" fmla="*/ 16198 w 75639"/>
                <a:gd name="connsiteY8" fmla="*/ 59448 h 75637"/>
                <a:gd name="connsiteX9" fmla="*/ 46370 w 75639"/>
                <a:gd name="connsiteY9" fmla="*/ 29275 h 75637"/>
                <a:gd name="connsiteX10" fmla="*/ 56937 w 75639"/>
                <a:gd name="connsiteY10" fmla="*/ 56908 h 75637"/>
                <a:gd name="connsiteX11" fmla="*/ 29280 w 75639"/>
                <a:gd name="connsiteY11" fmla="*/ 46365 h 75637"/>
                <a:gd name="connsiteX12" fmla="*/ 29280 w 75639"/>
                <a:gd name="connsiteY12" fmla="*/ 46365 h 75637"/>
                <a:gd name="connsiteX13" fmla="*/ 18713 w 75639"/>
                <a:gd name="connsiteY13" fmla="*/ 18733 h 75637"/>
                <a:gd name="connsiteX14" fmla="*/ 46370 w 75639"/>
                <a:gd name="connsiteY14" fmla="*/ 29275 h 7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5639" h="75637">
                  <a:moveTo>
                    <a:pt x="16198" y="59448"/>
                  </a:moveTo>
                  <a:cubicBezTo>
                    <a:pt x="30686" y="73936"/>
                    <a:pt x="52807" y="75637"/>
                    <a:pt x="62387" y="75637"/>
                  </a:cubicBezTo>
                  <a:cubicBezTo>
                    <a:pt x="65063" y="75637"/>
                    <a:pt x="66765" y="75502"/>
                    <a:pt x="67048" y="75477"/>
                  </a:cubicBezTo>
                  <a:cubicBezTo>
                    <a:pt x="71537" y="75095"/>
                    <a:pt x="75100" y="71531"/>
                    <a:pt x="75482" y="67043"/>
                  </a:cubicBezTo>
                  <a:cubicBezTo>
                    <a:pt x="75593" y="65736"/>
                    <a:pt x="77985" y="34725"/>
                    <a:pt x="59440" y="16193"/>
                  </a:cubicBezTo>
                  <a:cubicBezTo>
                    <a:pt x="40908" y="-2340"/>
                    <a:pt x="9897" y="52"/>
                    <a:pt x="8590" y="151"/>
                  </a:cubicBezTo>
                  <a:cubicBezTo>
                    <a:pt x="4102" y="533"/>
                    <a:pt x="538" y="4097"/>
                    <a:pt x="156" y="8585"/>
                  </a:cubicBezTo>
                  <a:cubicBezTo>
                    <a:pt x="45" y="9904"/>
                    <a:pt x="-2335" y="40903"/>
                    <a:pt x="16198" y="59448"/>
                  </a:cubicBezTo>
                  <a:lnTo>
                    <a:pt x="16198" y="59448"/>
                  </a:lnTo>
                  <a:close/>
                  <a:moveTo>
                    <a:pt x="46370" y="29275"/>
                  </a:moveTo>
                  <a:cubicBezTo>
                    <a:pt x="54027" y="36932"/>
                    <a:pt x="56309" y="48856"/>
                    <a:pt x="56937" y="56908"/>
                  </a:cubicBezTo>
                  <a:cubicBezTo>
                    <a:pt x="48873" y="56279"/>
                    <a:pt x="36913" y="53985"/>
                    <a:pt x="29280" y="46365"/>
                  </a:cubicBezTo>
                  <a:lnTo>
                    <a:pt x="29280" y="46365"/>
                  </a:lnTo>
                  <a:cubicBezTo>
                    <a:pt x="21623" y="38708"/>
                    <a:pt x="19342" y="26785"/>
                    <a:pt x="18713" y="18733"/>
                  </a:cubicBezTo>
                  <a:cubicBezTo>
                    <a:pt x="26777" y="19362"/>
                    <a:pt x="38738" y="21643"/>
                    <a:pt x="46370" y="29275"/>
                  </a:cubicBezTo>
                  <a:close/>
                </a:path>
              </a:pathLst>
            </a:custGeom>
            <a:solidFill>
              <a:srgbClr val="F4C6B8"/>
            </a:solidFill>
            <a:ln w="1230"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FD3A39EF-906E-4F18-A9B1-80A01122D4CF}"/>
                </a:ext>
              </a:extLst>
            </p:cNvPr>
            <p:cNvSpPr/>
            <p:nvPr/>
          </p:nvSpPr>
          <p:spPr>
            <a:xfrm>
              <a:off x="7121016" y="6553170"/>
              <a:ext cx="75638" cy="75631"/>
            </a:xfrm>
            <a:custGeom>
              <a:avLst/>
              <a:gdLst>
                <a:gd name="connsiteX0" fmla="*/ 8590 w 75638"/>
                <a:gd name="connsiteY0" fmla="*/ 75471 h 75631"/>
                <a:gd name="connsiteX1" fmla="*/ 13251 w 75638"/>
                <a:gd name="connsiteY1" fmla="*/ 75631 h 75631"/>
                <a:gd name="connsiteX2" fmla="*/ 59440 w 75638"/>
                <a:gd name="connsiteY2" fmla="*/ 59442 h 75631"/>
                <a:gd name="connsiteX3" fmla="*/ 75482 w 75638"/>
                <a:gd name="connsiteY3" fmla="*/ 8591 h 75631"/>
                <a:gd name="connsiteX4" fmla="*/ 67048 w 75638"/>
                <a:gd name="connsiteY4" fmla="*/ 157 h 75631"/>
                <a:gd name="connsiteX5" fmla="*/ 16198 w 75638"/>
                <a:gd name="connsiteY5" fmla="*/ 16199 h 75631"/>
                <a:gd name="connsiteX6" fmla="*/ 156 w 75638"/>
                <a:gd name="connsiteY6" fmla="*/ 67050 h 75631"/>
                <a:gd name="connsiteX7" fmla="*/ 8590 w 75638"/>
                <a:gd name="connsiteY7" fmla="*/ 75471 h 75631"/>
                <a:gd name="connsiteX8" fmla="*/ 29268 w 75638"/>
                <a:gd name="connsiteY8" fmla="*/ 29269 h 75631"/>
                <a:gd name="connsiteX9" fmla="*/ 56925 w 75638"/>
                <a:gd name="connsiteY9" fmla="*/ 18702 h 75631"/>
                <a:gd name="connsiteX10" fmla="*/ 46358 w 75638"/>
                <a:gd name="connsiteY10" fmla="*/ 46359 h 75631"/>
                <a:gd name="connsiteX11" fmla="*/ 46358 w 75638"/>
                <a:gd name="connsiteY11" fmla="*/ 46359 h 75631"/>
                <a:gd name="connsiteX12" fmla="*/ 18725 w 75638"/>
                <a:gd name="connsiteY12" fmla="*/ 56926 h 75631"/>
                <a:gd name="connsiteX13" fmla="*/ 29268 w 75638"/>
                <a:gd name="connsiteY13" fmla="*/ 29269 h 75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5638" h="75631">
                  <a:moveTo>
                    <a:pt x="8590" y="75471"/>
                  </a:moveTo>
                  <a:cubicBezTo>
                    <a:pt x="8873" y="75496"/>
                    <a:pt x="10575" y="75631"/>
                    <a:pt x="13251" y="75631"/>
                  </a:cubicBezTo>
                  <a:cubicBezTo>
                    <a:pt x="22832" y="75631"/>
                    <a:pt x="44952" y="73930"/>
                    <a:pt x="59440" y="59442"/>
                  </a:cubicBezTo>
                  <a:cubicBezTo>
                    <a:pt x="77973" y="40909"/>
                    <a:pt x="75593" y="9898"/>
                    <a:pt x="75482" y="8591"/>
                  </a:cubicBezTo>
                  <a:cubicBezTo>
                    <a:pt x="75100" y="4103"/>
                    <a:pt x="71537" y="527"/>
                    <a:pt x="67048" y="157"/>
                  </a:cubicBezTo>
                  <a:cubicBezTo>
                    <a:pt x="65741" y="46"/>
                    <a:pt x="34730" y="-2346"/>
                    <a:pt x="16198" y="16199"/>
                  </a:cubicBezTo>
                  <a:cubicBezTo>
                    <a:pt x="-2335" y="34732"/>
                    <a:pt x="45" y="65743"/>
                    <a:pt x="156" y="67050"/>
                  </a:cubicBezTo>
                  <a:cubicBezTo>
                    <a:pt x="538" y="71538"/>
                    <a:pt x="4102" y="75101"/>
                    <a:pt x="8590" y="75471"/>
                  </a:cubicBezTo>
                  <a:close/>
                  <a:moveTo>
                    <a:pt x="29268" y="29269"/>
                  </a:moveTo>
                  <a:cubicBezTo>
                    <a:pt x="36937" y="21600"/>
                    <a:pt x="48873" y="19319"/>
                    <a:pt x="56925" y="18702"/>
                  </a:cubicBezTo>
                  <a:cubicBezTo>
                    <a:pt x="56308" y="26766"/>
                    <a:pt x="54027" y="38690"/>
                    <a:pt x="46358" y="46359"/>
                  </a:cubicBezTo>
                  <a:cubicBezTo>
                    <a:pt x="46358" y="46359"/>
                    <a:pt x="46358" y="46359"/>
                    <a:pt x="46358" y="46359"/>
                  </a:cubicBezTo>
                  <a:cubicBezTo>
                    <a:pt x="38701" y="54016"/>
                    <a:pt x="26777" y="56297"/>
                    <a:pt x="18725" y="56926"/>
                  </a:cubicBezTo>
                  <a:cubicBezTo>
                    <a:pt x="19354" y="48850"/>
                    <a:pt x="21648" y="36889"/>
                    <a:pt x="29268" y="29269"/>
                  </a:cubicBezTo>
                  <a:close/>
                </a:path>
              </a:pathLst>
            </a:custGeom>
            <a:solidFill>
              <a:srgbClr val="F4C6B8"/>
            </a:solidFill>
            <a:ln w="1230" cap="flat">
              <a:noFill/>
              <a:prstDash val="solid"/>
              <a:miter/>
            </a:ln>
          </p:spPr>
          <p:txBody>
            <a:bodyPr rtlCol="0" anchor="ctr"/>
            <a:lstStyle/>
            <a:p>
              <a:endParaRPr lang="en-US" dirty="0"/>
            </a:p>
          </p:txBody>
        </p:sp>
      </p:grpSp>
      <p:sp>
        <p:nvSpPr>
          <p:cNvPr id="3" name="Title 2">
            <a:extLst>
              <a:ext uri="{FF2B5EF4-FFF2-40B4-BE49-F238E27FC236}">
                <a16:creationId xmlns:a16="http://schemas.microsoft.com/office/drawing/2014/main" id="{35F45D57-547F-4AC9-8381-7BEAD13C74A2}"/>
              </a:ext>
            </a:extLst>
          </p:cNvPr>
          <p:cNvSpPr>
            <a:spLocks noGrp="1"/>
          </p:cNvSpPr>
          <p:nvPr>
            <p:ph type="title" hasCustomPrompt="1"/>
          </p:nvPr>
        </p:nvSpPr>
        <p:spPr>
          <a:xfrm>
            <a:off x="7720850" y="3114137"/>
            <a:ext cx="3547872" cy="1880552"/>
          </a:xfrm>
        </p:spPr>
        <p:txBody>
          <a:bodyPr vert="horz" lIns="91440" tIns="45720" rIns="91440" bIns="45720" rtlCol="0" anchor="t">
            <a:normAutofit/>
          </a:bodyPr>
          <a:lstStyle>
            <a:lvl1pPr algn="ctr">
              <a:buFont typeface="Arial" panose="020B0604020202020204" pitchFamily="34" charset="0"/>
              <a:buNone/>
              <a:defRPr lang="en-US" sz="2900">
                <a:solidFill>
                  <a:schemeClr val="bg1"/>
                </a:solidFill>
                <a:latin typeface="+mn-lt"/>
                <a:ea typeface="+mn-ea"/>
                <a:cs typeface="+mn-cs"/>
              </a:defRPr>
            </a:lvl1pPr>
          </a:lstStyle>
          <a:p>
            <a:pPr marL="228600" lvl="0" indent="-228600" algn="ctr">
              <a:lnSpc>
                <a:spcPct val="100000"/>
              </a:lnSpc>
              <a:spcBef>
                <a:spcPts val="1000"/>
              </a:spcBef>
              <a:buFontTx/>
            </a:pPr>
            <a:r>
              <a:rPr lang="en-US" dirty="0"/>
              <a:t>Insert text here</a:t>
            </a:r>
          </a:p>
        </p:txBody>
      </p:sp>
      <p:sp>
        <p:nvSpPr>
          <p:cNvPr id="7" name="Picture Placeholder 6">
            <a:extLst>
              <a:ext uri="{FF2B5EF4-FFF2-40B4-BE49-F238E27FC236}">
                <a16:creationId xmlns:a16="http://schemas.microsoft.com/office/drawing/2014/main" id="{C5DB174C-2F5E-4C36-A3B8-B68FD1E00CC4}"/>
              </a:ext>
            </a:extLst>
          </p:cNvPr>
          <p:cNvSpPr>
            <a:spLocks noGrp="1"/>
          </p:cNvSpPr>
          <p:nvPr>
            <p:ph type="pic" sz="quarter" idx="10"/>
          </p:nvPr>
        </p:nvSpPr>
        <p:spPr>
          <a:xfrm>
            <a:off x="0" y="0"/>
            <a:ext cx="6800293" cy="6858000"/>
          </a:xfrm>
          <a:solidFill>
            <a:schemeClr val="accent6"/>
          </a:solidFill>
          <a:ln>
            <a:noFill/>
          </a:ln>
        </p:spPr>
        <p:txBody>
          <a:bodyPr>
            <a:normAutofit/>
          </a:bodyPr>
          <a:lstStyle>
            <a:lvl1pPr algn="ctr">
              <a:buNone/>
              <a:defRPr sz="2400">
                <a:solidFill>
                  <a:schemeClr val="tx1"/>
                </a:solidFill>
              </a:defRPr>
            </a:lvl1pPr>
          </a:lstStyle>
          <a:p>
            <a:r>
              <a:rPr lang="en-US"/>
              <a:t>Click icon to add picture</a:t>
            </a:r>
            <a:endParaRPr lang="en-US" dirty="0"/>
          </a:p>
        </p:txBody>
      </p:sp>
    </p:spTree>
    <p:extLst>
      <p:ext uri="{BB962C8B-B14F-4D97-AF65-F5344CB8AC3E}">
        <p14:creationId xmlns:p14="http://schemas.microsoft.com/office/powerpoint/2010/main" val="1101895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Photos">
    <p:bg>
      <p:bgPr>
        <a:solidFill>
          <a:schemeClr val="accent6"/>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13D75522-FB51-4316-838F-3D17864DD5F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0525"/>
            <a:ext cx="12192000" cy="6858000"/>
          </a:xfrm>
          <a:prstGeom prst="rect">
            <a:avLst/>
          </a:prstGeom>
        </p:spPr>
      </p:pic>
      <p:sp>
        <p:nvSpPr>
          <p:cNvPr id="3" name="Rectangle 2">
            <a:extLst>
              <a:ext uri="{FF2B5EF4-FFF2-40B4-BE49-F238E27FC236}">
                <a16:creationId xmlns:a16="http://schemas.microsoft.com/office/drawing/2014/main" id="{93F904B4-299D-4286-8723-FA26190E0490}"/>
              </a:ext>
              <a:ext uri="{C183D7F6-B498-43B3-948B-1728B52AA6E4}">
                <adec:decorative xmlns:adec="http://schemas.microsoft.com/office/drawing/2017/decorative" val="1"/>
              </a:ext>
            </a:extLst>
          </p:cNvPr>
          <p:cNvSpPr/>
          <p:nvPr userDrawn="1"/>
        </p:nvSpPr>
        <p:spPr>
          <a:xfrm>
            <a:off x="-2" y="0"/>
            <a:ext cx="4495045" cy="6858000"/>
          </a:xfrm>
          <a:prstGeom prst="rect">
            <a:avLst/>
          </a:prstGeom>
          <a:solidFill>
            <a:schemeClr val="tx2"/>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0698E16B-72BB-465D-AE59-2866935EAE01}"/>
              </a:ext>
              <a:ext uri="{C183D7F6-B498-43B3-948B-1728B52AA6E4}">
                <adec:decorative xmlns:adec="http://schemas.microsoft.com/office/drawing/2017/decorative" val="1"/>
              </a:ext>
            </a:extLst>
          </p:cNvPr>
          <p:cNvCxnSpPr>
            <a:cxnSpLocks/>
          </p:cNvCxnSpPr>
          <p:nvPr userDrawn="1"/>
        </p:nvCxnSpPr>
        <p:spPr>
          <a:xfrm>
            <a:off x="1840017" y="5026691"/>
            <a:ext cx="815008" cy="0"/>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 name="Graphic 9">
            <a:extLst>
              <a:ext uri="{FF2B5EF4-FFF2-40B4-BE49-F238E27FC236}">
                <a16:creationId xmlns:a16="http://schemas.microsoft.com/office/drawing/2014/main" id="{3D3E404A-C09C-4AD4-95F6-D3B248E7EDA1}"/>
              </a:ext>
              <a:ext uri="{C183D7F6-B498-43B3-948B-1728B52AA6E4}">
                <adec:decorative xmlns:adec="http://schemas.microsoft.com/office/drawing/2017/decorative" val="1"/>
              </a:ext>
            </a:extLst>
          </p:cNvPr>
          <p:cNvGrpSpPr/>
          <p:nvPr/>
        </p:nvGrpSpPr>
        <p:grpSpPr>
          <a:xfrm>
            <a:off x="1753259" y="1955134"/>
            <a:ext cx="988524" cy="640676"/>
            <a:chOff x="1759572" y="1955134"/>
            <a:chExt cx="988524" cy="640676"/>
          </a:xfrm>
          <a:solidFill>
            <a:srgbClr val="FFFFFF"/>
          </a:solidFill>
        </p:grpSpPr>
        <p:sp>
          <p:nvSpPr>
            <p:cNvPr id="7" name="Freeform: Shape 6">
              <a:extLst>
                <a:ext uri="{FF2B5EF4-FFF2-40B4-BE49-F238E27FC236}">
                  <a16:creationId xmlns:a16="http://schemas.microsoft.com/office/drawing/2014/main" id="{FC0AEA18-116E-4821-A79E-8660CC470C24}"/>
                </a:ext>
              </a:extLst>
            </p:cNvPr>
            <p:cNvSpPr/>
            <p:nvPr/>
          </p:nvSpPr>
          <p:spPr>
            <a:xfrm>
              <a:off x="1759572" y="1955134"/>
              <a:ext cx="988524" cy="640676"/>
            </a:xfrm>
            <a:custGeom>
              <a:avLst/>
              <a:gdLst>
                <a:gd name="connsiteX0" fmla="*/ 983604 w 988524"/>
                <a:gd name="connsiteY0" fmla="*/ 480793 h 640676"/>
                <a:gd name="connsiteX1" fmla="*/ 910677 w 988524"/>
                <a:gd name="connsiteY1" fmla="*/ 414657 h 640676"/>
                <a:gd name="connsiteX2" fmla="*/ 730974 w 988524"/>
                <a:gd name="connsiteY2" fmla="*/ 347853 h 640676"/>
                <a:gd name="connsiteX3" fmla="*/ 609697 w 988524"/>
                <a:gd name="connsiteY3" fmla="*/ 378834 h 640676"/>
                <a:gd name="connsiteX4" fmla="*/ 640678 w 988524"/>
                <a:gd name="connsiteY4" fmla="*/ 257557 h 640676"/>
                <a:gd name="connsiteX5" fmla="*/ 573874 w 988524"/>
                <a:gd name="connsiteY5" fmla="*/ 77854 h 640676"/>
                <a:gd name="connsiteX6" fmla="*/ 507738 w 988524"/>
                <a:gd name="connsiteY6" fmla="*/ 4927 h 640676"/>
                <a:gd name="connsiteX7" fmla="*/ 480793 w 988524"/>
                <a:gd name="connsiteY7" fmla="*/ 4927 h 640676"/>
                <a:gd name="connsiteX8" fmla="*/ 414658 w 988524"/>
                <a:gd name="connsiteY8" fmla="*/ 77854 h 640676"/>
                <a:gd name="connsiteX9" fmla="*/ 347854 w 988524"/>
                <a:gd name="connsiteY9" fmla="*/ 257557 h 640676"/>
                <a:gd name="connsiteX10" fmla="*/ 378834 w 988524"/>
                <a:gd name="connsiteY10" fmla="*/ 378834 h 640676"/>
                <a:gd name="connsiteX11" fmla="*/ 257557 w 988524"/>
                <a:gd name="connsiteY11" fmla="*/ 347853 h 640676"/>
                <a:gd name="connsiteX12" fmla="*/ 77854 w 988524"/>
                <a:gd name="connsiteY12" fmla="*/ 414657 h 640676"/>
                <a:gd name="connsiteX13" fmla="*/ 4927 w 988524"/>
                <a:gd name="connsiteY13" fmla="*/ 480793 h 640676"/>
                <a:gd name="connsiteX14" fmla="*/ 4927 w 988524"/>
                <a:gd name="connsiteY14" fmla="*/ 507737 h 640676"/>
                <a:gd name="connsiteX15" fmla="*/ 77854 w 988524"/>
                <a:gd name="connsiteY15" fmla="*/ 573873 h 640676"/>
                <a:gd name="connsiteX16" fmla="*/ 257557 w 988524"/>
                <a:gd name="connsiteY16" fmla="*/ 640677 h 640676"/>
                <a:gd name="connsiteX17" fmla="*/ 437260 w 988524"/>
                <a:gd name="connsiteY17" fmla="*/ 573873 h 640676"/>
                <a:gd name="connsiteX18" fmla="*/ 494238 w 988524"/>
                <a:gd name="connsiteY18" fmla="*/ 524856 h 640676"/>
                <a:gd name="connsiteX19" fmla="*/ 551216 w 988524"/>
                <a:gd name="connsiteY19" fmla="*/ 573873 h 640676"/>
                <a:gd name="connsiteX20" fmla="*/ 730918 w 988524"/>
                <a:gd name="connsiteY20" fmla="*/ 640677 h 640676"/>
                <a:gd name="connsiteX21" fmla="*/ 910621 w 988524"/>
                <a:gd name="connsiteY21" fmla="*/ 573873 h 640676"/>
                <a:gd name="connsiteX22" fmla="*/ 983549 w 988524"/>
                <a:gd name="connsiteY22" fmla="*/ 507737 h 640676"/>
                <a:gd name="connsiteX23" fmla="*/ 983604 w 988524"/>
                <a:gd name="connsiteY23" fmla="*/ 480793 h 640676"/>
                <a:gd name="connsiteX24" fmla="*/ 494293 w 988524"/>
                <a:gd name="connsiteY24" fmla="*/ 49463 h 640676"/>
                <a:gd name="connsiteX25" fmla="*/ 598925 w 988524"/>
                <a:gd name="connsiteY25" fmla="*/ 257557 h 640676"/>
                <a:gd name="connsiteX26" fmla="*/ 513416 w 988524"/>
                <a:gd name="connsiteY26" fmla="*/ 445471 h 640676"/>
                <a:gd name="connsiteX27" fmla="*/ 494265 w 988524"/>
                <a:gd name="connsiteY27" fmla="*/ 463675 h 640676"/>
                <a:gd name="connsiteX28" fmla="*/ 474698 w 988524"/>
                <a:gd name="connsiteY28" fmla="*/ 445081 h 640676"/>
                <a:gd name="connsiteX29" fmla="*/ 389634 w 988524"/>
                <a:gd name="connsiteY29" fmla="*/ 257585 h 640676"/>
                <a:gd name="connsiteX30" fmla="*/ 494293 w 988524"/>
                <a:gd name="connsiteY30" fmla="*/ 49463 h 640676"/>
                <a:gd name="connsiteX31" fmla="*/ 257640 w 988524"/>
                <a:gd name="connsiteY31" fmla="*/ 598897 h 640676"/>
                <a:gd name="connsiteX32" fmla="*/ 49518 w 988524"/>
                <a:gd name="connsiteY32" fmla="*/ 494237 h 640676"/>
                <a:gd name="connsiteX33" fmla="*/ 257640 w 988524"/>
                <a:gd name="connsiteY33" fmla="*/ 389634 h 640676"/>
                <a:gd name="connsiteX34" fmla="*/ 445527 w 988524"/>
                <a:gd name="connsiteY34" fmla="*/ 475115 h 640676"/>
                <a:gd name="connsiteX35" fmla="*/ 464733 w 988524"/>
                <a:gd name="connsiteY35" fmla="*/ 495239 h 640676"/>
                <a:gd name="connsiteX36" fmla="*/ 257640 w 988524"/>
                <a:gd name="connsiteY36" fmla="*/ 598897 h 640676"/>
                <a:gd name="connsiteX37" fmla="*/ 730974 w 988524"/>
                <a:gd name="connsiteY37" fmla="*/ 598897 h 640676"/>
                <a:gd name="connsiteX38" fmla="*/ 523854 w 988524"/>
                <a:gd name="connsiteY38" fmla="*/ 495267 h 640676"/>
                <a:gd name="connsiteX39" fmla="*/ 543478 w 988524"/>
                <a:gd name="connsiteY39" fmla="*/ 474697 h 640676"/>
                <a:gd name="connsiteX40" fmla="*/ 730974 w 988524"/>
                <a:gd name="connsiteY40" fmla="*/ 389634 h 640676"/>
                <a:gd name="connsiteX41" fmla="*/ 939096 w 988524"/>
                <a:gd name="connsiteY41" fmla="*/ 494293 h 640676"/>
                <a:gd name="connsiteX42" fmla="*/ 730974 w 988524"/>
                <a:gd name="connsiteY42" fmla="*/ 598897 h 640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88524" h="640676">
                  <a:moveTo>
                    <a:pt x="983604" y="480793"/>
                  </a:moveTo>
                  <a:cubicBezTo>
                    <a:pt x="982463" y="479429"/>
                    <a:pt x="954990" y="447141"/>
                    <a:pt x="910677" y="414657"/>
                  </a:cubicBezTo>
                  <a:cubicBezTo>
                    <a:pt x="851026" y="370956"/>
                    <a:pt x="788899" y="347853"/>
                    <a:pt x="730974" y="347853"/>
                  </a:cubicBezTo>
                  <a:cubicBezTo>
                    <a:pt x="691783" y="347853"/>
                    <a:pt x="650670" y="358458"/>
                    <a:pt x="609697" y="378834"/>
                  </a:cubicBezTo>
                  <a:cubicBezTo>
                    <a:pt x="630072" y="337861"/>
                    <a:pt x="640678" y="296748"/>
                    <a:pt x="640678" y="257557"/>
                  </a:cubicBezTo>
                  <a:cubicBezTo>
                    <a:pt x="640678" y="199632"/>
                    <a:pt x="617574" y="137505"/>
                    <a:pt x="573874" y="77854"/>
                  </a:cubicBezTo>
                  <a:cubicBezTo>
                    <a:pt x="541390" y="33513"/>
                    <a:pt x="509102" y="6068"/>
                    <a:pt x="507738" y="4927"/>
                  </a:cubicBezTo>
                  <a:cubicBezTo>
                    <a:pt x="499972" y="-1642"/>
                    <a:pt x="488587" y="-1642"/>
                    <a:pt x="480793" y="4927"/>
                  </a:cubicBezTo>
                  <a:cubicBezTo>
                    <a:pt x="479429" y="6068"/>
                    <a:pt x="447141" y="33541"/>
                    <a:pt x="414658" y="77854"/>
                  </a:cubicBezTo>
                  <a:cubicBezTo>
                    <a:pt x="370957" y="137505"/>
                    <a:pt x="347854" y="199632"/>
                    <a:pt x="347854" y="257557"/>
                  </a:cubicBezTo>
                  <a:cubicBezTo>
                    <a:pt x="347854" y="296748"/>
                    <a:pt x="358459" y="337861"/>
                    <a:pt x="378834" y="378834"/>
                  </a:cubicBezTo>
                  <a:cubicBezTo>
                    <a:pt x="337861" y="358458"/>
                    <a:pt x="296749" y="347853"/>
                    <a:pt x="257557" y="347853"/>
                  </a:cubicBezTo>
                  <a:cubicBezTo>
                    <a:pt x="199632" y="347853"/>
                    <a:pt x="137505" y="370956"/>
                    <a:pt x="77854" y="414657"/>
                  </a:cubicBezTo>
                  <a:cubicBezTo>
                    <a:pt x="33513" y="447141"/>
                    <a:pt x="6068" y="479429"/>
                    <a:pt x="4927" y="480793"/>
                  </a:cubicBezTo>
                  <a:cubicBezTo>
                    <a:pt x="-1642" y="488559"/>
                    <a:pt x="-1642" y="499943"/>
                    <a:pt x="4927" y="507737"/>
                  </a:cubicBezTo>
                  <a:cubicBezTo>
                    <a:pt x="6068" y="509101"/>
                    <a:pt x="33541" y="541390"/>
                    <a:pt x="77854" y="573873"/>
                  </a:cubicBezTo>
                  <a:cubicBezTo>
                    <a:pt x="137505" y="617574"/>
                    <a:pt x="199632" y="640677"/>
                    <a:pt x="257557" y="640677"/>
                  </a:cubicBezTo>
                  <a:cubicBezTo>
                    <a:pt x="315482" y="640677"/>
                    <a:pt x="377609" y="617574"/>
                    <a:pt x="437260" y="573873"/>
                  </a:cubicBezTo>
                  <a:cubicBezTo>
                    <a:pt x="462116" y="555669"/>
                    <a:pt x="481656" y="537521"/>
                    <a:pt x="494238" y="524856"/>
                  </a:cubicBezTo>
                  <a:cubicBezTo>
                    <a:pt x="506819" y="537521"/>
                    <a:pt x="526359" y="555669"/>
                    <a:pt x="551216" y="573873"/>
                  </a:cubicBezTo>
                  <a:cubicBezTo>
                    <a:pt x="610866" y="617574"/>
                    <a:pt x="672994" y="640677"/>
                    <a:pt x="730918" y="640677"/>
                  </a:cubicBezTo>
                  <a:cubicBezTo>
                    <a:pt x="788843" y="640677"/>
                    <a:pt x="850971" y="617574"/>
                    <a:pt x="910621" y="573873"/>
                  </a:cubicBezTo>
                  <a:cubicBezTo>
                    <a:pt x="954962" y="541390"/>
                    <a:pt x="982407" y="509101"/>
                    <a:pt x="983549" y="507737"/>
                  </a:cubicBezTo>
                  <a:cubicBezTo>
                    <a:pt x="990173" y="499943"/>
                    <a:pt x="990173" y="488559"/>
                    <a:pt x="983604" y="480793"/>
                  </a:cubicBezTo>
                  <a:close/>
                  <a:moveTo>
                    <a:pt x="494293" y="49463"/>
                  </a:moveTo>
                  <a:cubicBezTo>
                    <a:pt x="525274" y="80137"/>
                    <a:pt x="598925" y="162946"/>
                    <a:pt x="598925" y="257557"/>
                  </a:cubicBezTo>
                  <a:cubicBezTo>
                    <a:pt x="598925" y="335968"/>
                    <a:pt x="548377" y="406223"/>
                    <a:pt x="513416" y="445471"/>
                  </a:cubicBezTo>
                  <a:cubicBezTo>
                    <a:pt x="505928" y="452234"/>
                    <a:pt x="499498" y="458414"/>
                    <a:pt x="494265" y="463675"/>
                  </a:cubicBezTo>
                  <a:cubicBezTo>
                    <a:pt x="488949" y="458330"/>
                    <a:pt x="482380" y="451984"/>
                    <a:pt x="474698" y="445081"/>
                  </a:cubicBezTo>
                  <a:cubicBezTo>
                    <a:pt x="439765" y="405834"/>
                    <a:pt x="389634" y="335912"/>
                    <a:pt x="389634" y="257585"/>
                  </a:cubicBezTo>
                  <a:cubicBezTo>
                    <a:pt x="389662" y="162946"/>
                    <a:pt x="463313" y="80137"/>
                    <a:pt x="494293" y="49463"/>
                  </a:cubicBezTo>
                  <a:close/>
                  <a:moveTo>
                    <a:pt x="257640" y="598897"/>
                  </a:moveTo>
                  <a:cubicBezTo>
                    <a:pt x="163002" y="598897"/>
                    <a:pt x="80137" y="525218"/>
                    <a:pt x="49518" y="494237"/>
                  </a:cubicBezTo>
                  <a:cubicBezTo>
                    <a:pt x="80081" y="463257"/>
                    <a:pt x="162723" y="389634"/>
                    <a:pt x="257640" y="389634"/>
                  </a:cubicBezTo>
                  <a:cubicBezTo>
                    <a:pt x="336024" y="389634"/>
                    <a:pt x="406307" y="440154"/>
                    <a:pt x="445527" y="475115"/>
                  </a:cubicBezTo>
                  <a:cubicBezTo>
                    <a:pt x="452708" y="483103"/>
                    <a:pt x="459277" y="489867"/>
                    <a:pt x="464733" y="495239"/>
                  </a:cubicBezTo>
                  <a:cubicBezTo>
                    <a:pt x="433335" y="526776"/>
                    <a:pt x="351277" y="598897"/>
                    <a:pt x="257640" y="598897"/>
                  </a:cubicBezTo>
                  <a:close/>
                  <a:moveTo>
                    <a:pt x="730974" y="598897"/>
                  </a:moveTo>
                  <a:cubicBezTo>
                    <a:pt x="637309" y="598897"/>
                    <a:pt x="555252" y="526776"/>
                    <a:pt x="523854" y="495267"/>
                  </a:cubicBezTo>
                  <a:cubicBezTo>
                    <a:pt x="529421" y="489784"/>
                    <a:pt x="536129" y="482881"/>
                    <a:pt x="543478" y="474697"/>
                  </a:cubicBezTo>
                  <a:cubicBezTo>
                    <a:pt x="582725" y="439764"/>
                    <a:pt x="652647" y="389634"/>
                    <a:pt x="730974" y="389634"/>
                  </a:cubicBezTo>
                  <a:cubicBezTo>
                    <a:pt x="825613" y="389634"/>
                    <a:pt x="908478" y="463313"/>
                    <a:pt x="939096" y="494293"/>
                  </a:cubicBezTo>
                  <a:cubicBezTo>
                    <a:pt x="908533" y="525273"/>
                    <a:pt x="825919" y="598897"/>
                    <a:pt x="730974" y="598897"/>
                  </a:cubicBezTo>
                  <a:close/>
                </a:path>
              </a:pathLst>
            </a:custGeom>
            <a:solidFill>
              <a:srgbClr val="FFFFFF"/>
            </a:solidFill>
            <a:ln w="2778"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1D5C20E5-DDD5-496F-8A71-9A8E99BBC51D}"/>
                </a:ext>
              </a:extLst>
            </p:cNvPr>
            <p:cNvSpPr/>
            <p:nvPr/>
          </p:nvSpPr>
          <p:spPr>
            <a:xfrm>
              <a:off x="1898005" y="2093523"/>
              <a:ext cx="170750" cy="170746"/>
            </a:xfrm>
            <a:custGeom>
              <a:avLst/>
              <a:gdLst>
                <a:gd name="connsiteX0" fmla="*/ 36565 w 170750"/>
                <a:gd name="connsiteY0" fmla="*/ 134199 h 170746"/>
                <a:gd name="connsiteX1" fmla="*/ 140835 w 170750"/>
                <a:gd name="connsiteY1" fmla="*/ 170746 h 170746"/>
                <a:gd name="connsiteX2" fmla="*/ 151357 w 170750"/>
                <a:gd name="connsiteY2" fmla="*/ 170384 h 170746"/>
                <a:gd name="connsiteX3" fmla="*/ 170396 w 170750"/>
                <a:gd name="connsiteY3" fmla="*/ 151345 h 170746"/>
                <a:gd name="connsiteX4" fmla="*/ 134182 w 170750"/>
                <a:gd name="connsiteY4" fmla="*/ 36554 h 170746"/>
                <a:gd name="connsiteX5" fmla="*/ 19391 w 170750"/>
                <a:gd name="connsiteY5" fmla="*/ 341 h 170746"/>
                <a:gd name="connsiteX6" fmla="*/ 352 w 170750"/>
                <a:gd name="connsiteY6" fmla="*/ 19380 h 170746"/>
                <a:gd name="connsiteX7" fmla="*/ 36565 w 170750"/>
                <a:gd name="connsiteY7" fmla="*/ 134199 h 170746"/>
                <a:gd name="connsiteX8" fmla="*/ 36565 w 170750"/>
                <a:gd name="connsiteY8" fmla="*/ 134199 h 170746"/>
                <a:gd name="connsiteX9" fmla="*/ 104677 w 170750"/>
                <a:gd name="connsiteY9" fmla="*/ 66087 h 170746"/>
                <a:gd name="connsiteX10" fmla="*/ 128532 w 170750"/>
                <a:gd name="connsiteY10" fmla="*/ 128465 h 170746"/>
                <a:gd name="connsiteX11" fmla="*/ 66098 w 170750"/>
                <a:gd name="connsiteY11" fmla="*/ 104666 h 170746"/>
                <a:gd name="connsiteX12" fmla="*/ 66098 w 170750"/>
                <a:gd name="connsiteY12" fmla="*/ 104666 h 170746"/>
                <a:gd name="connsiteX13" fmla="*/ 42244 w 170750"/>
                <a:gd name="connsiteY13" fmla="*/ 42288 h 170746"/>
                <a:gd name="connsiteX14" fmla="*/ 104677 w 170750"/>
                <a:gd name="connsiteY14" fmla="*/ 66087 h 170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0750" h="170746">
                  <a:moveTo>
                    <a:pt x="36565" y="134199"/>
                  </a:moveTo>
                  <a:cubicBezTo>
                    <a:pt x="69271" y="166905"/>
                    <a:pt x="119207" y="170746"/>
                    <a:pt x="140835" y="170746"/>
                  </a:cubicBezTo>
                  <a:cubicBezTo>
                    <a:pt x="146875" y="170746"/>
                    <a:pt x="150716" y="170440"/>
                    <a:pt x="151357" y="170384"/>
                  </a:cubicBezTo>
                  <a:cubicBezTo>
                    <a:pt x="161489" y="169522"/>
                    <a:pt x="169533" y="161477"/>
                    <a:pt x="170396" y="151345"/>
                  </a:cubicBezTo>
                  <a:cubicBezTo>
                    <a:pt x="170646" y="148395"/>
                    <a:pt x="176046" y="78390"/>
                    <a:pt x="134182" y="36554"/>
                  </a:cubicBezTo>
                  <a:cubicBezTo>
                    <a:pt x="92347" y="-5282"/>
                    <a:pt x="22341" y="118"/>
                    <a:pt x="19391" y="341"/>
                  </a:cubicBezTo>
                  <a:cubicBezTo>
                    <a:pt x="9259" y="1204"/>
                    <a:pt x="1215" y="9248"/>
                    <a:pt x="352" y="19380"/>
                  </a:cubicBezTo>
                  <a:cubicBezTo>
                    <a:pt x="101" y="22358"/>
                    <a:pt x="-5271" y="92335"/>
                    <a:pt x="36565" y="134199"/>
                  </a:cubicBezTo>
                  <a:lnTo>
                    <a:pt x="36565" y="134199"/>
                  </a:lnTo>
                  <a:close/>
                  <a:moveTo>
                    <a:pt x="104677" y="66087"/>
                  </a:moveTo>
                  <a:cubicBezTo>
                    <a:pt x="121963" y="83372"/>
                    <a:pt x="127112" y="110289"/>
                    <a:pt x="128532" y="128465"/>
                  </a:cubicBezTo>
                  <a:cubicBezTo>
                    <a:pt x="110328" y="127045"/>
                    <a:pt x="83328" y="121868"/>
                    <a:pt x="66098" y="104666"/>
                  </a:cubicBezTo>
                  <a:lnTo>
                    <a:pt x="66098" y="104666"/>
                  </a:lnTo>
                  <a:cubicBezTo>
                    <a:pt x="48813" y="87381"/>
                    <a:pt x="43663" y="60464"/>
                    <a:pt x="42244" y="42288"/>
                  </a:cubicBezTo>
                  <a:cubicBezTo>
                    <a:pt x="60448" y="43708"/>
                    <a:pt x="87448" y="48857"/>
                    <a:pt x="104677" y="66087"/>
                  </a:cubicBezTo>
                  <a:close/>
                </a:path>
              </a:pathLst>
            </a:custGeom>
            <a:solidFill>
              <a:srgbClr val="FFFFFF"/>
            </a:solidFill>
            <a:ln w="2778"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D2ECE648-4269-4F55-9C00-8FA6F55A4663}"/>
                </a:ext>
              </a:extLst>
            </p:cNvPr>
            <p:cNvSpPr/>
            <p:nvPr/>
          </p:nvSpPr>
          <p:spPr>
            <a:xfrm>
              <a:off x="2439006" y="2093536"/>
              <a:ext cx="170747" cy="170732"/>
            </a:xfrm>
            <a:custGeom>
              <a:avLst/>
              <a:gdLst>
                <a:gd name="connsiteX0" fmla="*/ 19391 w 170747"/>
                <a:gd name="connsiteY0" fmla="*/ 170371 h 170732"/>
                <a:gd name="connsiteX1" fmla="*/ 29913 w 170747"/>
                <a:gd name="connsiteY1" fmla="*/ 170733 h 170732"/>
                <a:gd name="connsiteX2" fmla="*/ 134183 w 170747"/>
                <a:gd name="connsiteY2" fmla="*/ 134185 h 170732"/>
                <a:gd name="connsiteX3" fmla="*/ 170396 w 170747"/>
                <a:gd name="connsiteY3" fmla="*/ 19394 h 170732"/>
                <a:gd name="connsiteX4" fmla="*/ 151357 w 170747"/>
                <a:gd name="connsiteY4" fmla="*/ 355 h 170732"/>
                <a:gd name="connsiteX5" fmla="*/ 36565 w 170747"/>
                <a:gd name="connsiteY5" fmla="*/ 36568 h 170732"/>
                <a:gd name="connsiteX6" fmla="*/ 352 w 170747"/>
                <a:gd name="connsiteY6" fmla="*/ 151360 h 170732"/>
                <a:gd name="connsiteX7" fmla="*/ 19391 w 170747"/>
                <a:gd name="connsiteY7" fmla="*/ 170371 h 170732"/>
                <a:gd name="connsiteX8" fmla="*/ 66070 w 170747"/>
                <a:gd name="connsiteY8" fmla="*/ 66073 h 170732"/>
                <a:gd name="connsiteX9" fmla="*/ 128504 w 170747"/>
                <a:gd name="connsiteY9" fmla="*/ 42219 h 170732"/>
                <a:gd name="connsiteX10" fmla="*/ 104649 w 170747"/>
                <a:gd name="connsiteY10" fmla="*/ 104653 h 170732"/>
                <a:gd name="connsiteX11" fmla="*/ 104649 w 170747"/>
                <a:gd name="connsiteY11" fmla="*/ 104653 h 170732"/>
                <a:gd name="connsiteX12" fmla="*/ 42271 w 170747"/>
                <a:gd name="connsiteY12" fmla="*/ 128507 h 170732"/>
                <a:gd name="connsiteX13" fmla="*/ 66070 w 170747"/>
                <a:gd name="connsiteY13" fmla="*/ 66073 h 170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0747" h="170732">
                  <a:moveTo>
                    <a:pt x="19391" y="170371"/>
                  </a:moveTo>
                  <a:cubicBezTo>
                    <a:pt x="20031" y="170427"/>
                    <a:pt x="23873" y="170733"/>
                    <a:pt x="29913" y="170733"/>
                  </a:cubicBezTo>
                  <a:cubicBezTo>
                    <a:pt x="51540" y="170733"/>
                    <a:pt x="101476" y="166891"/>
                    <a:pt x="134183" y="134185"/>
                  </a:cubicBezTo>
                  <a:cubicBezTo>
                    <a:pt x="176018" y="92349"/>
                    <a:pt x="170646" y="22345"/>
                    <a:pt x="170396" y="19394"/>
                  </a:cubicBezTo>
                  <a:cubicBezTo>
                    <a:pt x="169533" y="9262"/>
                    <a:pt x="161489" y="1190"/>
                    <a:pt x="151357" y="355"/>
                  </a:cubicBezTo>
                  <a:cubicBezTo>
                    <a:pt x="148406" y="104"/>
                    <a:pt x="78401" y="-5295"/>
                    <a:pt x="36565" y="36568"/>
                  </a:cubicBezTo>
                  <a:cubicBezTo>
                    <a:pt x="-5271" y="78404"/>
                    <a:pt x="101" y="148409"/>
                    <a:pt x="352" y="151360"/>
                  </a:cubicBezTo>
                  <a:cubicBezTo>
                    <a:pt x="1215" y="161491"/>
                    <a:pt x="9259" y="169536"/>
                    <a:pt x="19391" y="170371"/>
                  </a:cubicBezTo>
                  <a:close/>
                  <a:moveTo>
                    <a:pt x="66070" y="66073"/>
                  </a:moveTo>
                  <a:cubicBezTo>
                    <a:pt x="83384" y="48760"/>
                    <a:pt x="110328" y="43611"/>
                    <a:pt x="128504" y="42219"/>
                  </a:cubicBezTo>
                  <a:cubicBezTo>
                    <a:pt x="127112" y="60423"/>
                    <a:pt x="121963" y="87339"/>
                    <a:pt x="104649" y="104653"/>
                  </a:cubicBezTo>
                  <a:cubicBezTo>
                    <a:pt x="104649" y="104653"/>
                    <a:pt x="104649" y="104653"/>
                    <a:pt x="104649" y="104653"/>
                  </a:cubicBezTo>
                  <a:cubicBezTo>
                    <a:pt x="87364" y="121938"/>
                    <a:pt x="60448" y="127087"/>
                    <a:pt x="42271" y="128507"/>
                  </a:cubicBezTo>
                  <a:cubicBezTo>
                    <a:pt x="43691" y="110275"/>
                    <a:pt x="48868" y="83275"/>
                    <a:pt x="66070" y="66073"/>
                  </a:cubicBezTo>
                  <a:close/>
                </a:path>
              </a:pathLst>
            </a:custGeom>
            <a:solidFill>
              <a:srgbClr val="FFFFFF"/>
            </a:solidFill>
            <a:ln w="2778" cap="flat">
              <a:noFill/>
              <a:prstDash val="solid"/>
              <a:miter/>
            </a:ln>
          </p:spPr>
          <p:txBody>
            <a:bodyPr rtlCol="0" anchor="ctr"/>
            <a:lstStyle/>
            <a:p>
              <a:endParaRPr lang="en-US" dirty="0"/>
            </a:p>
          </p:txBody>
        </p:sp>
      </p:grpSp>
      <p:grpSp>
        <p:nvGrpSpPr>
          <p:cNvPr id="41" name="Graphic 23">
            <a:extLst>
              <a:ext uri="{FF2B5EF4-FFF2-40B4-BE49-F238E27FC236}">
                <a16:creationId xmlns:a16="http://schemas.microsoft.com/office/drawing/2014/main" id="{C38DED6D-2050-4070-9D9A-7B55803A32FF}"/>
              </a:ext>
              <a:ext uri="{C183D7F6-B498-43B3-948B-1728B52AA6E4}">
                <adec:decorative xmlns:adec="http://schemas.microsoft.com/office/drawing/2017/decorative" val="1"/>
              </a:ext>
            </a:extLst>
          </p:cNvPr>
          <p:cNvGrpSpPr/>
          <p:nvPr userDrawn="1"/>
        </p:nvGrpSpPr>
        <p:grpSpPr>
          <a:xfrm>
            <a:off x="1753259" y="1963419"/>
            <a:ext cx="988524" cy="640676"/>
            <a:chOff x="9017924" y="1709688"/>
            <a:chExt cx="988524" cy="640676"/>
          </a:xfrm>
          <a:solidFill>
            <a:srgbClr val="FFFFFF"/>
          </a:solidFill>
        </p:grpSpPr>
        <p:sp>
          <p:nvSpPr>
            <p:cNvPr id="42" name="Freeform: Shape 41">
              <a:extLst>
                <a:ext uri="{FF2B5EF4-FFF2-40B4-BE49-F238E27FC236}">
                  <a16:creationId xmlns:a16="http://schemas.microsoft.com/office/drawing/2014/main" id="{DEA3090E-D8CD-4DC0-8A33-7312EA33B0CB}"/>
                </a:ext>
              </a:extLst>
            </p:cNvPr>
            <p:cNvSpPr/>
            <p:nvPr/>
          </p:nvSpPr>
          <p:spPr>
            <a:xfrm>
              <a:off x="9017924" y="1709688"/>
              <a:ext cx="988524" cy="640676"/>
            </a:xfrm>
            <a:custGeom>
              <a:avLst/>
              <a:gdLst>
                <a:gd name="connsiteX0" fmla="*/ 983604 w 988524"/>
                <a:gd name="connsiteY0" fmla="*/ 480793 h 640676"/>
                <a:gd name="connsiteX1" fmla="*/ 910677 w 988524"/>
                <a:gd name="connsiteY1" fmla="*/ 414657 h 640676"/>
                <a:gd name="connsiteX2" fmla="*/ 730974 w 988524"/>
                <a:gd name="connsiteY2" fmla="*/ 347853 h 640676"/>
                <a:gd name="connsiteX3" fmla="*/ 609697 w 988524"/>
                <a:gd name="connsiteY3" fmla="*/ 378834 h 640676"/>
                <a:gd name="connsiteX4" fmla="*/ 640678 w 988524"/>
                <a:gd name="connsiteY4" fmla="*/ 257557 h 640676"/>
                <a:gd name="connsiteX5" fmla="*/ 573874 w 988524"/>
                <a:gd name="connsiteY5" fmla="*/ 77854 h 640676"/>
                <a:gd name="connsiteX6" fmla="*/ 507738 w 988524"/>
                <a:gd name="connsiteY6" fmla="*/ 4927 h 640676"/>
                <a:gd name="connsiteX7" fmla="*/ 480793 w 988524"/>
                <a:gd name="connsiteY7" fmla="*/ 4927 h 640676"/>
                <a:gd name="connsiteX8" fmla="*/ 414658 w 988524"/>
                <a:gd name="connsiteY8" fmla="*/ 77854 h 640676"/>
                <a:gd name="connsiteX9" fmla="*/ 347854 w 988524"/>
                <a:gd name="connsiteY9" fmla="*/ 257557 h 640676"/>
                <a:gd name="connsiteX10" fmla="*/ 378834 w 988524"/>
                <a:gd name="connsiteY10" fmla="*/ 378834 h 640676"/>
                <a:gd name="connsiteX11" fmla="*/ 257557 w 988524"/>
                <a:gd name="connsiteY11" fmla="*/ 347853 h 640676"/>
                <a:gd name="connsiteX12" fmla="*/ 77854 w 988524"/>
                <a:gd name="connsiteY12" fmla="*/ 414657 h 640676"/>
                <a:gd name="connsiteX13" fmla="*/ 4927 w 988524"/>
                <a:gd name="connsiteY13" fmla="*/ 480793 h 640676"/>
                <a:gd name="connsiteX14" fmla="*/ 4927 w 988524"/>
                <a:gd name="connsiteY14" fmla="*/ 507737 h 640676"/>
                <a:gd name="connsiteX15" fmla="*/ 77854 w 988524"/>
                <a:gd name="connsiteY15" fmla="*/ 573873 h 640676"/>
                <a:gd name="connsiteX16" fmla="*/ 257557 w 988524"/>
                <a:gd name="connsiteY16" fmla="*/ 640677 h 640676"/>
                <a:gd name="connsiteX17" fmla="*/ 437260 w 988524"/>
                <a:gd name="connsiteY17" fmla="*/ 573873 h 640676"/>
                <a:gd name="connsiteX18" fmla="*/ 494238 w 988524"/>
                <a:gd name="connsiteY18" fmla="*/ 524856 h 640676"/>
                <a:gd name="connsiteX19" fmla="*/ 551216 w 988524"/>
                <a:gd name="connsiteY19" fmla="*/ 573873 h 640676"/>
                <a:gd name="connsiteX20" fmla="*/ 730918 w 988524"/>
                <a:gd name="connsiteY20" fmla="*/ 640677 h 640676"/>
                <a:gd name="connsiteX21" fmla="*/ 910621 w 988524"/>
                <a:gd name="connsiteY21" fmla="*/ 573873 h 640676"/>
                <a:gd name="connsiteX22" fmla="*/ 983549 w 988524"/>
                <a:gd name="connsiteY22" fmla="*/ 507737 h 640676"/>
                <a:gd name="connsiteX23" fmla="*/ 983604 w 988524"/>
                <a:gd name="connsiteY23" fmla="*/ 480793 h 640676"/>
                <a:gd name="connsiteX24" fmla="*/ 494293 w 988524"/>
                <a:gd name="connsiteY24" fmla="*/ 49463 h 640676"/>
                <a:gd name="connsiteX25" fmla="*/ 598925 w 988524"/>
                <a:gd name="connsiteY25" fmla="*/ 257557 h 640676"/>
                <a:gd name="connsiteX26" fmla="*/ 513416 w 988524"/>
                <a:gd name="connsiteY26" fmla="*/ 445471 h 640676"/>
                <a:gd name="connsiteX27" fmla="*/ 494265 w 988524"/>
                <a:gd name="connsiteY27" fmla="*/ 463675 h 640676"/>
                <a:gd name="connsiteX28" fmla="*/ 474698 w 988524"/>
                <a:gd name="connsiteY28" fmla="*/ 445081 h 640676"/>
                <a:gd name="connsiteX29" fmla="*/ 389634 w 988524"/>
                <a:gd name="connsiteY29" fmla="*/ 257585 h 640676"/>
                <a:gd name="connsiteX30" fmla="*/ 494293 w 988524"/>
                <a:gd name="connsiteY30" fmla="*/ 49463 h 640676"/>
                <a:gd name="connsiteX31" fmla="*/ 257640 w 988524"/>
                <a:gd name="connsiteY31" fmla="*/ 598897 h 640676"/>
                <a:gd name="connsiteX32" fmla="*/ 49518 w 988524"/>
                <a:gd name="connsiteY32" fmla="*/ 494237 h 640676"/>
                <a:gd name="connsiteX33" fmla="*/ 257640 w 988524"/>
                <a:gd name="connsiteY33" fmla="*/ 389634 h 640676"/>
                <a:gd name="connsiteX34" fmla="*/ 445527 w 988524"/>
                <a:gd name="connsiteY34" fmla="*/ 475115 h 640676"/>
                <a:gd name="connsiteX35" fmla="*/ 464733 w 988524"/>
                <a:gd name="connsiteY35" fmla="*/ 495239 h 640676"/>
                <a:gd name="connsiteX36" fmla="*/ 257640 w 988524"/>
                <a:gd name="connsiteY36" fmla="*/ 598897 h 640676"/>
                <a:gd name="connsiteX37" fmla="*/ 730974 w 988524"/>
                <a:gd name="connsiteY37" fmla="*/ 598897 h 640676"/>
                <a:gd name="connsiteX38" fmla="*/ 523854 w 988524"/>
                <a:gd name="connsiteY38" fmla="*/ 495267 h 640676"/>
                <a:gd name="connsiteX39" fmla="*/ 543478 w 988524"/>
                <a:gd name="connsiteY39" fmla="*/ 474697 h 640676"/>
                <a:gd name="connsiteX40" fmla="*/ 730974 w 988524"/>
                <a:gd name="connsiteY40" fmla="*/ 389634 h 640676"/>
                <a:gd name="connsiteX41" fmla="*/ 939096 w 988524"/>
                <a:gd name="connsiteY41" fmla="*/ 494293 h 640676"/>
                <a:gd name="connsiteX42" fmla="*/ 730974 w 988524"/>
                <a:gd name="connsiteY42" fmla="*/ 598897 h 640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88524" h="640676">
                  <a:moveTo>
                    <a:pt x="983604" y="480793"/>
                  </a:moveTo>
                  <a:cubicBezTo>
                    <a:pt x="982463" y="479429"/>
                    <a:pt x="954990" y="447141"/>
                    <a:pt x="910677" y="414657"/>
                  </a:cubicBezTo>
                  <a:cubicBezTo>
                    <a:pt x="851026" y="370956"/>
                    <a:pt x="788899" y="347853"/>
                    <a:pt x="730974" y="347853"/>
                  </a:cubicBezTo>
                  <a:cubicBezTo>
                    <a:pt x="691783" y="347853"/>
                    <a:pt x="650670" y="358458"/>
                    <a:pt x="609697" y="378834"/>
                  </a:cubicBezTo>
                  <a:cubicBezTo>
                    <a:pt x="630072" y="337861"/>
                    <a:pt x="640678" y="296748"/>
                    <a:pt x="640678" y="257557"/>
                  </a:cubicBezTo>
                  <a:cubicBezTo>
                    <a:pt x="640678" y="199632"/>
                    <a:pt x="617574" y="137505"/>
                    <a:pt x="573874" y="77854"/>
                  </a:cubicBezTo>
                  <a:cubicBezTo>
                    <a:pt x="541390" y="33513"/>
                    <a:pt x="509102" y="6068"/>
                    <a:pt x="507738" y="4927"/>
                  </a:cubicBezTo>
                  <a:cubicBezTo>
                    <a:pt x="499972" y="-1642"/>
                    <a:pt x="488587" y="-1642"/>
                    <a:pt x="480793" y="4927"/>
                  </a:cubicBezTo>
                  <a:cubicBezTo>
                    <a:pt x="479429" y="6068"/>
                    <a:pt x="447141" y="33541"/>
                    <a:pt x="414658" y="77854"/>
                  </a:cubicBezTo>
                  <a:cubicBezTo>
                    <a:pt x="370957" y="137505"/>
                    <a:pt x="347854" y="199632"/>
                    <a:pt x="347854" y="257557"/>
                  </a:cubicBezTo>
                  <a:cubicBezTo>
                    <a:pt x="347854" y="296748"/>
                    <a:pt x="358459" y="337861"/>
                    <a:pt x="378834" y="378834"/>
                  </a:cubicBezTo>
                  <a:cubicBezTo>
                    <a:pt x="337861" y="358458"/>
                    <a:pt x="296749" y="347853"/>
                    <a:pt x="257557" y="347853"/>
                  </a:cubicBezTo>
                  <a:cubicBezTo>
                    <a:pt x="199632" y="347853"/>
                    <a:pt x="137505" y="370956"/>
                    <a:pt x="77854" y="414657"/>
                  </a:cubicBezTo>
                  <a:cubicBezTo>
                    <a:pt x="33513" y="447141"/>
                    <a:pt x="6068" y="479429"/>
                    <a:pt x="4927" y="480793"/>
                  </a:cubicBezTo>
                  <a:cubicBezTo>
                    <a:pt x="-1642" y="488559"/>
                    <a:pt x="-1642" y="499943"/>
                    <a:pt x="4927" y="507737"/>
                  </a:cubicBezTo>
                  <a:cubicBezTo>
                    <a:pt x="6068" y="509101"/>
                    <a:pt x="33541" y="541390"/>
                    <a:pt x="77854" y="573873"/>
                  </a:cubicBezTo>
                  <a:cubicBezTo>
                    <a:pt x="137505" y="617574"/>
                    <a:pt x="199632" y="640677"/>
                    <a:pt x="257557" y="640677"/>
                  </a:cubicBezTo>
                  <a:cubicBezTo>
                    <a:pt x="315482" y="640677"/>
                    <a:pt x="377609" y="617574"/>
                    <a:pt x="437260" y="573873"/>
                  </a:cubicBezTo>
                  <a:cubicBezTo>
                    <a:pt x="462116" y="555669"/>
                    <a:pt x="481656" y="537521"/>
                    <a:pt x="494238" y="524856"/>
                  </a:cubicBezTo>
                  <a:cubicBezTo>
                    <a:pt x="506819" y="537521"/>
                    <a:pt x="526359" y="555669"/>
                    <a:pt x="551216" y="573873"/>
                  </a:cubicBezTo>
                  <a:cubicBezTo>
                    <a:pt x="610866" y="617574"/>
                    <a:pt x="672994" y="640677"/>
                    <a:pt x="730918" y="640677"/>
                  </a:cubicBezTo>
                  <a:cubicBezTo>
                    <a:pt x="788843" y="640677"/>
                    <a:pt x="850971" y="617574"/>
                    <a:pt x="910621" y="573873"/>
                  </a:cubicBezTo>
                  <a:cubicBezTo>
                    <a:pt x="954962" y="541390"/>
                    <a:pt x="982407" y="509101"/>
                    <a:pt x="983549" y="507737"/>
                  </a:cubicBezTo>
                  <a:cubicBezTo>
                    <a:pt x="990173" y="499943"/>
                    <a:pt x="990173" y="488559"/>
                    <a:pt x="983604" y="480793"/>
                  </a:cubicBezTo>
                  <a:close/>
                  <a:moveTo>
                    <a:pt x="494293" y="49463"/>
                  </a:moveTo>
                  <a:cubicBezTo>
                    <a:pt x="525274" y="80137"/>
                    <a:pt x="598925" y="162946"/>
                    <a:pt x="598925" y="257557"/>
                  </a:cubicBezTo>
                  <a:cubicBezTo>
                    <a:pt x="598925" y="335968"/>
                    <a:pt x="548377" y="406223"/>
                    <a:pt x="513416" y="445471"/>
                  </a:cubicBezTo>
                  <a:cubicBezTo>
                    <a:pt x="505928" y="452234"/>
                    <a:pt x="499498" y="458414"/>
                    <a:pt x="494265" y="463675"/>
                  </a:cubicBezTo>
                  <a:cubicBezTo>
                    <a:pt x="488949" y="458330"/>
                    <a:pt x="482380" y="451984"/>
                    <a:pt x="474698" y="445081"/>
                  </a:cubicBezTo>
                  <a:cubicBezTo>
                    <a:pt x="439765" y="405834"/>
                    <a:pt x="389634" y="335912"/>
                    <a:pt x="389634" y="257585"/>
                  </a:cubicBezTo>
                  <a:cubicBezTo>
                    <a:pt x="389662" y="162946"/>
                    <a:pt x="463313" y="80137"/>
                    <a:pt x="494293" y="49463"/>
                  </a:cubicBezTo>
                  <a:close/>
                  <a:moveTo>
                    <a:pt x="257640" y="598897"/>
                  </a:moveTo>
                  <a:cubicBezTo>
                    <a:pt x="163002" y="598897"/>
                    <a:pt x="80137" y="525218"/>
                    <a:pt x="49518" y="494237"/>
                  </a:cubicBezTo>
                  <a:cubicBezTo>
                    <a:pt x="80081" y="463257"/>
                    <a:pt x="162723" y="389634"/>
                    <a:pt x="257640" y="389634"/>
                  </a:cubicBezTo>
                  <a:cubicBezTo>
                    <a:pt x="336024" y="389634"/>
                    <a:pt x="406307" y="440154"/>
                    <a:pt x="445527" y="475115"/>
                  </a:cubicBezTo>
                  <a:cubicBezTo>
                    <a:pt x="452708" y="483103"/>
                    <a:pt x="459277" y="489867"/>
                    <a:pt x="464733" y="495239"/>
                  </a:cubicBezTo>
                  <a:cubicBezTo>
                    <a:pt x="433335" y="526776"/>
                    <a:pt x="351277" y="598897"/>
                    <a:pt x="257640" y="598897"/>
                  </a:cubicBezTo>
                  <a:close/>
                  <a:moveTo>
                    <a:pt x="730974" y="598897"/>
                  </a:moveTo>
                  <a:cubicBezTo>
                    <a:pt x="637309" y="598897"/>
                    <a:pt x="555252" y="526776"/>
                    <a:pt x="523854" y="495267"/>
                  </a:cubicBezTo>
                  <a:cubicBezTo>
                    <a:pt x="529421" y="489784"/>
                    <a:pt x="536129" y="482881"/>
                    <a:pt x="543478" y="474697"/>
                  </a:cubicBezTo>
                  <a:cubicBezTo>
                    <a:pt x="582725" y="439764"/>
                    <a:pt x="652647" y="389634"/>
                    <a:pt x="730974" y="389634"/>
                  </a:cubicBezTo>
                  <a:cubicBezTo>
                    <a:pt x="825613" y="389634"/>
                    <a:pt x="908478" y="463313"/>
                    <a:pt x="939096" y="494293"/>
                  </a:cubicBezTo>
                  <a:cubicBezTo>
                    <a:pt x="908533" y="525273"/>
                    <a:pt x="825919" y="598897"/>
                    <a:pt x="730974" y="598897"/>
                  </a:cubicBezTo>
                  <a:close/>
                </a:path>
              </a:pathLst>
            </a:custGeom>
            <a:solidFill>
              <a:srgbClr val="FFFFFF"/>
            </a:solidFill>
            <a:ln w="2778"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26BC30D2-547E-4E87-B295-E89AEB04A9C5}"/>
                </a:ext>
              </a:extLst>
            </p:cNvPr>
            <p:cNvSpPr/>
            <p:nvPr/>
          </p:nvSpPr>
          <p:spPr>
            <a:xfrm>
              <a:off x="9156357" y="1848077"/>
              <a:ext cx="170750" cy="170746"/>
            </a:xfrm>
            <a:custGeom>
              <a:avLst/>
              <a:gdLst>
                <a:gd name="connsiteX0" fmla="*/ 36565 w 170750"/>
                <a:gd name="connsiteY0" fmla="*/ 134199 h 170746"/>
                <a:gd name="connsiteX1" fmla="*/ 140835 w 170750"/>
                <a:gd name="connsiteY1" fmla="*/ 170746 h 170746"/>
                <a:gd name="connsiteX2" fmla="*/ 151357 w 170750"/>
                <a:gd name="connsiteY2" fmla="*/ 170384 h 170746"/>
                <a:gd name="connsiteX3" fmla="*/ 170396 w 170750"/>
                <a:gd name="connsiteY3" fmla="*/ 151345 h 170746"/>
                <a:gd name="connsiteX4" fmla="*/ 134182 w 170750"/>
                <a:gd name="connsiteY4" fmla="*/ 36554 h 170746"/>
                <a:gd name="connsiteX5" fmla="*/ 19391 w 170750"/>
                <a:gd name="connsiteY5" fmla="*/ 341 h 170746"/>
                <a:gd name="connsiteX6" fmla="*/ 352 w 170750"/>
                <a:gd name="connsiteY6" fmla="*/ 19380 h 170746"/>
                <a:gd name="connsiteX7" fmla="*/ 36565 w 170750"/>
                <a:gd name="connsiteY7" fmla="*/ 134199 h 170746"/>
                <a:gd name="connsiteX8" fmla="*/ 36565 w 170750"/>
                <a:gd name="connsiteY8" fmla="*/ 134199 h 170746"/>
                <a:gd name="connsiteX9" fmla="*/ 104677 w 170750"/>
                <a:gd name="connsiteY9" fmla="*/ 66087 h 170746"/>
                <a:gd name="connsiteX10" fmla="*/ 128532 w 170750"/>
                <a:gd name="connsiteY10" fmla="*/ 128465 h 170746"/>
                <a:gd name="connsiteX11" fmla="*/ 66098 w 170750"/>
                <a:gd name="connsiteY11" fmla="*/ 104666 h 170746"/>
                <a:gd name="connsiteX12" fmla="*/ 66098 w 170750"/>
                <a:gd name="connsiteY12" fmla="*/ 104666 h 170746"/>
                <a:gd name="connsiteX13" fmla="*/ 42244 w 170750"/>
                <a:gd name="connsiteY13" fmla="*/ 42288 h 170746"/>
                <a:gd name="connsiteX14" fmla="*/ 104677 w 170750"/>
                <a:gd name="connsiteY14" fmla="*/ 66087 h 170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0750" h="170746">
                  <a:moveTo>
                    <a:pt x="36565" y="134199"/>
                  </a:moveTo>
                  <a:cubicBezTo>
                    <a:pt x="69271" y="166905"/>
                    <a:pt x="119207" y="170746"/>
                    <a:pt x="140835" y="170746"/>
                  </a:cubicBezTo>
                  <a:cubicBezTo>
                    <a:pt x="146875" y="170746"/>
                    <a:pt x="150716" y="170440"/>
                    <a:pt x="151357" y="170384"/>
                  </a:cubicBezTo>
                  <a:cubicBezTo>
                    <a:pt x="161489" y="169522"/>
                    <a:pt x="169533" y="161477"/>
                    <a:pt x="170396" y="151345"/>
                  </a:cubicBezTo>
                  <a:cubicBezTo>
                    <a:pt x="170646" y="148395"/>
                    <a:pt x="176046" y="78390"/>
                    <a:pt x="134182" y="36554"/>
                  </a:cubicBezTo>
                  <a:cubicBezTo>
                    <a:pt x="92347" y="-5282"/>
                    <a:pt x="22341" y="118"/>
                    <a:pt x="19391" y="341"/>
                  </a:cubicBezTo>
                  <a:cubicBezTo>
                    <a:pt x="9259" y="1204"/>
                    <a:pt x="1215" y="9248"/>
                    <a:pt x="352" y="19380"/>
                  </a:cubicBezTo>
                  <a:cubicBezTo>
                    <a:pt x="101" y="22358"/>
                    <a:pt x="-5271" y="92335"/>
                    <a:pt x="36565" y="134199"/>
                  </a:cubicBezTo>
                  <a:lnTo>
                    <a:pt x="36565" y="134199"/>
                  </a:lnTo>
                  <a:close/>
                  <a:moveTo>
                    <a:pt x="104677" y="66087"/>
                  </a:moveTo>
                  <a:cubicBezTo>
                    <a:pt x="121963" y="83372"/>
                    <a:pt x="127112" y="110289"/>
                    <a:pt x="128532" y="128465"/>
                  </a:cubicBezTo>
                  <a:cubicBezTo>
                    <a:pt x="110328" y="127045"/>
                    <a:pt x="83328" y="121868"/>
                    <a:pt x="66098" y="104666"/>
                  </a:cubicBezTo>
                  <a:lnTo>
                    <a:pt x="66098" y="104666"/>
                  </a:lnTo>
                  <a:cubicBezTo>
                    <a:pt x="48813" y="87381"/>
                    <a:pt x="43663" y="60464"/>
                    <a:pt x="42244" y="42288"/>
                  </a:cubicBezTo>
                  <a:cubicBezTo>
                    <a:pt x="60448" y="43708"/>
                    <a:pt x="87448" y="48857"/>
                    <a:pt x="104677" y="66087"/>
                  </a:cubicBezTo>
                  <a:close/>
                </a:path>
              </a:pathLst>
            </a:custGeom>
            <a:solidFill>
              <a:srgbClr val="FFFFFF"/>
            </a:solidFill>
            <a:ln w="2778"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747B04E5-7E9B-4B93-BB2A-2A8D86E91010}"/>
                </a:ext>
              </a:extLst>
            </p:cNvPr>
            <p:cNvSpPr/>
            <p:nvPr/>
          </p:nvSpPr>
          <p:spPr>
            <a:xfrm>
              <a:off x="9697358" y="1848090"/>
              <a:ext cx="170747" cy="170732"/>
            </a:xfrm>
            <a:custGeom>
              <a:avLst/>
              <a:gdLst>
                <a:gd name="connsiteX0" fmla="*/ 19391 w 170747"/>
                <a:gd name="connsiteY0" fmla="*/ 170371 h 170732"/>
                <a:gd name="connsiteX1" fmla="*/ 29913 w 170747"/>
                <a:gd name="connsiteY1" fmla="*/ 170733 h 170732"/>
                <a:gd name="connsiteX2" fmla="*/ 134183 w 170747"/>
                <a:gd name="connsiteY2" fmla="*/ 134185 h 170732"/>
                <a:gd name="connsiteX3" fmla="*/ 170396 w 170747"/>
                <a:gd name="connsiteY3" fmla="*/ 19394 h 170732"/>
                <a:gd name="connsiteX4" fmla="*/ 151357 w 170747"/>
                <a:gd name="connsiteY4" fmla="*/ 355 h 170732"/>
                <a:gd name="connsiteX5" fmla="*/ 36565 w 170747"/>
                <a:gd name="connsiteY5" fmla="*/ 36568 h 170732"/>
                <a:gd name="connsiteX6" fmla="*/ 352 w 170747"/>
                <a:gd name="connsiteY6" fmla="*/ 151360 h 170732"/>
                <a:gd name="connsiteX7" fmla="*/ 19391 w 170747"/>
                <a:gd name="connsiteY7" fmla="*/ 170371 h 170732"/>
                <a:gd name="connsiteX8" fmla="*/ 66070 w 170747"/>
                <a:gd name="connsiteY8" fmla="*/ 66073 h 170732"/>
                <a:gd name="connsiteX9" fmla="*/ 128504 w 170747"/>
                <a:gd name="connsiteY9" fmla="*/ 42219 h 170732"/>
                <a:gd name="connsiteX10" fmla="*/ 104649 w 170747"/>
                <a:gd name="connsiteY10" fmla="*/ 104653 h 170732"/>
                <a:gd name="connsiteX11" fmla="*/ 104649 w 170747"/>
                <a:gd name="connsiteY11" fmla="*/ 104653 h 170732"/>
                <a:gd name="connsiteX12" fmla="*/ 42271 w 170747"/>
                <a:gd name="connsiteY12" fmla="*/ 128507 h 170732"/>
                <a:gd name="connsiteX13" fmla="*/ 66070 w 170747"/>
                <a:gd name="connsiteY13" fmla="*/ 66073 h 170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0747" h="170732">
                  <a:moveTo>
                    <a:pt x="19391" y="170371"/>
                  </a:moveTo>
                  <a:cubicBezTo>
                    <a:pt x="20031" y="170427"/>
                    <a:pt x="23873" y="170733"/>
                    <a:pt x="29913" y="170733"/>
                  </a:cubicBezTo>
                  <a:cubicBezTo>
                    <a:pt x="51540" y="170733"/>
                    <a:pt x="101476" y="166891"/>
                    <a:pt x="134183" y="134185"/>
                  </a:cubicBezTo>
                  <a:cubicBezTo>
                    <a:pt x="176018" y="92349"/>
                    <a:pt x="170646" y="22345"/>
                    <a:pt x="170396" y="19394"/>
                  </a:cubicBezTo>
                  <a:cubicBezTo>
                    <a:pt x="169533" y="9262"/>
                    <a:pt x="161489" y="1190"/>
                    <a:pt x="151357" y="355"/>
                  </a:cubicBezTo>
                  <a:cubicBezTo>
                    <a:pt x="148406" y="104"/>
                    <a:pt x="78401" y="-5295"/>
                    <a:pt x="36565" y="36568"/>
                  </a:cubicBezTo>
                  <a:cubicBezTo>
                    <a:pt x="-5271" y="78404"/>
                    <a:pt x="101" y="148409"/>
                    <a:pt x="352" y="151360"/>
                  </a:cubicBezTo>
                  <a:cubicBezTo>
                    <a:pt x="1215" y="161491"/>
                    <a:pt x="9259" y="169536"/>
                    <a:pt x="19391" y="170371"/>
                  </a:cubicBezTo>
                  <a:close/>
                  <a:moveTo>
                    <a:pt x="66070" y="66073"/>
                  </a:moveTo>
                  <a:cubicBezTo>
                    <a:pt x="83384" y="48760"/>
                    <a:pt x="110328" y="43611"/>
                    <a:pt x="128504" y="42219"/>
                  </a:cubicBezTo>
                  <a:cubicBezTo>
                    <a:pt x="127112" y="60423"/>
                    <a:pt x="121963" y="87339"/>
                    <a:pt x="104649" y="104653"/>
                  </a:cubicBezTo>
                  <a:cubicBezTo>
                    <a:pt x="104649" y="104653"/>
                    <a:pt x="104649" y="104653"/>
                    <a:pt x="104649" y="104653"/>
                  </a:cubicBezTo>
                  <a:cubicBezTo>
                    <a:pt x="87364" y="121938"/>
                    <a:pt x="60448" y="127087"/>
                    <a:pt x="42271" y="128507"/>
                  </a:cubicBezTo>
                  <a:cubicBezTo>
                    <a:pt x="43691" y="110275"/>
                    <a:pt x="48868" y="83275"/>
                    <a:pt x="66070" y="66073"/>
                  </a:cubicBezTo>
                  <a:close/>
                </a:path>
              </a:pathLst>
            </a:custGeom>
            <a:solidFill>
              <a:srgbClr val="FFFFFF"/>
            </a:solidFill>
            <a:ln w="2778" cap="flat">
              <a:noFill/>
              <a:prstDash val="solid"/>
              <a:miter/>
            </a:ln>
          </p:spPr>
          <p:txBody>
            <a:bodyPr rtlCol="0" anchor="ctr"/>
            <a:lstStyle/>
            <a:p>
              <a:endParaRPr lang="en-US" dirty="0"/>
            </a:p>
          </p:txBody>
        </p:sp>
      </p:grpSp>
      <p:cxnSp>
        <p:nvCxnSpPr>
          <p:cNvPr id="108" name="Straight Connector 107">
            <a:extLst>
              <a:ext uri="{FF2B5EF4-FFF2-40B4-BE49-F238E27FC236}">
                <a16:creationId xmlns:a16="http://schemas.microsoft.com/office/drawing/2014/main" id="{B323B8FF-9181-4D98-A0CB-B0EF6FB79F3C}"/>
              </a:ext>
              <a:ext uri="{C183D7F6-B498-43B3-948B-1728B52AA6E4}">
                <adec:decorative xmlns:adec="http://schemas.microsoft.com/office/drawing/2017/decorative" val="1"/>
              </a:ext>
            </a:extLst>
          </p:cNvPr>
          <p:cNvCxnSpPr>
            <a:cxnSpLocks/>
          </p:cNvCxnSpPr>
          <p:nvPr userDrawn="1"/>
        </p:nvCxnSpPr>
        <p:spPr>
          <a:xfrm flipH="1">
            <a:off x="493825" y="183442"/>
            <a:ext cx="3460883" cy="0"/>
          </a:xfrm>
          <a:prstGeom prst="line">
            <a:avLst/>
          </a:prstGeom>
          <a:ln w="12700" cap="rnd">
            <a:solidFill>
              <a:srgbClr val="D8E5E8"/>
            </a:solidFill>
            <a:round/>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CE95ED5-7A44-4B75-97A6-7D5A84102EBA}"/>
              </a:ext>
              <a:ext uri="{C183D7F6-B498-43B3-948B-1728B52AA6E4}">
                <adec:decorative xmlns:adec="http://schemas.microsoft.com/office/drawing/2017/decorative" val="1"/>
              </a:ext>
            </a:extLst>
          </p:cNvPr>
          <p:cNvCxnSpPr>
            <a:cxnSpLocks/>
          </p:cNvCxnSpPr>
          <p:nvPr userDrawn="1"/>
        </p:nvCxnSpPr>
        <p:spPr>
          <a:xfrm rot="10800000">
            <a:off x="493825" y="6675065"/>
            <a:ext cx="3460883" cy="0"/>
          </a:xfrm>
          <a:prstGeom prst="line">
            <a:avLst/>
          </a:prstGeom>
          <a:ln w="12700" cap="rnd">
            <a:solidFill>
              <a:srgbClr val="D8E5E8"/>
            </a:solidFill>
            <a:round/>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31C446B-C02A-48CD-B6FC-CD3860FB1439}"/>
              </a:ext>
              <a:ext uri="{C183D7F6-B498-43B3-948B-1728B52AA6E4}">
                <adec:decorative xmlns:adec="http://schemas.microsoft.com/office/drawing/2017/decorative" val="1"/>
              </a:ext>
            </a:extLst>
          </p:cNvPr>
          <p:cNvCxnSpPr>
            <a:cxnSpLocks/>
          </p:cNvCxnSpPr>
          <p:nvPr userDrawn="1"/>
        </p:nvCxnSpPr>
        <p:spPr>
          <a:xfrm flipV="1">
            <a:off x="175039" y="433787"/>
            <a:ext cx="0" cy="5971479"/>
          </a:xfrm>
          <a:prstGeom prst="line">
            <a:avLst/>
          </a:prstGeom>
          <a:ln w="12700" cap="rnd">
            <a:solidFill>
              <a:srgbClr val="D8E5E8"/>
            </a:solidFill>
            <a:round/>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00D9370-6FEC-451B-96C0-FF0078DE0AE1}"/>
              </a:ext>
              <a:ext uri="{C183D7F6-B498-43B3-948B-1728B52AA6E4}">
                <adec:decorative xmlns:adec="http://schemas.microsoft.com/office/drawing/2017/decorative" val="1"/>
              </a:ext>
            </a:extLst>
          </p:cNvPr>
          <p:cNvCxnSpPr>
            <a:cxnSpLocks/>
          </p:cNvCxnSpPr>
          <p:nvPr userDrawn="1"/>
        </p:nvCxnSpPr>
        <p:spPr>
          <a:xfrm flipV="1">
            <a:off x="4294762" y="455080"/>
            <a:ext cx="23614" cy="5927847"/>
          </a:xfrm>
          <a:prstGeom prst="line">
            <a:avLst/>
          </a:prstGeom>
          <a:ln w="12700" cap="rnd">
            <a:solidFill>
              <a:srgbClr val="D8E5E8"/>
            </a:solidFill>
            <a:round/>
          </a:ln>
        </p:spPr>
        <p:style>
          <a:lnRef idx="1">
            <a:schemeClr val="accent1"/>
          </a:lnRef>
          <a:fillRef idx="0">
            <a:schemeClr val="accent1"/>
          </a:fillRef>
          <a:effectRef idx="0">
            <a:schemeClr val="accent1"/>
          </a:effectRef>
          <a:fontRef idx="minor">
            <a:schemeClr val="tx1"/>
          </a:fontRef>
        </p:style>
      </p:cxnSp>
      <p:grpSp>
        <p:nvGrpSpPr>
          <p:cNvPr id="112" name="Picture 27">
            <a:extLst>
              <a:ext uri="{FF2B5EF4-FFF2-40B4-BE49-F238E27FC236}">
                <a16:creationId xmlns:a16="http://schemas.microsoft.com/office/drawing/2014/main" id="{FC93D10D-2EB8-488F-9BC2-90B719BEE1A2}"/>
              </a:ext>
              <a:ext uri="{C183D7F6-B498-43B3-948B-1728B52AA6E4}">
                <adec:decorative xmlns:adec="http://schemas.microsoft.com/office/drawing/2017/decorative" val="1"/>
              </a:ext>
            </a:extLst>
          </p:cNvPr>
          <p:cNvGrpSpPr/>
          <p:nvPr userDrawn="1"/>
        </p:nvGrpSpPr>
        <p:grpSpPr>
          <a:xfrm rot="19800000">
            <a:off x="7899" y="59516"/>
            <a:ext cx="437898" cy="283808"/>
            <a:chOff x="6820039" y="11258"/>
            <a:chExt cx="437898" cy="283808"/>
          </a:xfrm>
          <a:solidFill>
            <a:srgbClr val="D8E5E8"/>
          </a:solidFill>
        </p:grpSpPr>
        <p:sp>
          <p:nvSpPr>
            <p:cNvPr id="113" name="Freeform: Shape 112">
              <a:extLst>
                <a:ext uri="{FF2B5EF4-FFF2-40B4-BE49-F238E27FC236}">
                  <a16:creationId xmlns:a16="http://schemas.microsoft.com/office/drawing/2014/main" id="{07523E02-C296-4CA2-81E6-6D0D935C6D03}"/>
                </a:ext>
              </a:extLst>
            </p:cNvPr>
            <p:cNvSpPr/>
            <p:nvPr/>
          </p:nvSpPr>
          <p:spPr>
            <a:xfrm>
              <a:off x="6820039" y="11258"/>
              <a:ext cx="437898" cy="283808"/>
            </a:xfrm>
            <a:custGeom>
              <a:avLst/>
              <a:gdLst>
                <a:gd name="connsiteX0" fmla="*/ 435719 w 437898"/>
                <a:gd name="connsiteY0" fmla="*/ 212982 h 283808"/>
                <a:gd name="connsiteX1" fmla="*/ 403414 w 437898"/>
                <a:gd name="connsiteY1" fmla="*/ 183686 h 283808"/>
                <a:gd name="connsiteX2" fmla="*/ 323809 w 437898"/>
                <a:gd name="connsiteY2" fmla="*/ 154093 h 283808"/>
                <a:gd name="connsiteX3" fmla="*/ 270085 w 437898"/>
                <a:gd name="connsiteY3" fmla="*/ 167816 h 283808"/>
                <a:gd name="connsiteX4" fmla="*/ 283809 w 437898"/>
                <a:gd name="connsiteY4" fmla="*/ 114093 h 283808"/>
                <a:gd name="connsiteX5" fmla="*/ 254216 w 437898"/>
                <a:gd name="connsiteY5" fmla="*/ 34488 h 283808"/>
                <a:gd name="connsiteX6" fmla="*/ 224919 w 437898"/>
                <a:gd name="connsiteY6" fmla="*/ 2182 h 283808"/>
                <a:gd name="connsiteX7" fmla="*/ 212983 w 437898"/>
                <a:gd name="connsiteY7" fmla="*/ 2182 h 283808"/>
                <a:gd name="connsiteX8" fmla="*/ 183686 w 437898"/>
                <a:gd name="connsiteY8" fmla="*/ 34488 h 283808"/>
                <a:gd name="connsiteX9" fmla="*/ 154093 w 437898"/>
                <a:gd name="connsiteY9" fmla="*/ 114093 h 283808"/>
                <a:gd name="connsiteX10" fmla="*/ 167817 w 437898"/>
                <a:gd name="connsiteY10" fmla="*/ 167816 h 283808"/>
                <a:gd name="connsiteX11" fmla="*/ 114093 w 437898"/>
                <a:gd name="connsiteY11" fmla="*/ 154093 h 283808"/>
                <a:gd name="connsiteX12" fmla="*/ 34488 w 437898"/>
                <a:gd name="connsiteY12" fmla="*/ 183686 h 283808"/>
                <a:gd name="connsiteX13" fmla="*/ 2182 w 437898"/>
                <a:gd name="connsiteY13" fmla="*/ 212982 h 283808"/>
                <a:gd name="connsiteX14" fmla="*/ 2182 w 437898"/>
                <a:gd name="connsiteY14" fmla="*/ 224918 h 283808"/>
                <a:gd name="connsiteX15" fmla="*/ 34488 w 437898"/>
                <a:gd name="connsiteY15" fmla="*/ 254215 h 283808"/>
                <a:gd name="connsiteX16" fmla="*/ 114093 w 437898"/>
                <a:gd name="connsiteY16" fmla="*/ 283808 h 283808"/>
                <a:gd name="connsiteX17" fmla="*/ 193698 w 437898"/>
                <a:gd name="connsiteY17" fmla="*/ 254215 h 283808"/>
                <a:gd name="connsiteX18" fmla="*/ 218939 w 437898"/>
                <a:gd name="connsiteY18" fmla="*/ 232501 h 283808"/>
                <a:gd name="connsiteX19" fmla="*/ 244179 w 437898"/>
                <a:gd name="connsiteY19" fmla="*/ 254215 h 283808"/>
                <a:gd name="connsiteX20" fmla="*/ 323784 w 437898"/>
                <a:gd name="connsiteY20" fmla="*/ 283808 h 283808"/>
                <a:gd name="connsiteX21" fmla="*/ 403389 w 437898"/>
                <a:gd name="connsiteY21" fmla="*/ 254215 h 283808"/>
                <a:gd name="connsiteX22" fmla="*/ 435695 w 437898"/>
                <a:gd name="connsiteY22" fmla="*/ 224918 h 283808"/>
                <a:gd name="connsiteX23" fmla="*/ 435719 w 437898"/>
                <a:gd name="connsiteY23" fmla="*/ 212982 h 283808"/>
                <a:gd name="connsiteX24" fmla="*/ 218963 w 437898"/>
                <a:gd name="connsiteY24" fmla="*/ 21911 h 283808"/>
                <a:gd name="connsiteX25" fmla="*/ 265313 w 437898"/>
                <a:gd name="connsiteY25" fmla="*/ 114093 h 283808"/>
                <a:gd name="connsiteX26" fmla="*/ 227434 w 437898"/>
                <a:gd name="connsiteY26" fmla="*/ 197335 h 283808"/>
                <a:gd name="connsiteX27" fmla="*/ 218951 w 437898"/>
                <a:gd name="connsiteY27" fmla="*/ 205399 h 283808"/>
                <a:gd name="connsiteX28" fmla="*/ 210283 w 437898"/>
                <a:gd name="connsiteY28" fmla="*/ 197163 h 283808"/>
                <a:gd name="connsiteX29" fmla="*/ 172601 w 437898"/>
                <a:gd name="connsiteY29" fmla="*/ 114105 h 283808"/>
                <a:gd name="connsiteX30" fmla="*/ 218963 w 437898"/>
                <a:gd name="connsiteY30" fmla="*/ 21911 h 283808"/>
                <a:gd name="connsiteX31" fmla="*/ 114130 w 437898"/>
                <a:gd name="connsiteY31" fmla="*/ 265300 h 283808"/>
                <a:gd name="connsiteX32" fmla="*/ 21936 w 437898"/>
                <a:gd name="connsiteY32" fmla="*/ 218938 h 283808"/>
                <a:gd name="connsiteX33" fmla="*/ 114130 w 437898"/>
                <a:gd name="connsiteY33" fmla="*/ 172601 h 283808"/>
                <a:gd name="connsiteX34" fmla="*/ 197360 w 437898"/>
                <a:gd name="connsiteY34" fmla="*/ 210467 h 283808"/>
                <a:gd name="connsiteX35" fmla="*/ 205868 w 437898"/>
                <a:gd name="connsiteY35" fmla="*/ 219382 h 283808"/>
                <a:gd name="connsiteX36" fmla="*/ 114130 w 437898"/>
                <a:gd name="connsiteY36" fmla="*/ 265300 h 283808"/>
                <a:gd name="connsiteX37" fmla="*/ 323809 w 437898"/>
                <a:gd name="connsiteY37" fmla="*/ 265300 h 283808"/>
                <a:gd name="connsiteX38" fmla="*/ 232058 w 437898"/>
                <a:gd name="connsiteY38" fmla="*/ 219394 h 283808"/>
                <a:gd name="connsiteX39" fmla="*/ 240751 w 437898"/>
                <a:gd name="connsiteY39" fmla="*/ 210282 h 283808"/>
                <a:gd name="connsiteX40" fmla="*/ 323809 w 437898"/>
                <a:gd name="connsiteY40" fmla="*/ 172601 h 283808"/>
                <a:gd name="connsiteX41" fmla="*/ 416003 w 437898"/>
                <a:gd name="connsiteY41" fmla="*/ 218963 h 283808"/>
                <a:gd name="connsiteX42" fmla="*/ 323809 w 437898"/>
                <a:gd name="connsiteY42" fmla="*/ 265300 h 283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37898" h="283808">
                  <a:moveTo>
                    <a:pt x="435719" y="212982"/>
                  </a:moveTo>
                  <a:cubicBezTo>
                    <a:pt x="435214" y="212378"/>
                    <a:pt x="423044" y="198075"/>
                    <a:pt x="403414" y="183686"/>
                  </a:cubicBezTo>
                  <a:cubicBezTo>
                    <a:pt x="376989" y="164327"/>
                    <a:pt x="349468" y="154093"/>
                    <a:pt x="323809" y="154093"/>
                  </a:cubicBezTo>
                  <a:cubicBezTo>
                    <a:pt x="306447" y="154093"/>
                    <a:pt x="288235" y="158791"/>
                    <a:pt x="270085" y="167816"/>
                  </a:cubicBezTo>
                  <a:cubicBezTo>
                    <a:pt x="279111" y="149666"/>
                    <a:pt x="283809" y="131454"/>
                    <a:pt x="283809" y="114093"/>
                  </a:cubicBezTo>
                  <a:cubicBezTo>
                    <a:pt x="283809" y="88433"/>
                    <a:pt x="273575" y="60912"/>
                    <a:pt x="254216" y="34488"/>
                  </a:cubicBezTo>
                  <a:cubicBezTo>
                    <a:pt x="239826" y="14846"/>
                    <a:pt x="225523" y="2688"/>
                    <a:pt x="224919" y="2182"/>
                  </a:cubicBezTo>
                  <a:cubicBezTo>
                    <a:pt x="221479" y="-727"/>
                    <a:pt x="216435" y="-727"/>
                    <a:pt x="212983" y="2182"/>
                  </a:cubicBezTo>
                  <a:cubicBezTo>
                    <a:pt x="212379" y="2688"/>
                    <a:pt x="198075" y="14858"/>
                    <a:pt x="183686" y="34488"/>
                  </a:cubicBezTo>
                  <a:cubicBezTo>
                    <a:pt x="164327" y="60912"/>
                    <a:pt x="154093" y="88433"/>
                    <a:pt x="154093" y="114093"/>
                  </a:cubicBezTo>
                  <a:cubicBezTo>
                    <a:pt x="154093" y="131454"/>
                    <a:pt x="158791" y="149666"/>
                    <a:pt x="167817" y="167816"/>
                  </a:cubicBezTo>
                  <a:cubicBezTo>
                    <a:pt x="149666" y="158791"/>
                    <a:pt x="131454" y="154093"/>
                    <a:pt x="114093" y="154093"/>
                  </a:cubicBezTo>
                  <a:cubicBezTo>
                    <a:pt x="88434" y="154093"/>
                    <a:pt x="60912" y="164327"/>
                    <a:pt x="34488" y="183686"/>
                  </a:cubicBezTo>
                  <a:cubicBezTo>
                    <a:pt x="14846" y="198075"/>
                    <a:pt x="2688" y="212378"/>
                    <a:pt x="2182" y="212982"/>
                  </a:cubicBezTo>
                  <a:cubicBezTo>
                    <a:pt x="-727" y="216423"/>
                    <a:pt x="-727" y="221466"/>
                    <a:pt x="2182" y="224918"/>
                  </a:cubicBezTo>
                  <a:cubicBezTo>
                    <a:pt x="2688" y="225522"/>
                    <a:pt x="14858" y="239826"/>
                    <a:pt x="34488" y="254215"/>
                  </a:cubicBezTo>
                  <a:cubicBezTo>
                    <a:pt x="60912" y="273574"/>
                    <a:pt x="88434" y="283808"/>
                    <a:pt x="114093" y="283808"/>
                  </a:cubicBezTo>
                  <a:cubicBezTo>
                    <a:pt x="139753" y="283808"/>
                    <a:pt x="167274" y="273574"/>
                    <a:pt x="193698" y="254215"/>
                  </a:cubicBezTo>
                  <a:cubicBezTo>
                    <a:pt x="204709" y="246151"/>
                    <a:pt x="213365" y="238112"/>
                    <a:pt x="218939" y="232501"/>
                  </a:cubicBezTo>
                  <a:cubicBezTo>
                    <a:pt x="224512" y="238112"/>
                    <a:pt x="233168" y="246151"/>
                    <a:pt x="244179" y="254215"/>
                  </a:cubicBezTo>
                  <a:cubicBezTo>
                    <a:pt x="270603" y="273574"/>
                    <a:pt x="298124" y="283808"/>
                    <a:pt x="323784" y="283808"/>
                  </a:cubicBezTo>
                  <a:cubicBezTo>
                    <a:pt x="349443" y="283808"/>
                    <a:pt x="376965" y="273574"/>
                    <a:pt x="403389" y="254215"/>
                  </a:cubicBezTo>
                  <a:cubicBezTo>
                    <a:pt x="423031" y="239826"/>
                    <a:pt x="435189" y="225522"/>
                    <a:pt x="435695" y="224918"/>
                  </a:cubicBezTo>
                  <a:cubicBezTo>
                    <a:pt x="438629" y="221466"/>
                    <a:pt x="438629" y="216423"/>
                    <a:pt x="435719" y="212982"/>
                  </a:cubicBezTo>
                  <a:close/>
                  <a:moveTo>
                    <a:pt x="218963" y="21911"/>
                  </a:moveTo>
                  <a:cubicBezTo>
                    <a:pt x="232687" y="35499"/>
                    <a:pt x="265313" y="72182"/>
                    <a:pt x="265313" y="114093"/>
                  </a:cubicBezTo>
                  <a:cubicBezTo>
                    <a:pt x="265313" y="148828"/>
                    <a:pt x="242921" y="179949"/>
                    <a:pt x="227434" y="197335"/>
                  </a:cubicBezTo>
                  <a:cubicBezTo>
                    <a:pt x="224117" y="200332"/>
                    <a:pt x="221269" y="203069"/>
                    <a:pt x="218951" y="205399"/>
                  </a:cubicBezTo>
                  <a:cubicBezTo>
                    <a:pt x="216596" y="203032"/>
                    <a:pt x="213686" y="200221"/>
                    <a:pt x="210283" y="197163"/>
                  </a:cubicBezTo>
                  <a:cubicBezTo>
                    <a:pt x="194808" y="179777"/>
                    <a:pt x="172601" y="148803"/>
                    <a:pt x="172601" y="114105"/>
                  </a:cubicBezTo>
                  <a:cubicBezTo>
                    <a:pt x="172613" y="72182"/>
                    <a:pt x="205239" y="35499"/>
                    <a:pt x="218963" y="21911"/>
                  </a:cubicBezTo>
                  <a:close/>
                  <a:moveTo>
                    <a:pt x="114130" y="265300"/>
                  </a:moveTo>
                  <a:cubicBezTo>
                    <a:pt x="72207" y="265300"/>
                    <a:pt x="35499" y="232662"/>
                    <a:pt x="21936" y="218938"/>
                  </a:cubicBezTo>
                  <a:cubicBezTo>
                    <a:pt x="35475" y="205214"/>
                    <a:pt x="72083" y="172601"/>
                    <a:pt x="114130" y="172601"/>
                  </a:cubicBezTo>
                  <a:cubicBezTo>
                    <a:pt x="148853" y="172601"/>
                    <a:pt x="179987" y="194980"/>
                    <a:pt x="197360" y="210467"/>
                  </a:cubicBezTo>
                  <a:cubicBezTo>
                    <a:pt x="200542" y="214006"/>
                    <a:pt x="203452" y="217002"/>
                    <a:pt x="205868" y="219382"/>
                  </a:cubicBezTo>
                  <a:cubicBezTo>
                    <a:pt x="191960" y="233352"/>
                    <a:pt x="155610" y="265300"/>
                    <a:pt x="114130" y="265300"/>
                  </a:cubicBezTo>
                  <a:close/>
                  <a:moveTo>
                    <a:pt x="323809" y="265300"/>
                  </a:moveTo>
                  <a:cubicBezTo>
                    <a:pt x="282317" y="265300"/>
                    <a:pt x="245967" y="233352"/>
                    <a:pt x="232058" y="219394"/>
                  </a:cubicBezTo>
                  <a:cubicBezTo>
                    <a:pt x="234524" y="216965"/>
                    <a:pt x="237496" y="213907"/>
                    <a:pt x="240751" y="210282"/>
                  </a:cubicBezTo>
                  <a:cubicBezTo>
                    <a:pt x="258137" y="194808"/>
                    <a:pt x="289111" y="172601"/>
                    <a:pt x="323809" y="172601"/>
                  </a:cubicBezTo>
                  <a:cubicBezTo>
                    <a:pt x="365732" y="172601"/>
                    <a:pt x="402439" y="205239"/>
                    <a:pt x="416003" y="218963"/>
                  </a:cubicBezTo>
                  <a:cubicBezTo>
                    <a:pt x="402464" y="232686"/>
                    <a:pt x="365868" y="265300"/>
                    <a:pt x="323809" y="265300"/>
                  </a:cubicBezTo>
                  <a:close/>
                </a:path>
              </a:pathLst>
            </a:custGeom>
            <a:grpFill/>
            <a:ln w="1230"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EB6E4ACF-00C3-4F4D-B6DA-832F8FD1E13C}"/>
                </a:ext>
              </a:extLst>
            </p:cNvPr>
            <p:cNvSpPr/>
            <p:nvPr/>
          </p:nvSpPr>
          <p:spPr>
            <a:xfrm>
              <a:off x="6881362" y="72562"/>
              <a:ext cx="75639" cy="75637"/>
            </a:xfrm>
            <a:custGeom>
              <a:avLst/>
              <a:gdLst>
                <a:gd name="connsiteX0" fmla="*/ 16198 w 75639"/>
                <a:gd name="connsiteY0" fmla="*/ 59448 h 75637"/>
                <a:gd name="connsiteX1" fmla="*/ 62387 w 75639"/>
                <a:gd name="connsiteY1" fmla="*/ 75637 h 75637"/>
                <a:gd name="connsiteX2" fmla="*/ 67048 w 75639"/>
                <a:gd name="connsiteY2" fmla="*/ 75477 h 75637"/>
                <a:gd name="connsiteX3" fmla="*/ 75482 w 75639"/>
                <a:gd name="connsiteY3" fmla="*/ 67043 h 75637"/>
                <a:gd name="connsiteX4" fmla="*/ 59440 w 75639"/>
                <a:gd name="connsiteY4" fmla="*/ 16193 h 75637"/>
                <a:gd name="connsiteX5" fmla="*/ 8590 w 75639"/>
                <a:gd name="connsiteY5" fmla="*/ 151 h 75637"/>
                <a:gd name="connsiteX6" fmla="*/ 156 w 75639"/>
                <a:gd name="connsiteY6" fmla="*/ 8585 h 75637"/>
                <a:gd name="connsiteX7" fmla="*/ 16198 w 75639"/>
                <a:gd name="connsiteY7" fmla="*/ 59448 h 75637"/>
                <a:gd name="connsiteX8" fmla="*/ 16198 w 75639"/>
                <a:gd name="connsiteY8" fmla="*/ 59448 h 75637"/>
                <a:gd name="connsiteX9" fmla="*/ 46370 w 75639"/>
                <a:gd name="connsiteY9" fmla="*/ 29275 h 75637"/>
                <a:gd name="connsiteX10" fmla="*/ 56937 w 75639"/>
                <a:gd name="connsiteY10" fmla="*/ 56908 h 75637"/>
                <a:gd name="connsiteX11" fmla="*/ 29280 w 75639"/>
                <a:gd name="connsiteY11" fmla="*/ 46365 h 75637"/>
                <a:gd name="connsiteX12" fmla="*/ 29280 w 75639"/>
                <a:gd name="connsiteY12" fmla="*/ 46365 h 75637"/>
                <a:gd name="connsiteX13" fmla="*/ 18713 w 75639"/>
                <a:gd name="connsiteY13" fmla="*/ 18733 h 75637"/>
                <a:gd name="connsiteX14" fmla="*/ 46370 w 75639"/>
                <a:gd name="connsiteY14" fmla="*/ 29275 h 7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5639" h="75637">
                  <a:moveTo>
                    <a:pt x="16198" y="59448"/>
                  </a:moveTo>
                  <a:cubicBezTo>
                    <a:pt x="30686" y="73936"/>
                    <a:pt x="52807" y="75637"/>
                    <a:pt x="62387" y="75637"/>
                  </a:cubicBezTo>
                  <a:cubicBezTo>
                    <a:pt x="65063" y="75637"/>
                    <a:pt x="66765" y="75502"/>
                    <a:pt x="67048" y="75477"/>
                  </a:cubicBezTo>
                  <a:cubicBezTo>
                    <a:pt x="71537" y="75095"/>
                    <a:pt x="75100" y="71531"/>
                    <a:pt x="75482" y="67043"/>
                  </a:cubicBezTo>
                  <a:cubicBezTo>
                    <a:pt x="75593" y="65736"/>
                    <a:pt x="77985" y="34725"/>
                    <a:pt x="59440" y="16193"/>
                  </a:cubicBezTo>
                  <a:cubicBezTo>
                    <a:pt x="40908" y="-2340"/>
                    <a:pt x="9897" y="52"/>
                    <a:pt x="8590" y="151"/>
                  </a:cubicBezTo>
                  <a:cubicBezTo>
                    <a:pt x="4102" y="533"/>
                    <a:pt x="538" y="4097"/>
                    <a:pt x="156" y="8585"/>
                  </a:cubicBezTo>
                  <a:cubicBezTo>
                    <a:pt x="45" y="9904"/>
                    <a:pt x="-2335" y="40903"/>
                    <a:pt x="16198" y="59448"/>
                  </a:cubicBezTo>
                  <a:lnTo>
                    <a:pt x="16198" y="59448"/>
                  </a:lnTo>
                  <a:close/>
                  <a:moveTo>
                    <a:pt x="46370" y="29275"/>
                  </a:moveTo>
                  <a:cubicBezTo>
                    <a:pt x="54027" y="36932"/>
                    <a:pt x="56309" y="48856"/>
                    <a:pt x="56937" y="56908"/>
                  </a:cubicBezTo>
                  <a:cubicBezTo>
                    <a:pt x="48873" y="56279"/>
                    <a:pt x="36913" y="53985"/>
                    <a:pt x="29280" y="46365"/>
                  </a:cubicBezTo>
                  <a:lnTo>
                    <a:pt x="29280" y="46365"/>
                  </a:lnTo>
                  <a:cubicBezTo>
                    <a:pt x="21623" y="38708"/>
                    <a:pt x="19342" y="26785"/>
                    <a:pt x="18713" y="18733"/>
                  </a:cubicBezTo>
                  <a:cubicBezTo>
                    <a:pt x="26777" y="19362"/>
                    <a:pt x="38738" y="21643"/>
                    <a:pt x="46370" y="29275"/>
                  </a:cubicBezTo>
                  <a:close/>
                </a:path>
              </a:pathLst>
            </a:custGeom>
            <a:grpFill/>
            <a:ln w="1230"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BAAF897F-1E5D-493D-A0A6-9AE3D7B41F9E}"/>
                </a:ext>
              </a:extLst>
            </p:cNvPr>
            <p:cNvSpPr/>
            <p:nvPr/>
          </p:nvSpPr>
          <p:spPr>
            <a:xfrm>
              <a:off x="7121016" y="72568"/>
              <a:ext cx="75638" cy="75631"/>
            </a:xfrm>
            <a:custGeom>
              <a:avLst/>
              <a:gdLst>
                <a:gd name="connsiteX0" fmla="*/ 8590 w 75638"/>
                <a:gd name="connsiteY0" fmla="*/ 75471 h 75631"/>
                <a:gd name="connsiteX1" fmla="*/ 13251 w 75638"/>
                <a:gd name="connsiteY1" fmla="*/ 75631 h 75631"/>
                <a:gd name="connsiteX2" fmla="*/ 59440 w 75638"/>
                <a:gd name="connsiteY2" fmla="*/ 59442 h 75631"/>
                <a:gd name="connsiteX3" fmla="*/ 75482 w 75638"/>
                <a:gd name="connsiteY3" fmla="*/ 8591 h 75631"/>
                <a:gd name="connsiteX4" fmla="*/ 67048 w 75638"/>
                <a:gd name="connsiteY4" fmla="*/ 157 h 75631"/>
                <a:gd name="connsiteX5" fmla="*/ 16198 w 75638"/>
                <a:gd name="connsiteY5" fmla="*/ 16199 h 75631"/>
                <a:gd name="connsiteX6" fmla="*/ 156 w 75638"/>
                <a:gd name="connsiteY6" fmla="*/ 67050 h 75631"/>
                <a:gd name="connsiteX7" fmla="*/ 8590 w 75638"/>
                <a:gd name="connsiteY7" fmla="*/ 75471 h 75631"/>
                <a:gd name="connsiteX8" fmla="*/ 29268 w 75638"/>
                <a:gd name="connsiteY8" fmla="*/ 29269 h 75631"/>
                <a:gd name="connsiteX9" fmla="*/ 56925 w 75638"/>
                <a:gd name="connsiteY9" fmla="*/ 18702 h 75631"/>
                <a:gd name="connsiteX10" fmla="*/ 46358 w 75638"/>
                <a:gd name="connsiteY10" fmla="*/ 46359 h 75631"/>
                <a:gd name="connsiteX11" fmla="*/ 46358 w 75638"/>
                <a:gd name="connsiteY11" fmla="*/ 46359 h 75631"/>
                <a:gd name="connsiteX12" fmla="*/ 18725 w 75638"/>
                <a:gd name="connsiteY12" fmla="*/ 56926 h 75631"/>
                <a:gd name="connsiteX13" fmla="*/ 29268 w 75638"/>
                <a:gd name="connsiteY13" fmla="*/ 29269 h 75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5638" h="75631">
                  <a:moveTo>
                    <a:pt x="8590" y="75471"/>
                  </a:moveTo>
                  <a:cubicBezTo>
                    <a:pt x="8873" y="75496"/>
                    <a:pt x="10575" y="75631"/>
                    <a:pt x="13251" y="75631"/>
                  </a:cubicBezTo>
                  <a:cubicBezTo>
                    <a:pt x="22832" y="75631"/>
                    <a:pt x="44952" y="73930"/>
                    <a:pt x="59440" y="59442"/>
                  </a:cubicBezTo>
                  <a:cubicBezTo>
                    <a:pt x="77973" y="40909"/>
                    <a:pt x="75593" y="9898"/>
                    <a:pt x="75482" y="8591"/>
                  </a:cubicBezTo>
                  <a:cubicBezTo>
                    <a:pt x="75100" y="4103"/>
                    <a:pt x="71537" y="527"/>
                    <a:pt x="67048" y="157"/>
                  </a:cubicBezTo>
                  <a:cubicBezTo>
                    <a:pt x="65741" y="46"/>
                    <a:pt x="34730" y="-2346"/>
                    <a:pt x="16198" y="16199"/>
                  </a:cubicBezTo>
                  <a:cubicBezTo>
                    <a:pt x="-2335" y="34732"/>
                    <a:pt x="45" y="65743"/>
                    <a:pt x="156" y="67050"/>
                  </a:cubicBezTo>
                  <a:cubicBezTo>
                    <a:pt x="538" y="71538"/>
                    <a:pt x="4102" y="75101"/>
                    <a:pt x="8590" y="75471"/>
                  </a:cubicBezTo>
                  <a:close/>
                  <a:moveTo>
                    <a:pt x="29268" y="29269"/>
                  </a:moveTo>
                  <a:cubicBezTo>
                    <a:pt x="36937" y="21600"/>
                    <a:pt x="48873" y="19319"/>
                    <a:pt x="56925" y="18702"/>
                  </a:cubicBezTo>
                  <a:cubicBezTo>
                    <a:pt x="56308" y="26766"/>
                    <a:pt x="54027" y="38690"/>
                    <a:pt x="46358" y="46359"/>
                  </a:cubicBezTo>
                  <a:cubicBezTo>
                    <a:pt x="46358" y="46359"/>
                    <a:pt x="46358" y="46359"/>
                    <a:pt x="46358" y="46359"/>
                  </a:cubicBezTo>
                  <a:cubicBezTo>
                    <a:pt x="38701" y="54016"/>
                    <a:pt x="26777" y="56297"/>
                    <a:pt x="18725" y="56926"/>
                  </a:cubicBezTo>
                  <a:cubicBezTo>
                    <a:pt x="19354" y="48850"/>
                    <a:pt x="21648" y="36889"/>
                    <a:pt x="29268" y="29269"/>
                  </a:cubicBezTo>
                  <a:close/>
                </a:path>
              </a:pathLst>
            </a:custGeom>
            <a:grpFill/>
            <a:ln w="1230" cap="flat">
              <a:noFill/>
              <a:prstDash val="solid"/>
              <a:miter/>
            </a:ln>
          </p:spPr>
          <p:txBody>
            <a:bodyPr rtlCol="0" anchor="ctr"/>
            <a:lstStyle/>
            <a:p>
              <a:endParaRPr lang="en-US" dirty="0"/>
            </a:p>
          </p:txBody>
        </p:sp>
      </p:grpSp>
      <p:grpSp>
        <p:nvGrpSpPr>
          <p:cNvPr id="116" name="Picture 27">
            <a:extLst>
              <a:ext uri="{FF2B5EF4-FFF2-40B4-BE49-F238E27FC236}">
                <a16:creationId xmlns:a16="http://schemas.microsoft.com/office/drawing/2014/main" id="{57858704-1A89-4024-B3CC-935643A9F034}"/>
              </a:ext>
              <a:ext uri="{C183D7F6-B498-43B3-948B-1728B52AA6E4}">
                <adec:decorative xmlns:adec="http://schemas.microsoft.com/office/drawing/2017/decorative" val="1"/>
              </a:ext>
            </a:extLst>
          </p:cNvPr>
          <p:cNvGrpSpPr/>
          <p:nvPr userDrawn="1"/>
        </p:nvGrpSpPr>
        <p:grpSpPr>
          <a:xfrm rot="1800000">
            <a:off x="4025907" y="80809"/>
            <a:ext cx="437898" cy="283808"/>
            <a:chOff x="11733784" y="29729"/>
            <a:chExt cx="437898" cy="283808"/>
          </a:xfrm>
          <a:solidFill>
            <a:srgbClr val="D8E5E8"/>
          </a:solidFill>
        </p:grpSpPr>
        <p:sp>
          <p:nvSpPr>
            <p:cNvPr id="117" name="Freeform: Shape 116">
              <a:extLst>
                <a:ext uri="{FF2B5EF4-FFF2-40B4-BE49-F238E27FC236}">
                  <a16:creationId xmlns:a16="http://schemas.microsoft.com/office/drawing/2014/main" id="{B44383F2-3BA8-4212-A1E6-CCEC1EBAD2AD}"/>
                </a:ext>
              </a:extLst>
            </p:cNvPr>
            <p:cNvSpPr/>
            <p:nvPr/>
          </p:nvSpPr>
          <p:spPr>
            <a:xfrm>
              <a:off x="11733784" y="29729"/>
              <a:ext cx="437898" cy="283808"/>
            </a:xfrm>
            <a:custGeom>
              <a:avLst/>
              <a:gdLst>
                <a:gd name="connsiteX0" fmla="*/ 435719 w 437898"/>
                <a:gd name="connsiteY0" fmla="*/ 212982 h 283808"/>
                <a:gd name="connsiteX1" fmla="*/ 403414 w 437898"/>
                <a:gd name="connsiteY1" fmla="*/ 183686 h 283808"/>
                <a:gd name="connsiteX2" fmla="*/ 323809 w 437898"/>
                <a:gd name="connsiteY2" fmla="*/ 154093 h 283808"/>
                <a:gd name="connsiteX3" fmla="*/ 270085 w 437898"/>
                <a:gd name="connsiteY3" fmla="*/ 167816 h 283808"/>
                <a:gd name="connsiteX4" fmla="*/ 283809 w 437898"/>
                <a:gd name="connsiteY4" fmla="*/ 114093 h 283808"/>
                <a:gd name="connsiteX5" fmla="*/ 254216 w 437898"/>
                <a:gd name="connsiteY5" fmla="*/ 34488 h 283808"/>
                <a:gd name="connsiteX6" fmla="*/ 224919 w 437898"/>
                <a:gd name="connsiteY6" fmla="*/ 2182 h 283808"/>
                <a:gd name="connsiteX7" fmla="*/ 212983 w 437898"/>
                <a:gd name="connsiteY7" fmla="*/ 2182 h 283808"/>
                <a:gd name="connsiteX8" fmla="*/ 183686 w 437898"/>
                <a:gd name="connsiteY8" fmla="*/ 34488 h 283808"/>
                <a:gd name="connsiteX9" fmla="*/ 154093 w 437898"/>
                <a:gd name="connsiteY9" fmla="*/ 114093 h 283808"/>
                <a:gd name="connsiteX10" fmla="*/ 167817 w 437898"/>
                <a:gd name="connsiteY10" fmla="*/ 167816 h 283808"/>
                <a:gd name="connsiteX11" fmla="*/ 114093 w 437898"/>
                <a:gd name="connsiteY11" fmla="*/ 154093 h 283808"/>
                <a:gd name="connsiteX12" fmla="*/ 34488 w 437898"/>
                <a:gd name="connsiteY12" fmla="*/ 183686 h 283808"/>
                <a:gd name="connsiteX13" fmla="*/ 2182 w 437898"/>
                <a:gd name="connsiteY13" fmla="*/ 212982 h 283808"/>
                <a:gd name="connsiteX14" fmla="*/ 2182 w 437898"/>
                <a:gd name="connsiteY14" fmla="*/ 224918 h 283808"/>
                <a:gd name="connsiteX15" fmla="*/ 34488 w 437898"/>
                <a:gd name="connsiteY15" fmla="*/ 254215 h 283808"/>
                <a:gd name="connsiteX16" fmla="*/ 114093 w 437898"/>
                <a:gd name="connsiteY16" fmla="*/ 283808 h 283808"/>
                <a:gd name="connsiteX17" fmla="*/ 193698 w 437898"/>
                <a:gd name="connsiteY17" fmla="*/ 254215 h 283808"/>
                <a:gd name="connsiteX18" fmla="*/ 218939 w 437898"/>
                <a:gd name="connsiteY18" fmla="*/ 232501 h 283808"/>
                <a:gd name="connsiteX19" fmla="*/ 244179 w 437898"/>
                <a:gd name="connsiteY19" fmla="*/ 254215 h 283808"/>
                <a:gd name="connsiteX20" fmla="*/ 323784 w 437898"/>
                <a:gd name="connsiteY20" fmla="*/ 283808 h 283808"/>
                <a:gd name="connsiteX21" fmla="*/ 403389 w 437898"/>
                <a:gd name="connsiteY21" fmla="*/ 254215 h 283808"/>
                <a:gd name="connsiteX22" fmla="*/ 435695 w 437898"/>
                <a:gd name="connsiteY22" fmla="*/ 224918 h 283808"/>
                <a:gd name="connsiteX23" fmla="*/ 435719 w 437898"/>
                <a:gd name="connsiteY23" fmla="*/ 212982 h 283808"/>
                <a:gd name="connsiteX24" fmla="*/ 218963 w 437898"/>
                <a:gd name="connsiteY24" fmla="*/ 21911 h 283808"/>
                <a:gd name="connsiteX25" fmla="*/ 265313 w 437898"/>
                <a:gd name="connsiteY25" fmla="*/ 114093 h 283808"/>
                <a:gd name="connsiteX26" fmla="*/ 227434 w 437898"/>
                <a:gd name="connsiteY26" fmla="*/ 197335 h 283808"/>
                <a:gd name="connsiteX27" fmla="*/ 218951 w 437898"/>
                <a:gd name="connsiteY27" fmla="*/ 205399 h 283808"/>
                <a:gd name="connsiteX28" fmla="*/ 210283 w 437898"/>
                <a:gd name="connsiteY28" fmla="*/ 197163 h 283808"/>
                <a:gd name="connsiteX29" fmla="*/ 172601 w 437898"/>
                <a:gd name="connsiteY29" fmla="*/ 114105 h 283808"/>
                <a:gd name="connsiteX30" fmla="*/ 218963 w 437898"/>
                <a:gd name="connsiteY30" fmla="*/ 21911 h 283808"/>
                <a:gd name="connsiteX31" fmla="*/ 114130 w 437898"/>
                <a:gd name="connsiteY31" fmla="*/ 265300 h 283808"/>
                <a:gd name="connsiteX32" fmla="*/ 21936 w 437898"/>
                <a:gd name="connsiteY32" fmla="*/ 218938 h 283808"/>
                <a:gd name="connsiteX33" fmla="*/ 114130 w 437898"/>
                <a:gd name="connsiteY33" fmla="*/ 172601 h 283808"/>
                <a:gd name="connsiteX34" fmla="*/ 197360 w 437898"/>
                <a:gd name="connsiteY34" fmla="*/ 210467 h 283808"/>
                <a:gd name="connsiteX35" fmla="*/ 205868 w 437898"/>
                <a:gd name="connsiteY35" fmla="*/ 219382 h 283808"/>
                <a:gd name="connsiteX36" fmla="*/ 114130 w 437898"/>
                <a:gd name="connsiteY36" fmla="*/ 265300 h 283808"/>
                <a:gd name="connsiteX37" fmla="*/ 323809 w 437898"/>
                <a:gd name="connsiteY37" fmla="*/ 265300 h 283808"/>
                <a:gd name="connsiteX38" fmla="*/ 232058 w 437898"/>
                <a:gd name="connsiteY38" fmla="*/ 219394 h 283808"/>
                <a:gd name="connsiteX39" fmla="*/ 240751 w 437898"/>
                <a:gd name="connsiteY39" fmla="*/ 210282 h 283808"/>
                <a:gd name="connsiteX40" fmla="*/ 323809 w 437898"/>
                <a:gd name="connsiteY40" fmla="*/ 172601 h 283808"/>
                <a:gd name="connsiteX41" fmla="*/ 416003 w 437898"/>
                <a:gd name="connsiteY41" fmla="*/ 218963 h 283808"/>
                <a:gd name="connsiteX42" fmla="*/ 323809 w 437898"/>
                <a:gd name="connsiteY42" fmla="*/ 265300 h 283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37898" h="283808">
                  <a:moveTo>
                    <a:pt x="435719" y="212982"/>
                  </a:moveTo>
                  <a:cubicBezTo>
                    <a:pt x="435214" y="212378"/>
                    <a:pt x="423044" y="198075"/>
                    <a:pt x="403414" y="183686"/>
                  </a:cubicBezTo>
                  <a:cubicBezTo>
                    <a:pt x="376989" y="164327"/>
                    <a:pt x="349468" y="154093"/>
                    <a:pt x="323809" y="154093"/>
                  </a:cubicBezTo>
                  <a:cubicBezTo>
                    <a:pt x="306447" y="154093"/>
                    <a:pt x="288235" y="158791"/>
                    <a:pt x="270085" y="167816"/>
                  </a:cubicBezTo>
                  <a:cubicBezTo>
                    <a:pt x="279111" y="149666"/>
                    <a:pt x="283809" y="131454"/>
                    <a:pt x="283809" y="114093"/>
                  </a:cubicBezTo>
                  <a:cubicBezTo>
                    <a:pt x="283809" y="88433"/>
                    <a:pt x="273575" y="60912"/>
                    <a:pt x="254216" y="34488"/>
                  </a:cubicBezTo>
                  <a:cubicBezTo>
                    <a:pt x="239826" y="14846"/>
                    <a:pt x="225523" y="2688"/>
                    <a:pt x="224919" y="2182"/>
                  </a:cubicBezTo>
                  <a:cubicBezTo>
                    <a:pt x="221479" y="-727"/>
                    <a:pt x="216435" y="-727"/>
                    <a:pt x="212983" y="2182"/>
                  </a:cubicBezTo>
                  <a:cubicBezTo>
                    <a:pt x="212379" y="2688"/>
                    <a:pt x="198075" y="14858"/>
                    <a:pt x="183686" y="34488"/>
                  </a:cubicBezTo>
                  <a:cubicBezTo>
                    <a:pt x="164327" y="60912"/>
                    <a:pt x="154093" y="88433"/>
                    <a:pt x="154093" y="114093"/>
                  </a:cubicBezTo>
                  <a:cubicBezTo>
                    <a:pt x="154093" y="131454"/>
                    <a:pt x="158791" y="149666"/>
                    <a:pt x="167817" y="167816"/>
                  </a:cubicBezTo>
                  <a:cubicBezTo>
                    <a:pt x="149666" y="158791"/>
                    <a:pt x="131454" y="154093"/>
                    <a:pt x="114093" y="154093"/>
                  </a:cubicBezTo>
                  <a:cubicBezTo>
                    <a:pt x="88434" y="154093"/>
                    <a:pt x="60912" y="164327"/>
                    <a:pt x="34488" y="183686"/>
                  </a:cubicBezTo>
                  <a:cubicBezTo>
                    <a:pt x="14846" y="198075"/>
                    <a:pt x="2688" y="212378"/>
                    <a:pt x="2182" y="212982"/>
                  </a:cubicBezTo>
                  <a:cubicBezTo>
                    <a:pt x="-727" y="216423"/>
                    <a:pt x="-727" y="221466"/>
                    <a:pt x="2182" y="224918"/>
                  </a:cubicBezTo>
                  <a:cubicBezTo>
                    <a:pt x="2688" y="225522"/>
                    <a:pt x="14858" y="239826"/>
                    <a:pt x="34488" y="254215"/>
                  </a:cubicBezTo>
                  <a:cubicBezTo>
                    <a:pt x="60912" y="273574"/>
                    <a:pt x="88434" y="283808"/>
                    <a:pt x="114093" y="283808"/>
                  </a:cubicBezTo>
                  <a:cubicBezTo>
                    <a:pt x="139753" y="283808"/>
                    <a:pt x="167274" y="273574"/>
                    <a:pt x="193698" y="254215"/>
                  </a:cubicBezTo>
                  <a:cubicBezTo>
                    <a:pt x="204709" y="246151"/>
                    <a:pt x="213365" y="238112"/>
                    <a:pt x="218939" y="232501"/>
                  </a:cubicBezTo>
                  <a:cubicBezTo>
                    <a:pt x="224512" y="238112"/>
                    <a:pt x="233168" y="246151"/>
                    <a:pt x="244179" y="254215"/>
                  </a:cubicBezTo>
                  <a:cubicBezTo>
                    <a:pt x="270603" y="273574"/>
                    <a:pt x="298124" y="283808"/>
                    <a:pt x="323784" y="283808"/>
                  </a:cubicBezTo>
                  <a:cubicBezTo>
                    <a:pt x="349443" y="283808"/>
                    <a:pt x="376965" y="273574"/>
                    <a:pt x="403389" y="254215"/>
                  </a:cubicBezTo>
                  <a:cubicBezTo>
                    <a:pt x="423031" y="239826"/>
                    <a:pt x="435189" y="225522"/>
                    <a:pt x="435695" y="224918"/>
                  </a:cubicBezTo>
                  <a:cubicBezTo>
                    <a:pt x="438629" y="221466"/>
                    <a:pt x="438629" y="216423"/>
                    <a:pt x="435719" y="212982"/>
                  </a:cubicBezTo>
                  <a:close/>
                  <a:moveTo>
                    <a:pt x="218963" y="21911"/>
                  </a:moveTo>
                  <a:cubicBezTo>
                    <a:pt x="232687" y="35499"/>
                    <a:pt x="265313" y="72182"/>
                    <a:pt x="265313" y="114093"/>
                  </a:cubicBezTo>
                  <a:cubicBezTo>
                    <a:pt x="265313" y="148828"/>
                    <a:pt x="242921" y="179949"/>
                    <a:pt x="227434" y="197335"/>
                  </a:cubicBezTo>
                  <a:cubicBezTo>
                    <a:pt x="224117" y="200332"/>
                    <a:pt x="221269" y="203069"/>
                    <a:pt x="218951" y="205399"/>
                  </a:cubicBezTo>
                  <a:cubicBezTo>
                    <a:pt x="216596" y="203032"/>
                    <a:pt x="213686" y="200221"/>
                    <a:pt x="210283" y="197163"/>
                  </a:cubicBezTo>
                  <a:cubicBezTo>
                    <a:pt x="194808" y="179777"/>
                    <a:pt x="172601" y="148803"/>
                    <a:pt x="172601" y="114105"/>
                  </a:cubicBezTo>
                  <a:cubicBezTo>
                    <a:pt x="172613" y="72182"/>
                    <a:pt x="205239" y="35499"/>
                    <a:pt x="218963" y="21911"/>
                  </a:cubicBezTo>
                  <a:close/>
                  <a:moveTo>
                    <a:pt x="114130" y="265300"/>
                  </a:moveTo>
                  <a:cubicBezTo>
                    <a:pt x="72207" y="265300"/>
                    <a:pt x="35499" y="232662"/>
                    <a:pt x="21936" y="218938"/>
                  </a:cubicBezTo>
                  <a:cubicBezTo>
                    <a:pt x="35475" y="205214"/>
                    <a:pt x="72083" y="172601"/>
                    <a:pt x="114130" y="172601"/>
                  </a:cubicBezTo>
                  <a:cubicBezTo>
                    <a:pt x="148853" y="172601"/>
                    <a:pt x="179987" y="194980"/>
                    <a:pt x="197360" y="210467"/>
                  </a:cubicBezTo>
                  <a:cubicBezTo>
                    <a:pt x="200542" y="214006"/>
                    <a:pt x="203452" y="217002"/>
                    <a:pt x="205868" y="219382"/>
                  </a:cubicBezTo>
                  <a:cubicBezTo>
                    <a:pt x="191960" y="233352"/>
                    <a:pt x="155610" y="265300"/>
                    <a:pt x="114130" y="265300"/>
                  </a:cubicBezTo>
                  <a:close/>
                  <a:moveTo>
                    <a:pt x="323809" y="265300"/>
                  </a:moveTo>
                  <a:cubicBezTo>
                    <a:pt x="282317" y="265300"/>
                    <a:pt x="245967" y="233352"/>
                    <a:pt x="232058" y="219394"/>
                  </a:cubicBezTo>
                  <a:cubicBezTo>
                    <a:pt x="234524" y="216965"/>
                    <a:pt x="237496" y="213907"/>
                    <a:pt x="240751" y="210282"/>
                  </a:cubicBezTo>
                  <a:cubicBezTo>
                    <a:pt x="258137" y="194808"/>
                    <a:pt x="289111" y="172601"/>
                    <a:pt x="323809" y="172601"/>
                  </a:cubicBezTo>
                  <a:cubicBezTo>
                    <a:pt x="365732" y="172601"/>
                    <a:pt x="402439" y="205239"/>
                    <a:pt x="416003" y="218963"/>
                  </a:cubicBezTo>
                  <a:cubicBezTo>
                    <a:pt x="402464" y="232686"/>
                    <a:pt x="365868" y="265300"/>
                    <a:pt x="323809" y="265300"/>
                  </a:cubicBezTo>
                  <a:close/>
                </a:path>
              </a:pathLst>
            </a:custGeom>
            <a:grpFill/>
            <a:ln w="1230"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4CFF4DFB-442F-49A4-8031-6AB746A8E1CF}"/>
                </a:ext>
              </a:extLst>
            </p:cNvPr>
            <p:cNvSpPr/>
            <p:nvPr/>
          </p:nvSpPr>
          <p:spPr>
            <a:xfrm>
              <a:off x="11795107" y="91033"/>
              <a:ext cx="75639" cy="75637"/>
            </a:xfrm>
            <a:custGeom>
              <a:avLst/>
              <a:gdLst>
                <a:gd name="connsiteX0" fmla="*/ 16198 w 75639"/>
                <a:gd name="connsiteY0" fmla="*/ 59448 h 75637"/>
                <a:gd name="connsiteX1" fmla="*/ 62387 w 75639"/>
                <a:gd name="connsiteY1" fmla="*/ 75637 h 75637"/>
                <a:gd name="connsiteX2" fmla="*/ 67048 w 75639"/>
                <a:gd name="connsiteY2" fmla="*/ 75477 h 75637"/>
                <a:gd name="connsiteX3" fmla="*/ 75482 w 75639"/>
                <a:gd name="connsiteY3" fmla="*/ 67043 h 75637"/>
                <a:gd name="connsiteX4" fmla="*/ 59440 w 75639"/>
                <a:gd name="connsiteY4" fmla="*/ 16193 h 75637"/>
                <a:gd name="connsiteX5" fmla="*/ 8590 w 75639"/>
                <a:gd name="connsiteY5" fmla="*/ 151 h 75637"/>
                <a:gd name="connsiteX6" fmla="*/ 156 w 75639"/>
                <a:gd name="connsiteY6" fmla="*/ 8585 h 75637"/>
                <a:gd name="connsiteX7" fmla="*/ 16198 w 75639"/>
                <a:gd name="connsiteY7" fmla="*/ 59448 h 75637"/>
                <a:gd name="connsiteX8" fmla="*/ 16198 w 75639"/>
                <a:gd name="connsiteY8" fmla="*/ 59448 h 75637"/>
                <a:gd name="connsiteX9" fmla="*/ 46370 w 75639"/>
                <a:gd name="connsiteY9" fmla="*/ 29275 h 75637"/>
                <a:gd name="connsiteX10" fmla="*/ 56937 w 75639"/>
                <a:gd name="connsiteY10" fmla="*/ 56908 h 75637"/>
                <a:gd name="connsiteX11" fmla="*/ 29280 w 75639"/>
                <a:gd name="connsiteY11" fmla="*/ 46365 h 75637"/>
                <a:gd name="connsiteX12" fmla="*/ 29280 w 75639"/>
                <a:gd name="connsiteY12" fmla="*/ 46365 h 75637"/>
                <a:gd name="connsiteX13" fmla="*/ 18713 w 75639"/>
                <a:gd name="connsiteY13" fmla="*/ 18733 h 75637"/>
                <a:gd name="connsiteX14" fmla="*/ 46370 w 75639"/>
                <a:gd name="connsiteY14" fmla="*/ 29275 h 7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5639" h="75637">
                  <a:moveTo>
                    <a:pt x="16198" y="59448"/>
                  </a:moveTo>
                  <a:cubicBezTo>
                    <a:pt x="30686" y="73936"/>
                    <a:pt x="52807" y="75637"/>
                    <a:pt x="62387" y="75637"/>
                  </a:cubicBezTo>
                  <a:cubicBezTo>
                    <a:pt x="65063" y="75637"/>
                    <a:pt x="66765" y="75502"/>
                    <a:pt x="67048" y="75477"/>
                  </a:cubicBezTo>
                  <a:cubicBezTo>
                    <a:pt x="71537" y="75095"/>
                    <a:pt x="75100" y="71531"/>
                    <a:pt x="75482" y="67043"/>
                  </a:cubicBezTo>
                  <a:cubicBezTo>
                    <a:pt x="75593" y="65736"/>
                    <a:pt x="77985" y="34725"/>
                    <a:pt x="59440" y="16193"/>
                  </a:cubicBezTo>
                  <a:cubicBezTo>
                    <a:pt x="40908" y="-2340"/>
                    <a:pt x="9897" y="52"/>
                    <a:pt x="8590" y="151"/>
                  </a:cubicBezTo>
                  <a:cubicBezTo>
                    <a:pt x="4102" y="533"/>
                    <a:pt x="538" y="4097"/>
                    <a:pt x="156" y="8585"/>
                  </a:cubicBezTo>
                  <a:cubicBezTo>
                    <a:pt x="45" y="9904"/>
                    <a:pt x="-2335" y="40903"/>
                    <a:pt x="16198" y="59448"/>
                  </a:cubicBezTo>
                  <a:lnTo>
                    <a:pt x="16198" y="59448"/>
                  </a:lnTo>
                  <a:close/>
                  <a:moveTo>
                    <a:pt x="46370" y="29275"/>
                  </a:moveTo>
                  <a:cubicBezTo>
                    <a:pt x="54027" y="36932"/>
                    <a:pt x="56309" y="48856"/>
                    <a:pt x="56937" y="56908"/>
                  </a:cubicBezTo>
                  <a:cubicBezTo>
                    <a:pt x="48873" y="56279"/>
                    <a:pt x="36913" y="53985"/>
                    <a:pt x="29280" y="46365"/>
                  </a:cubicBezTo>
                  <a:lnTo>
                    <a:pt x="29280" y="46365"/>
                  </a:lnTo>
                  <a:cubicBezTo>
                    <a:pt x="21623" y="38708"/>
                    <a:pt x="19342" y="26785"/>
                    <a:pt x="18713" y="18733"/>
                  </a:cubicBezTo>
                  <a:cubicBezTo>
                    <a:pt x="26777" y="19362"/>
                    <a:pt x="38738" y="21643"/>
                    <a:pt x="46370" y="29275"/>
                  </a:cubicBezTo>
                  <a:close/>
                </a:path>
              </a:pathLst>
            </a:custGeom>
            <a:grpFill/>
            <a:ln w="1230"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92FBFE2E-4497-41D6-AFC1-5EAAFDA1E2B9}"/>
                </a:ext>
              </a:extLst>
            </p:cNvPr>
            <p:cNvSpPr/>
            <p:nvPr/>
          </p:nvSpPr>
          <p:spPr>
            <a:xfrm>
              <a:off x="12034761" y="91039"/>
              <a:ext cx="75638" cy="75631"/>
            </a:xfrm>
            <a:custGeom>
              <a:avLst/>
              <a:gdLst>
                <a:gd name="connsiteX0" fmla="*/ 8590 w 75638"/>
                <a:gd name="connsiteY0" fmla="*/ 75471 h 75631"/>
                <a:gd name="connsiteX1" fmla="*/ 13251 w 75638"/>
                <a:gd name="connsiteY1" fmla="*/ 75631 h 75631"/>
                <a:gd name="connsiteX2" fmla="*/ 59440 w 75638"/>
                <a:gd name="connsiteY2" fmla="*/ 59442 h 75631"/>
                <a:gd name="connsiteX3" fmla="*/ 75482 w 75638"/>
                <a:gd name="connsiteY3" fmla="*/ 8591 h 75631"/>
                <a:gd name="connsiteX4" fmla="*/ 67048 w 75638"/>
                <a:gd name="connsiteY4" fmla="*/ 157 h 75631"/>
                <a:gd name="connsiteX5" fmla="*/ 16198 w 75638"/>
                <a:gd name="connsiteY5" fmla="*/ 16199 h 75631"/>
                <a:gd name="connsiteX6" fmla="*/ 156 w 75638"/>
                <a:gd name="connsiteY6" fmla="*/ 67050 h 75631"/>
                <a:gd name="connsiteX7" fmla="*/ 8590 w 75638"/>
                <a:gd name="connsiteY7" fmla="*/ 75471 h 75631"/>
                <a:gd name="connsiteX8" fmla="*/ 29268 w 75638"/>
                <a:gd name="connsiteY8" fmla="*/ 29269 h 75631"/>
                <a:gd name="connsiteX9" fmla="*/ 56925 w 75638"/>
                <a:gd name="connsiteY9" fmla="*/ 18702 h 75631"/>
                <a:gd name="connsiteX10" fmla="*/ 46358 w 75638"/>
                <a:gd name="connsiteY10" fmla="*/ 46359 h 75631"/>
                <a:gd name="connsiteX11" fmla="*/ 46358 w 75638"/>
                <a:gd name="connsiteY11" fmla="*/ 46359 h 75631"/>
                <a:gd name="connsiteX12" fmla="*/ 18725 w 75638"/>
                <a:gd name="connsiteY12" fmla="*/ 56926 h 75631"/>
                <a:gd name="connsiteX13" fmla="*/ 29268 w 75638"/>
                <a:gd name="connsiteY13" fmla="*/ 29269 h 75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5638" h="75631">
                  <a:moveTo>
                    <a:pt x="8590" y="75471"/>
                  </a:moveTo>
                  <a:cubicBezTo>
                    <a:pt x="8873" y="75496"/>
                    <a:pt x="10575" y="75631"/>
                    <a:pt x="13251" y="75631"/>
                  </a:cubicBezTo>
                  <a:cubicBezTo>
                    <a:pt x="22832" y="75631"/>
                    <a:pt x="44952" y="73930"/>
                    <a:pt x="59440" y="59442"/>
                  </a:cubicBezTo>
                  <a:cubicBezTo>
                    <a:pt x="77973" y="40909"/>
                    <a:pt x="75593" y="9898"/>
                    <a:pt x="75482" y="8591"/>
                  </a:cubicBezTo>
                  <a:cubicBezTo>
                    <a:pt x="75100" y="4103"/>
                    <a:pt x="71537" y="527"/>
                    <a:pt x="67048" y="157"/>
                  </a:cubicBezTo>
                  <a:cubicBezTo>
                    <a:pt x="65741" y="46"/>
                    <a:pt x="34730" y="-2346"/>
                    <a:pt x="16198" y="16199"/>
                  </a:cubicBezTo>
                  <a:cubicBezTo>
                    <a:pt x="-2335" y="34732"/>
                    <a:pt x="45" y="65743"/>
                    <a:pt x="156" y="67050"/>
                  </a:cubicBezTo>
                  <a:cubicBezTo>
                    <a:pt x="538" y="71538"/>
                    <a:pt x="4102" y="75101"/>
                    <a:pt x="8590" y="75471"/>
                  </a:cubicBezTo>
                  <a:close/>
                  <a:moveTo>
                    <a:pt x="29268" y="29269"/>
                  </a:moveTo>
                  <a:cubicBezTo>
                    <a:pt x="36937" y="21600"/>
                    <a:pt x="48873" y="19319"/>
                    <a:pt x="56925" y="18702"/>
                  </a:cubicBezTo>
                  <a:cubicBezTo>
                    <a:pt x="56308" y="26766"/>
                    <a:pt x="54027" y="38690"/>
                    <a:pt x="46358" y="46359"/>
                  </a:cubicBezTo>
                  <a:cubicBezTo>
                    <a:pt x="46358" y="46359"/>
                    <a:pt x="46358" y="46359"/>
                    <a:pt x="46358" y="46359"/>
                  </a:cubicBezTo>
                  <a:cubicBezTo>
                    <a:pt x="38701" y="54016"/>
                    <a:pt x="26777" y="56297"/>
                    <a:pt x="18725" y="56926"/>
                  </a:cubicBezTo>
                  <a:cubicBezTo>
                    <a:pt x="19354" y="48850"/>
                    <a:pt x="21648" y="36889"/>
                    <a:pt x="29268" y="29269"/>
                  </a:cubicBezTo>
                  <a:close/>
                </a:path>
              </a:pathLst>
            </a:custGeom>
            <a:grpFill/>
            <a:ln w="1230" cap="flat">
              <a:noFill/>
              <a:prstDash val="solid"/>
              <a:miter/>
            </a:ln>
          </p:spPr>
          <p:txBody>
            <a:bodyPr rtlCol="0" anchor="ctr"/>
            <a:lstStyle/>
            <a:p>
              <a:endParaRPr lang="en-US" dirty="0"/>
            </a:p>
          </p:txBody>
        </p:sp>
      </p:grpSp>
      <p:grpSp>
        <p:nvGrpSpPr>
          <p:cNvPr id="120" name="Picture 27">
            <a:extLst>
              <a:ext uri="{FF2B5EF4-FFF2-40B4-BE49-F238E27FC236}">
                <a16:creationId xmlns:a16="http://schemas.microsoft.com/office/drawing/2014/main" id="{E7A21307-823B-4FA9-9A1B-2BDDEB065058}"/>
              </a:ext>
              <a:ext uri="{C183D7F6-B498-43B3-948B-1728B52AA6E4}">
                <adec:decorative xmlns:adec="http://schemas.microsoft.com/office/drawing/2017/decorative" val="1"/>
              </a:ext>
            </a:extLst>
          </p:cNvPr>
          <p:cNvGrpSpPr/>
          <p:nvPr userDrawn="1"/>
        </p:nvGrpSpPr>
        <p:grpSpPr>
          <a:xfrm rot="19800000" flipV="1">
            <a:off x="4025907" y="6473389"/>
            <a:ext cx="437898" cy="283808"/>
            <a:chOff x="11733784" y="6473389"/>
            <a:chExt cx="437898" cy="283808"/>
          </a:xfrm>
          <a:solidFill>
            <a:srgbClr val="D8E5E8"/>
          </a:solidFill>
        </p:grpSpPr>
        <p:sp>
          <p:nvSpPr>
            <p:cNvPr id="121" name="Freeform: Shape 120">
              <a:extLst>
                <a:ext uri="{FF2B5EF4-FFF2-40B4-BE49-F238E27FC236}">
                  <a16:creationId xmlns:a16="http://schemas.microsoft.com/office/drawing/2014/main" id="{531817D5-089E-4505-B6E1-97C2F606508A}"/>
                </a:ext>
              </a:extLst>
            </p:cNvPr>
            <p:cNvSpPr/>
            <p:nvPr/>
          </p:nvSpPr>
          <p:spPr>
            <a:xfrm>
              <a:off x="11733784" y="6473389"/>
              <a:ext cx="437898" cy="283808"/>
            </a:xfrm>
            <a:custGeom>
              <a:avLst/>
              <a:gdLst>
                <a:gd name="connsiteX0" fmla="*/ 435719 w 437898"/>
                <a:gd name="connsiteY0" fmla="*/ 212982 h 283808"/>
                <a:gd name="connsiteX1" fmla="*/ 403414 w 437898"/>
                <a:gd name="connsiteY1" fmla="*/ 183686 h 283808"/>
                <a:gd name="connsiteX2" fmla="*/ 323809 w 437898"/>
                <a:gd name="connsiteY2" fmla="*/ 154093 h 283808"/>
                <a:gd name="connsiteX3" fmla="*/ 270085 w 437898"/>
                <a:gd name="connsiteY3" fmla="*/ 167816 h 283808"/>
                <a:gd name="connsiteX4" fmla="*/ 283809 w 437898"/>
                <a:gd name="connsiteY4" fmla="*/ 114093 h 283808"/>
                <a:gd name="connsiteX5" fmla="*/ 254216 w 437898"/>
                <a:gd name="connsiteY5" fmla="*/ 34488 h 283808"/>
                <a:gd name="connsiteX6" fmla="*/ 224919 w 437898"/>
                <a:gd name="connsiteY6" fmla="*/ 2182 h 283808"/>
                <a:gd name="connsiteX7" fmla="*/ 212983 w 437898"/>
                <a:gd name="connsiteY7" fmla="*/ 2182 h 283808"/>
                <a:gd name="connsiteX8" fmla="*/ 183686 w 437898"/>
                <a:gd name="connsiteY8" fmla="*/ 34488 h 283808"/>
                <a:gd name="connsiteX9" fmla="*/ 154093 w 437898"/>
                <a:gd name="connsiteY9" fmla="*/ 114093 h 283808"/>
                <a:gd name="connsiteX10" fmla="*/ 167817 w 437898"/>
                <a:gd name="connsiteY10" fmla="*/ 167816 h 283808"/>
                <a:gd name="connsiteX11" fmla="*/ 114093 w 437898"/>
                <a:gd name="connsiteY11" fmla="*/ 154093 h 283808"/>
                <a:gd name="connsiteX12" fmla="*/ 34488 w 437898"/>
                <a:gd name="connsiteY12" fmla="*/ 183686 h 283808"/>
                <a:gd name="connsiteX13" fmla="*/ 2182 w 437898"/>
                <a:gd name="connsiteY13" fmla="*/ 212982 h 283808"/>
                <a:gd name="connsiteX14" fmla="*/ 2182 w 437898"/>
                <a:gd name="connsiteY14" fmla="*/ 224918 h 283808"/>
                <a:gd name="connsiteX15" fmla="*/ 34488 w 437898"/>
                <a:gd name="connsiteY15" fmla="*/ 254215 h 283808"/>
                <a:gd name="connsiteX16" fmla="*/ 114093 w 437898"/>
                <a:gd name="connsiteY16" fmla="*/ 283808 h 283808"/>
                <a:gd name="connsiteX17" fmla="*/ 193698 w 437898"/>
                <a:gd name="connsiteY17" fmla="*/ 254215 h 283808"/>
                <a:gd name="connsiteX18" fmla="*/ 218939 w 437898"/>
                <a:gd name="connsiteY18" fmla="*/ 232501 h 283808"/>
                <a:gd name="connsiteX19" fmla="*/ 244179 w 437898"/>
                <a:gd name="connsiteY19" fmla="*/ 254215 h 283808"/>
                <a:gd name="connsiteX20" fmla="*/ 323784 w 437898"/>
                <a:gd name="connsiteY20" fmla="*/ 283808 h 283808"/>
                <a:gd name="connsiteX21" fmla="*/ 403389 w 437898"/>
                <a:gd name="connsiteY21" fmla="*/ 254215 h 283808"/>
                <a:gd name="connsiteX22" fmla="*/ 435695 w 437898"/>
                <a:gd name="connsiteY22" fmla="*/ 224918 h 283808"/>
                <a:gd name="connsiteX23" fmla="*/ 435719 w 437898"/>
                <a:gd name="connsiteY23" fmla="*/ 212982 h 283808"/>
                <a:gd name="connsiteX24" fmla="*/ 218963 w 437898"/>
                <a:gd name="connsiteY24" fmla="*/ 21911 h 283808"/>
                <a:gd name="connsiteX25" fmla="*/ 265313 w 437898"/>
                <a:gd name="connsiteY25" fmla="*/ 114093 h 283808"/>
                <a:gd name="connsiteX26" fmla="*/ 227434 w 437898"/>
                <a:gd name="connsiteY26" fmla="*/ 197335 h 283808"/>
                <a:gd name="connsiteX27" fmla="*/ 218951 w 437898"/>
                <a:gd name="connsiteY27" fmla="*/ 205399 h 283808"/>
                <a:gd name="connsiteX28" fmla="*/ 210283 w 437898"/>
                <a:gd name="connsiteY28" fmla="*/ 197163 h 283808"/>
                <a:gd name="connsiteX29" fmla="*/ 172601 w 437898"/>
                <a:gd name="connsiteY29" fmla="*/ 114105 h 283808"/>
                <a:gd name="connsiteX30" fmla="*/ 218963 w 437898"/>
                <a:gd name="connsiteY30" fmla="*/ 21911 h 283808"/>
                <a:gd name="connsiteX31" fmla="*/ 114130 w 437898"/>
                <a:gd name="connsiteY31" fmla="*/ 265300 h 283808"/>
                <a:gd name="connsiteX32" fmla="*/ 21936 w 437898"/>
                <a:gd name="connsiteY32" fmla="*/ 218938 h 283808"/>
                <a:gd name="connsiteX33" fmla="*/ 114130 w 437898"/>
                <a:gd name="connsiteY33" fmla="*/ 172601 h 283808"/>
                <a:gd name="connsiteX34" fmla="*/ 197360 w 437898"/>
                <a:gd name="connsiteY34" fmla="*/ 210467 h 283808"/>
                <a:gd name="connsiteX35" fmla="*/ 205868 w 437898"/>
                <a:gd name="connsiteY35" fmla="*/ 219382 h 283808"/>
                <a:gd name="connsiteX36" fmla="*/ 114130 w 437898"/>
                <a:gd name="connsiteY36" fmla="*/ 265300 h 283808"/>
                <a:gd name="connsiteX37" fmla="*/ 323809 w 437898"/>
                <a:gd name="connsiteY37" fmla="*/ 265300 h 283808"/>
                <a:gd name="connsiteX38" fmla="*/ 232058 w 437898"/>
                <a:gd name="connsiteY38" fmla="*/ 219394 h 283808"/>
                <a:gd name="connsiteX39" fmla="*/ 240751 w 437898"/>
                <a:gd name="connsiteY39" fmla="*/ 210282 h 283808"/>
                <a:gd name="connsiteX40" fmla="*/ 323809 w 437898"/>
                <a:gd name="connsiteY40" fmla="*/ 172601 h 283808"/>
                <a:gd name="connsiteX41" fmla="*/ 416003 w 437898"/>
                <a:gd name="connsiteY41" fmla="*/ 218963 h 283808"/>
                <a:gd name="connsiteX42" fmla="*/ 323809 w 437898"/>
                <a:gd name="connsiteY42" fmla="*/ 265300 h 283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37898" h="283808">
                  <a:moveTo>
                    <a:pt x="435719" y="212982"/>
                  </a:moveTo>
                  <a:cubicBezTo>
                    <a:pt x="435214" y="212378"/>
                    <a:pt x="423044" y="198075"/>
                    <a:pt x="403414" y="183686"/>
                  </a:cubicBezTo>
                  <a:cubicBezTo>
                    <a:pt x="376989" y="164327"/>
                    <a:pt x="349468" y="154093"/>
                    <a:pt x="323809" y="154093"/>
                  </a:cubicBezTo>
                  <a:cubicBezTo>
                    <a:pt x="306447" y="154093"/>
                    <a:pt x="288235" y="158791"/>
                    <a:pt x="270085" y="167816"/>
                  </a:cubicBezTo>
                  <a:cubicBezTo>
                    <a:pt x="279111" y="149666"/>
                    <a:pt x="283809" y="131454"/>
                    <a:pt x="283809" y="114093"/>
                  </a:cubicBezTo>
                  <a:cubicBezTo>
                    <a:pt x="283809" y="88433"/>
                    <a:pt x="273575" y="60912"/>
                    <a:pt x="254216" y="34488"/>
                  </a:cubicBezTo>
                  <a:cubicBezTo>
                    <a:pt x="239826" y="14846"/>
                    <a:pt x="225523" y="2688"/>
                    <a:pt x="224919" y="2182"/>
                  </a:cubicBezTo>
                  <a:cubicBezTo>
                    <a:pt x="221479" y="-727"/>
                    <a:pt x="216435" y="-727"/>
                    <a:pt x="212983" y="2182"/>
                  </a:cubicBezTo>
                  <a:cubicBezTo>
                    <a:pt x="212379" y="2688"/>
                    <a:pt x="198075" y="14858"/>
                    <a:pt x="183686" y="34488"/>
                  </a:cubicBezTo>
                  <a:cubicBezTo>
                    <a:pt x="164327" y="60912"/>
                    <a:pt x="154093" y="88433"/>
                    <a:pt x="154093" y="114093"/>
                  </a:cubicBezTo>
                  <a:cubicBezTo>
                    <a:pt x="154093" y="131454"/>
                    <a:pt x="158791" y="149666"/>
                    <a:pt x="167817" y="167816"/>
                  </a:cubicBezTo>
                  <a:cubicBezTo>
                    <a:pt x="149666" y="158791"/>
                    <a:pt x="131454" y="154093"/>
                    <a:pt x="114093" y="154093"/>
                  </a:cubicBezTo>
                  <a:cubicBezTo>
                    <a:pt x="88434" y="154093"/>
                    <a:pt x="60912" y="164327"/>
                    <a:pt x="34488" y="183686"/>
                  </a:cubicBezTo>
                  <a:cubicBezTo>
                    <a:pt x="14846" y="198075"/>
                    <a:pt x="2688" y="212378"/>
                    <a:pt x="2182" y="212982"/>
                  </a:cubicBezTo>
                  <a:cubicBezTo>
                    <a:pt x="-727" y="216423"/>
                    <a:pt x="-727" y="221466"/>
                    <a:pt x="2182" y="224918"/>
                  </a:cubicBezTo>
                  <a:cubicBezTo>
                    <a:pt x="2688" y="225522"/>
                    <a:pt x="14858" y="239826"/>
                    <a:pt x="34488" y="254215"/>
                  </a:cubicBezTo>
                  <a:cubicBezTo>
                    <a:pt x="60912" y="273574"/>
                    <a:pt x="88434" y="283808"/>
                    <a:pt x="114093" y="283808"/>
                  </a:cubicBezTo>
                  <a:cubicBezTo>
                    <a:pt x="139753" y="283808"/>
                    <a:pt x="167274" y="273574"/>
                    <a:pt x="193698" y="254215"/>
                  </a:cubicBezTo>
                  <a:cubicBezTo>
                    <a:pt x="204709" y="246151"/>
                    <a:pt x="213365" y="238112"/>
                    <a:pt x="218939" y="232501"/>
                  </a:cubicBezTo>
                  <a:cubicBezTo>
                    <a:pt x="224512" y="238112"/>
                    <a:pt x="233168" y="246151"/>
                    <a:pt x="244179" y="254215"/>
                  </a:cubicBezTo>
                  <a:cubicBezTo>
                    <a:pt x="270603" y="273574"/>
                    <a:pt x="298124" y="283808"/>
                    <a:pt x="323784" y="283808"/>
                  </a:cubicBezTo>
                  <a:cubicBezTo>
                    <a:pt x="349443" y="283808"/>
                    <a:pt x="376965" y="273574"/>
                    <a:pt x="403389" y="254215"/>
                  </a:cubicBezTo>
                  <a:cubicBezTo>
                    <a:pt x="423031" y="239826"/>
                    <a:pt x="435189" y="225522"/>
                    <a:pt x="435695" y="224918"/>
                  </a:cubicBezTo>
                  <a:cubicBezTo>
                    <a:pt x="438629" y="221466"/>
                    <a:pt x="438629" y="216423"/>
                    <a:pt x="435719" y="212982"/>
                  </a:cubicBezTo>
                  <a:close/>
                  <a:moveTo>
                    <a:pt x="218963" y="21911"/>
                  </a:moveTo>
                  <a:cubicBezTo>
                    <a:pt x="232687" y="35499"/>
                    <a:pt x="265313" y="72182"/>
                    <a:pt x="265313" y="114093"/>
                  </a:cubicBezTo>
                  <a:cubicBezTo>
                    <a:pt x="265313" y="148828"/>
                    <a:pt x="242921" y="179949"/>
                    <a:pt x="227434" y="197335"/>
                  </a:cubicBezTo>
                  <a:cubicBezTo>
                    <a:pt x="224117" y="200332"/>
                    <a:pt x="221269" y="203069"/>
                    <a:pt x="218951" y="205399"/>
                  </a:cubicBezTo>
                  <a:cubicBezTo>
                    <a:pt x="216596" y="203032"/>
                    <a:pt x="213686" y="200221"/>
                    <a:pt x="210283" y="197163"/>
                  </a:cubicBezTo>
                  <a:cubicBezTo>
                    <a:pt x="194808" y="179777"/>
                    <a:pt x="172601" y="148803"/>
                    <a:pt x="172601" y="114105"/>
                  </a:cubicBezTo>
                  <a:cubicBezTo>
                    <a:pt x="172613" y="72182"/>
                    <a:pt x="205239" y="35499"/>
                    <a:pt x="218963" y="21911"/>
                  </a:cubicBezTo>
                  <a:close/>
                  <a:moveTo>
                    <a:pt x="114130" y="265300"/>
                  </a:moveTo>
                  <a:cubicBezTo>
                    <a:pt x="72207" y="265300"/>
                    <a:pt x="35499" y="232662"/>
                    <a:pt x="21936" y="218938"/>
                  </a:cubicBezTo>
                  <a:cubicBezTo>
                    <a:pt x="35475" y="205214"/>
                    <a:pt x="72083" y="172601"/>
                    <a:pt x="114130" y="172601"/>
                  </a:cubicBezTo>
                  <a:cubicBezTo>
                    <a:pt x="148853" y="172601"/>
                    <a:pt x="179987" y="194980"/>
                    <a:pt x="197360" y="210467"/>
                  </a:cubicBezTo>
                  <a:cubicBezTo>
                    <a:pt x="200542" y="214006"/>
                    <a:pt x="203452" y="217002"/>
                    <a:pt x="205868" y="219382"/>
                  </a:cubicBezTo>
                  <a:cubicBezTo>
                    <a:pt x="191960" y="233352"/>
                    <a:pt x="155610" y="265300"/>
                    <a:pt x="114130" y="265300"/>
                  </a:cubicBezTo>
                  <a:close/>
                  <a:moveTo>
                    <a:pt x="323809" y="265300"/>
                  </a:moveTo>
                  <a:cubicBezTo>
                    <a:pt x="282317" y="265300"/>
                    <a:pt x="245967" y="233352"/>
                    <a:pt x="232058" y="219394"/>
                  </a:cubicBezTo>
                  <a:cubicBezTo>
                    <a:pt x="234524" y="216965"/>
                    <a:pt x="237496" y="213907"/>
                    <a:pt x="240751" y="210282"/>
                  </a:cubicBezTo>
                  <a:cubicBezTo>
                    <a:pt x="258137" y="194808"/>
                    <a:pt x="289111" y="172601"/>
                    <a:pt x="323809" y="172601"/>
                  </a:cubicBezTo>
                  <a:cubicBezTo>
                    <a:pt x="365732" y="172601"/>
                    <a:pt x="402439" y="205239"/>
                    <a:pt x="416003" y="218963"/>
                  </a:cubicBezTo>
                  <a:cubicBezTo>
                    <a:pt x="402464" y="232686"/>
                    <a:pt x="365868" y="265300"/>
                    <a:pt x="323809" y="265300"/>
                  </a:cubicBezTo>
                  <a:close/>
                </a:path>
              </a:pathLst>
            </a:custGeom>
            <a:grpFill/>
            <a:ln w="123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8C723F41-AD00-4B19-9F8B-C491424AED05}"/>
                </a:ext>
              </a:extLst>
            </p:cNvPr>
            <p:cNvSpPr/>
            <p:nvPr/>
          </p:nvSpPr>
          <p:spPr>
            <a:xfrm>
              <a:off x="11795107" y="6534693"/>
              <a:ext cx="75639" cy="75637"/>
            </a:xfrm>
            <a:custGeom>
              <a:avLst/>
              <a:gdLst>
                <a:gd name="connsiteX0" fmla="*/ 16198 w 75639"/>
                <a:gd name="connsiteY0" fmla="*/ 59448 h 75637"/>
                <a:gd name="connsiteX1" fmla="*/ 62387 w 75639"/>
                <a:gd name="connsiteY1" fmla="*/ 75637 h 75637"/>
                <a:gd name="connsiteX2" fmla="*/ 67048 w 75639"/>
                <a:gd name="connsiteY2" fmla="*/ 75477 h 75637"/>
                <a:gd name="connsiteX3" fmla="*/ 75482 w 75639"/>
                <a:gd name="connsiteY3" fmla="*/ 67043 h 75637"/>
                <a:gd name="connsiteX4" fmla="*/ 59440 w 75639"/>
                <a:gd name="connsiteY4" fmla="*/ 16193 h 75637"/>
                <a:gd name="connsiteX5" fmla="*/ 8590 w 75639"/>
                <a:gd name="connsiteY5" fmla="*/ 151 h 75637"/>
                <a:gd name="connsiteX6" fmla="*/ 156 w 75639"/>
                <a:gd name="connsiteY6" fmla="*/ 8585 h 75637"/>
                <a:gd name="connsiteX7" fmla="*/ 16198 w 75639"/>
                <a:gd name="connsiteY7" fmla="*/ 59448 h 75637"/>
                <a:gd name="connsiteX8" fmla="*/ 16198 w 75639"/>
                <a:gd name="connsiteY8" fmla="*/ 59448 h 75637"/>
                <a:gd name="connsiteX9" fmla="*/ 46370 w 75639"/>
                <a:gd name="connsiteY9" fmla="*/ 29275 h 75637"/>
                <a:gd name="connsiteX10" fmla="*/ 56937 w 75639"/>
                <a:gd name="connsiteY10" fmla="*/ 56908 h 75637"/>
                <a:gd name="connsiteX11" fmla="*/ 29280 w 75639"/>
                <a:gd name="connsiteY11" fmla="*/ 46365 h 75637"/>
                <a:gd name="connsiteX12" fmla="*/ 29280 w 75639"/>
                <a:gd name="connsiteY12" fmla="*/ 46365 h 75637"/>
                <a:gd name="connsiteX13" fmla="*/ 18713 w 75639"/>
                <a:gd name="connsiteY13" fmla="*/ 18733 h 75637"/>
                <a:gd name="connsiteX14" fmla="*/ 46370 w 75639"/>
                <a:gd name="connsiteY14" fmla="*/ 29275 h 7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5639" h="75637">
                  <a:moveTo>
                    <a:pt x="16198" y="59448"/>
                  </a:moveTo>
                  <a:cubicBezTo>
                    <a:pt x="30686" y="73936"/>
                    <a:pt x="52807" y="75637"/>
                    <a:pt x="62387" y="75637"/>
                  </a:cubicBezTo>
                  <a:cubicBezTo>
                    <a:pt x="65063" y="75637"/>
                    <a:pt x="66765" y="75502"/>
                    <a:pt x="67048" y="75477"/>
                  </a:cubicBezTo>
                  <a:cubicBezTo>
                    <a:pt x="71537" y="75095"/>
                    <a:pt x="75100" y="71531"/>
                    <a:pt x="75482" y="67043"/>
                  </a:cubicBezTo>
                  <a:cubicBezTo>
                    <a:pt x="75593" y="65736"/>
                    <a:pt x="77985" y="34725"/>
                    <a:pt x="59440" y="16193"/>
                  </a:cubicBezTo>
                  <a:cubicBezTo>
                    <a:pt x="40908" y="-2340"/>
                    <a:pt x="9897" y="52"/>
                    <a:pt x="8590" y="151"/>
                  </a:cubicBezTo>
                  <a:cubicBezTo>
                    <a:pt x="4102" y="533"/>
                    <a:pt x="538" y="4097"/>
                    <a:pt x="156" y="8585"/>
                  </a:cubicBezTo>
                  <a:cubicBezTo>
                    <a:pt x="45" y="9904"/>
                    <a:pt x="-2335" y="40903"/>
                    <a:pt x="16198" y="59448"/>
                  </a:cubicBezTo>
                  <a:lnTo>
                    <a:pt x="16198" y="59448"/>
                  </a:lnTo>
                  <a:close/>
                  <a:moveTo>
                    <a:pt x="46370" y="29275"/>
                  </a:moveTo>
                  <a:cubicBezTo>
                    <a:pt x="54027" y="36932"/>
                    <a:pt x="56309" y="48856"/>
                    <a:pt x="56937" y="56908"/>
                  </a:cubicBezTo>
                  <a:cubicBezTo>
                    <a:pt x="48873" y="56279"/>
                    <a:pt x="36913" y="53985"/>
                    <a:pt x="29280" y="46365"/>
                  </a:cubicBezTo>
                  <a:lnTo>
                    <a:pt x="29280" y="46365"/>
                  </a:lnTo>
                  <a:cubicBezTo>
                    <a:pt x="21623" y="38708"/>
                    <a:pt x="19342" y="26785"/>
                    <a:pt x="18713" y="18733"/>
                  </a:cubicBezTo>
                  <a:cubicBezTo>
                    <a:pt x="26777" y="19362"/>
                    <a:pt x="38738" y="21643"/>
                    <a:pt x="46370" y="29275"/>
                  </a:cubicBezTo>
                  <a:close/>
                </a:path>
              </a:pathLst>
            </a:custGeom>
            <a:grpFill/>
            <a:ln w="123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39E7FFB2-D7BF-49E7-A568-C6826BE515B7}"/>
                </a:ext>
              </a:extLst>
            </p:cNvPr>
            <p:cNvSpPr/>
            <p:nvPr/>
          </p:nvSpPr>
          <p:spPr>
            <a:xfrm>
              <a:off x="12034761" y="6534699"/>
              <a:ext cx="75638" cy="75631"/>
            </a:xfrm>
            <a:custGeom>
              <a:avLst/>
              <a:gdLst>
                <a:gd name="connsiteX0" fmla="*/ 8590 w 75638"/>
                <a:gd name="connsiteY0" fmla="*/ 75471 h 75631"/>
                <a:gd name="connsiteX1" fmla="*/ 13251 w 75638"/>
                <a:gd name="connsiteY1" fmla="*/ 75631 h 75631"/>
                <a:gd name="connsiteX2" fmla="*/ 59440 w 75638"/>
                <a:gd name="connsiteY2" fmla="*/ 59442 h 75631"/>
                <a:gd name="connsiteX3" fmla="*/ 75482 w 75638"/>
                <a:gd name="connsiteY3" fmla="*/ 8591 h 75631"/>
                <a:gd name="connsiteX4" fmla="*/ 67048 w 75638"/>
                <a:gd name="connsiteY4" fmla="*/ 157 h 75631"/>
                <a:gd name="connsiteX5" fmla="*/ 16198 w 75638"/>
                <a:gd name="connsiteY5" fmla="*/ 16199 h 75631"/>
                <a:gd name="connsiteX6" fmla="*/ 156 w 75638"/>
                <a:gd name="connsiteY6" fmla="*/ 67050 h 75631"/>
                <a:gd name="connsiteX7" fmla="*/ 8590 w 75638"/>
                <a:gd name="connsiteY7" fmla="*/ 75471 h 75631"/>
                <a:gd name="connsiteX8" fmla="*/ 29268 w 75638"/>
                <a:gd name="connsiteY8" fmla="*/ 29269 h 75631"/>
                <a:gd name="connsiteX9" fmla="*/ 56925 w 75638"/>
                <a:gd name="connsiteY9" fmla="*/ 18702 h 75631"/>
                <a:gd name="connsiteX10" fmla="*/ 46358 w 75638"/>
                <a:gd name="connsiteY10" fmla="*/ 46359 h 75631"/>
                <a:gd name="connsiteX11" fmla="*/ 46358 w 75638"/>
                <a:gd name="connsiteY11" fmla="*/ 46359 h 75631"/>
                <a:gd name="connsiteX12" fmla="*/ 18725 w 75638"/>
                <a:gd name="connsiteY12" fmla="*/ 56926 h 75631"/>
                <a:gd name="connsiteX13" fmla="*/ 29268 w 75638"/>
                <a:gd name="connsiteY13" fmla="*/ 29269 h 75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5638" h="75631">
                  <a:moveTo>
                    <a:pt x="8590" y="75471"/>
                  </a:moveTo>
                  <a:cubicBezTo>
                    <a:pt x="8873" y="75496"/>
                    <a:pt x="10575" y="75631"/>
                    <a:pt x="13251" y="75631"/>
                  </a:cubicBezTo>
                  <a:cubicBezTo>
                    <a:pt x="22832" y="75631"/>
                    <a:pt x="44952" y="73930"/>
                    <a:pt x="59440" y="59442"/>
                  </a:cubicBezTo>
                  <a:cubicBezTo>
                    <a:pt x="77973" y="40909"/>
                    <a:pt x="75593" y="9898"/>
                    <a:pt x="75482" y="8591"/>
                  </a:cubicBezTo>
                  <a:cubicBezTo>
                    <a:pt x="75100" y="4103"/>
                    <a:pt x="71537" y="527"/>
                    <a:pt x="67048" y="157"/>
                  </a:cubicBezTo>
                  <a:cubicBezTo>
                    <a:pt x="65741" y="46"/>
                    <a:pt x="34730" y="-2346"/>
                    <a:pt x="16198" y="16199"/>
                  </a:cubicBezTo>
                  <a:cubicBezTo>
                    <a:pt x="-2335" y="34732"/>
                    <a:pt x="45" y="65743"/>
                    <a:pt x="156" y="67050"/>
                  </a:cubicBezTo>
                  <a:cubicBezTo>
                    <a:pt x="538" y="71538"/>
                    <a:pt x="4102" y="75101"/>
                    <a:pt x="8590" y="75471"/>
                  </a:cubicBezTo>
                  <a:close/>
                  <a:moveTo>
                    <a:pt x="29268" y="29269"/>
                  </a:moveTo>
                  <a:cubicBezTo>
                    <a:pt x="36937" y="21600"/>
                    <a:pt x="48873" y="19319"/>
                    <a:pt x="56925" y="18702"/>
                  </a:cubicBezTo>
                  <a:cubicBezTo>
                    <a:pt x="56308" y="26766"/>
                    <a:pt x="54027" y="38690"/>
                    <a:pt x="46358" y="46359"/>
                  </a:cubicBezTo>
                  <a:cubicBezTo>
                    <a:pt x="46358" y="46359"/>
                    <a:pt x="46358" y="46359"/>
                    <a:pt x="46358" y="46359"/>
                  </a:cubicBezTo>
                  <a:cubicBezTo>
                    <a:pt x="38701" y="54016"/>
                    <a:pt x="26777" y="56297"/>
                    <a:pt x="18725" y="56926"/>
                  </a:cubicBezTo>
                  <a:cubicBezTo>
                    <a:pt x="19354" y="48850"/>
                    <a:pt x="21648" y="36889"/>
                    <a:pt x="29268" y="29269"/>
                  </a:cubicBezTo>
                  <a:close/>
                </a:path>
              </a:pathLst>
            </a:custGeom>
            <a:grpFill/>
            <a:ln w="1230" cap="flat">
              <a:noFill/>
              <a:prstDash val="solid"/>
              <a:miter/>
            </a:ln>
          </p:spPr>
          <p:txBody>
            <a:bodyPr rtlCol="0" anchor="ctr"/>
            <a:lstStyle/>
            <a:p>
              <a:endParaRPr lang="en-US" dirty="0"/>
            </a:p>
          </p:txBody>
        </p:sp>
      </p:grpSp>
      <p:grpSp>
        <p:nvGrpSpPr>
          <p:cNvPr id="124" name="Picture 27">
            <a:extLst>
              <a:ext uri="{FF2B5EF4-FFF2-40B4-BE49-F238E27FC236}">
                <a16:creationId xmlns:a16="http://schemas.microsoft.com/office/drawing/2014/main" id="{1E672866-1399-4FAE-B2E5-143FA20ED1D9}"/>
              </a:ext>
              <a:ext uri="{C183D7F6-B498-43B3-948B-1728B52AA6E4}">
                <adec:decorative xmlns:adec="http://schemas.microsoft.com/office/drawing/2017/decorative" val="1"/>
              </a:ext>
            </a:extLst>
          </p:cNvPr>
          <p:cNvGrpSpPr/>
          <p:nvPr userDrawn="1"/>
        </p:nvGrpSpPr>
        <p:grpSpPr>
          <a:xfrm rot="1800000" flipV="1">
            <a:off x="7899" y="6491860"/>
            <a:ext cx="437898" cy="283808"/>
            <a:chOff x="6820039" y="6491860"/>
            <a:chExt cx="437898" cy="283808"/>
          </a:xfrm>
          <a:solidFill>
            <a:srgbClr val="D8E5E8"/>
          </a:solidFill>
        </p:grpSpPr>
        <p:sp>
          <p:nvSpPr>
            <p:cNvPr id="125" name="Freeform: Shape 124">
              <a:extLst>
                <a:ext uri="{FF2B5EF4-FFF2-40B4-BE49-F238E27FC236}">
                  <a16:creationId xmlns:a16="http://schemas.microsoft.com/office/drawing/2014/main" id="{59172BED-FEEC-4672-81F8-BFF556485278}"/>
                </a:ext>
              </a:extLst>
            </p:cNvPr>
            <p:cNvSpPr/>
            <p:nvPr/>
          </p:nvSpPr>
          <p:spPr>
            <a:xfrm>
              <a:off x="6820039" y="6491860"/>
              <a:ext cx="437898" cy="283808"/>
            </a:xfrm>
            <a:custGeom>
              <a:avLst/>
              <a:gdLst>
                <a:gd name="connsiteX0" fmla="*/ 435719 w 437898"/>
                <a:gd name="connsiteY0" fmla="*/ 212982 h 283808"/>
                <a:gd name="connsiteX1" fmla="*/ 403414 w 437898"/>
                <a:gd name="connsiteY1" fmla="*/ 183686 h 283808"/>
                <a:gd name="connsiteX2" fmla="*/ 323809 w 437898"/>
                <a:gd name="connsiteY2" fmla="*/ 154093 h 283808"/>
                <a:gd name="connsiteX3" fmla="*/ 270085 w 437898"/>
                <a:gd name="connsiteY3" fmla="*/ 167816 h 283808"/>
                <a:gd name="connsiteX4" fmla="*/ 283809 w 437898"/>
                <a:gd name="connsiteY4" fmla="*/ 114093 h 283808"/>
                <a:gd name="connsiteX5" fmla="*/ 254216 w 437898"/>
                <a:gd name="connsiteY5" fmla="*/ 34488 h 283808"/>
                <a:gd name="connsiteX6" fmla="*/ 224919 w 437898"/>
                <a:gd name="connsiteY6" fmla="*/ 2182 h 283808"/>
                <a:gd name="connsiteX7" fmla="*/ 212983 w 437898"/>
                <a:gd name="connsiteY7" fmla="*/ 2182 h 283808"/>
                <a:gd name="connsiteX8" fmla="*/ 183686 w 437898"/>
                <a:gd name="connsiteY8" fmla="*/ 34488 h 283808"/>
                <a:gd name="connsiteX9" fmla="*/ 154093 w 437898"/>
                <a:gd name="connsiteY9" fmla="*/ 114093 h 283808"/>
                <a:gd name="connsiteX10" fmla="*/ 167817 w 437898"/>
                <a:gd name="connsiteY10" fmla="*/ 167816 h 283808"/>
                <a:gd name="connsiteX11" fmla="*/ 114093 w 437898"/>
                <a:gd name="connsiteY11" fmla="*/ 154093 h 283808"/>
                <a:gd name="connsiteX12" fmla="*/ 34488 w 437898"/>
                <a:gd name="connsiteY12" fmla="*/ 183686 h 283808"/>
                <a:gd name="connsiteX13" fmla="*/ 2182 w 437898"/>
                <a:gd name="connsiteY13" fmla="*/ 212982 h 283808"/>
                <a:gd name="connsiteX14" fmla="*/ 2182 w 437898"/>
                <a:gd name="connsiteY14" fmla="*/ 224918 h 283808"/>
                <a:gd name="connsiteX15" fmla="*/ 34488 w 437898"/>
                <a:gd name="connsiteY15" fmla="*/ 254215 h 283808"/>
                <a:gd name="connsiteX16" fmla="*/ 114093 w 437898"/>
                <a:gd name="connsiteY16" fmla="*/ 283808 h 283808"/>
                <a:gd name="connsiteX17" fmla="*/ 193698 w 437898"/>
                <a:gd name="connsiteY17" fmla="*/ 254215 h 283808"/>
                <a:gd name="connsiteX18" fmla="*/ 218939 w 437898"/>
                <a:gd name="connsiteY18" fmla="*/ 232501 h 283808"/>
                <a:gd name="connsiteX19" fmla="*/ 244179 w 437898"/>
                <a:gd name="connsiteY19" fmla="*/ 254215 h 283808"/>
                <a:gd name="connsiteX20" fmla="*/ 323784 w 437898"/>
                <a:gd name="connsiteY20" fmla="*/ 283808 h 283808"/>
                <a:gd name="connsiteX21" fmla="*/ 403389 w 437898"/>
                <a:gd name="connsiteY21" fmla="*/ 254215 h 283808"/>
                <a:gd name="connsiteX22" fmla="*/ 435695 w 437898"/>
                <a:gd name="connsiteY22" fmla="*/ 224918 h 283808"/>
                <a:gd name="connsiteX23" fmla="*/ 435719 w 437898"/>
                <a:gd name="connsiteY23" fmla="*/ 212982 h 283808"/>
                <a:gd name="connsiteX24" fmla="*/ 218963 w 437898"/>
                <a:gd name="connsiteY24" fmla="*/ 21911 h 283808"/>
                <a:gd name="connsiteX25" fmla="*/ 265313 w 437898"/>
                <a:gd name="connsiteY25" fmla="*/ 114093 h 283808"/>
                <a:gd name="connsiteX26" fmla="*/ 227434 w 437898"/>
                <a:gd name="connsiteY26" fmla="*/ 197335 h 283808"/>
                <a:gd name="connsiteX27" fmla="*/ 218951 w 437898"/>
                <a:gd name="connsiteY27" fmla="*/ 205399 h 283808"/>
                <a:gd name="connsiteX28" fmla="*/ 210283 w 437898"/>
                <a:gd name="connsiteY28" fmla="*/ 197163 h 283808"/>
                <a:gd name="connsiteX29" fmla="*/ 172601 w 437898"/>
                <a:gd name="connsiteY29" fmla="*/ 114105 h 283808"/>
                <a:gd name="connsiteX30" fmla="*/ 218963 w 437898"/>
                <a:gd name="connsiteY30" fmla="*/ 21911 h 283808"/>
                <a:gd name="connsiteX31" fmla="*/ 114130 w 437898"/>
                <a:gd name="connsiteY31" fmla="*/ 265300 h 283808"/>
                <a:gd name="connsiteX32" fmla="*/ 21936 w 437898"/>
                <a:gd name="connsiteY32" fmla="*/ 218938 h 283808"/>
                <a:gd name="connsiteX33" fmla="*/ 114130 w 437898"/>
                <a:gd name="connsiteY33" fmla="*/ 172601 h 283808"/>
                <a:gd name="connsiteX34" fmla="*/ 197360 w 437898"/>
                <a:gd name="connsiteY34" fmla="*/ 210467 h 283808"/>
                <a:gd name="connsiteX35" fmla="*/ 205868 w 437898"/>
                <a:gd name="connsiteY35" fmla="*/ 219382 h 283808"/>
                <a:gd name="connsiteX36" fmla="*/ 114130 w 437898"/>
                <a:gd name="connsiteY36" fmla="*/ 265300 h 283808"/>
                <a:gd name="connsiteX37" fmla="*/ 323809 w 437898"/>
                <a:gd name="connsiteY37" fmla="*/ 265300 h 283808"/>
                <a:gd name="connsiteX38" fmla="*/ 232058 w 437898"/>
                <a:gd name="connsiteY38" fmla="*/ 219394 h 283808"/>
                <a:gd name="connsiteX39" fmla="*/ 240751 w 437898"/>
                <a:gd name="connsiteY39" fmla="*/ 210282 h 283808"/>
                <a:gd name="connsiteX40" fmla="*/ 323809 w 437898"/>
                <a:gd name="connsiteY40" fmla="*/ 172601 h 283808"/>
                <a:gd name="connsiteX41" fmla="*/ 416003 w 437898"/>
                <a:gd name="connsiteY41" fmla="*/ 218963 h 283808"/>
                <a:gd name="connsiteX42" fmla="*/ 323809 w 437898"/>
                <a:gd name="connsiteY42" fmla="*/ 265300 h 283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37898" h="283808">
                  <a:moveTo>
                    <a:pt x="435719" y="212982"/>
                  </a:moveTo>
                  <a:cubicBezTo>
                    <a:pt x="435214" y="212378"/>
                    <a:pt x="423044" y="198075"/>
                    <a:pt x="403414" y="183686"/>
                  </a:cubicBezTo>
                  <a:cubicBezTo>
                    <a:pt x="376989" y="164327"/>
                    <a:pt x="349468" y="154093"/>
                    <a:pt x="323809" y="154093"/>
                  </a:cubicBezTo>
                  <a:cubicBezTo>
                    <a:pt x="306447" y="154093"/>
                    <a:pt x="288235" y="158791"/>
                    <a:pt x="270085" y="167816"/>
                  </a:cubicBezTo>
                  <a:cubicBezTo>
                    <a:pt x="279111" y="149666"/>
                    <a:pt x="283809" y="131454"/>
                    <a:pt x="283809" y="114093"/>
                  </a:cubicBezTo>
                  <a:cubicBezTo>
                    <a:pt x="283809" y="88433"/>
                    <a:pt x="273575" y="60912"/>
                    <a:pt x="254216" y="34488"/>
                  </a:cubicBezTo>
                  <a:cubicBezTo>
                    <a:pt x="239826" y="14846"/>
                    <a:pt x="225523" y="2688"/>
                    <a:pt x="224919" y="2182"/>
                  </a:cubicBezTo>
                  <a:cubicBezTo>
                    <a:pt x="221479" y="-727"/>
                    <a:pt x="216435" y="-727"/>
                    <a:pt x="212983" y="2182"/>
                  </a:cubicBezTo>
                  <a:cubicBezTo>
                    <a:pt x="212379" y="2688"/>
                    <a:pt x="198075" y="14858"/>
                    <a:pt x="183686" y="34488"/>
                  </a:cubicBezTo>
                  <a:cubicBezTo>
                    <a:pt x="164327" y="60912"/>
                    <a:pt x="154093" y="88433"/>
                    <a:pt x="154093" y="114093"/>
                  </a:cubicBezTo>
                  <a:cubicBezTo>
                    <a:pt x="154093" y="131454"/>
                    <a:pt x="158791" y="149666"/>
                    <a:pt x="167817" y="167816"/>
                  </a:cubicBezTo>
                  <a:cubicBezTo>
                    <a:pt x="149666" y="158791"/>
                    <a:pt x="131454" y="154093"/>
                    <a:pt x="114093" y="154093"/>
                  </a:cubicBezTo>
                  <a:cubicBezTo>
                    <a:pt x="88434" y="154093"/>
                    <a:pt x="60912" y="164327"/>
                    <a:pt x="34488" y="183686"/>
                  </a:cubicBezTo>
                  <a:cubicBezTo>
                    <a:pt x="14846" y="198075"/>
                    <a:pt x="2688" y="212378"/>
                    <a:pt x="2182" y="212982"/>
                  </a:cubicBezTo>
                  <a:cubicBezTo>
                    <a:pt x="-727" y="216423"/>
                    <a:pt x="-727" y="221466"/>
                    <a:pt x="2182" y="224918"/>
                  </a:cubicBezTo>
                  <a:cubicBezTo>
                    <a:pt x="2688" y="225522"/>
                    <a:pt x="14858" y="239826"/>
                    <a:pt x="34488" y="254215"/>
                  </a:cubicBezTo>
                  <a:cubicBezTo>
                    <a:pt x="60912" y="273574"/>
                    <a:pt x="88434" y="283808"/>
                    <a:pt x="114093" y="283808"/>
                  </a:cubicBezTo>
                  <a:cubicBezTo>
                    <a:pt x="139753" y="283808"/>
                    <a:pt x="167274" y="273574"/>
                    <a:pt x="193698" y="254215"/>
                  </a:cubicBezTo>
                  <a:cubicBezTo>
                    <a:pt x="204709" y="246151"/>
                    <a:pt x="213365" y="238112"/>
                    <a:pt x="218939" y="232501"/>
                  </a:cubicBezTo>
                  <a:cubicBezTo>
                    <a:pt x="224512" y="238112"/>
                    <a:pt x="233168" y="246151"/>
                    <a:pt x="244179" y="254215"/>
                  </a:cubicBezTo>
                  <a:cubicBezTo>
                    <a:pt x="270603" y="273574"/>
                    <a:pt x="298124" y="283808"/>
                    <a:pt x="323784" y="283808"/>
                  </a:cubicBezTo>
                  <a:cubicBezTo>
                    <a:pt x="349443" y="283808"/>
                    <a:pt x="376965" y="273574"/>
                    <a:pt x="403389" y="254215"/>
                  </a:cubicBezTo>
                  <a:cubicBezTo>
                    <a:pt x="423031" y="239826"/>
                    <a:pt x="435189" y="225522"/>
                    <a:pt x="435695" y="224918"/>
                  </a:cubicBezTo>
                  <a:cubicBezTo>
                    <a:pt x="438629" y="221466"/>
                    <a:pt x="438629" y="216423"/>
                    <a:pt x="435719" y="212982"/>
                  </a:cubicBezTo>
                  <a:close/>
                  <a:moveTo>
                    <a:pt x="218963" y="21911"/>
                  </a:moveTo>
                  <a:cubicBezTo>
                    <a:pt x="232687" y="35499"/>
                    <a:pt x="265313" y="72182"/>
                    <a:pt x="265313" y="114093"/>
                  </a:cubicBezTo>
                  <a:cubicBezTo>
                    <a:pt x="265313" y="148828"/>
                    <a:pt x="242921" y="179949"/>
                    <a:pt x="227434" y="197335"/>
                  </a:cubicBezTo>
                  <a:cubicBezTo>
                    <a:pt x="224117" y="200332"/>
                    <a:pt x="221269" y="203069"/>
                    <a:pt x="218951" y="205399"/>
                  </a:cubicBezTo>
                  <a:cubicBezTo>
                    <a:pt x="216596" y="203032"/>
                    <a:pt x="213686" y="200221"/>
                    <a:pt x="210283" y="197163"/>
                  </a:cubicBezTo>
                  <a:cubicBezTo>
                    <a:pt x="194808" y="179777"/>
                    <a:pt x="172601" y="148803"/>
                    <a:pt x="172601" y="114105"/>
                  </a:cubicBezTo>
                  <a:cubicBezTo>
                    <a:pt x="172613" y="72182"/>
                    <a:pt x="205239" y="35499"/>
                    <a:pt x="218963" y="21911"/>
                  </a:cubicBezTo>
                  <a:close/>
                  <a:moveTo>
                    <a:pt x="114130" y="265300"/>
                  </a:moveTo>
                  <a:cubicBezTo>
                    <a:pt x="72207" y="265300"/>
                    <a:pt x="35499" y="232662"/>
                    <a:pt x="21936" y="218938"/>
                  </a:cubicBezTo>
                  <a:cubicBezTo>
                    <a:pt x="35475" y="205214"/>
                    <a:pt x="72083" y="172601"/>
                    <a:pt x="114130" y="172601"/>
                  </a:cubicBezTo>
                  <a:cubicBezTo>
                    <a:pt x="148853" y="172601"/>
                    <a:pt x="179987" y="194980"/>
                    <a:pt x="197360" y="210467"/>
                  </a:cubicBezTo>
                  <a:cubicBezTo>
                    <a:pt x="200542" y="214006"/>
                    <a:pt x="203452" y="217002"/>
                    <a:pt x="205868" y="219382"/>
                  </a:cubicBezTo>
                  <a:cubicBezTo>
                    <a:pt x="191960" y="233352"/>
                    <a:pt x="155610" y="265300"/>
                    <a:pt x="114130" y="265300"/>
                  </a:cubicBezTo>
                  <a:close/>
                  <a:moveTo>
                    <a:pt x="323809" y="265300"/>
                  </a:moveTo>
                  <a:cubicBezTo>
                    <a:pt x="282317" y="265300"/>
                    <a:pt x="245967" y="233352"/>
                    <a:pt x="232058" y="219394"/>
                  </a:cubicBezTo>
                  <a:cubicBezTo>
                    <a:pt x="234524" y="216965"/>
                    <a:pt x="237496" y="213907"/>
                    <a:pt x="240751" y="210282"/>
                  </a:cubicBezTo>
                  <a:cubicBezTo>
                    <a:pt x="258137" y="194808"/>
                    <a:pt x="289111" y="172601"/>
                    <a:pt x="323809" y="172601"/>
                  </a:cubicBezTo>
                  <a:cubicBezTo>
                    <a:pt x="365732" y="172601"/>
                    <a:pt x="402439" y="205239"/>
                    <a:pt x="416003" y="218963"/>
                  </a:cubicBezTo>
                  <a:cubicBezTo>
                    <a:pt x="402464" y="232686"/>
                    <a:pt x="365868" y="265300"/>
                    <a:pt x="323809" y="265300"/>
                  </a:cubicBezTo>
                  <a:close/>
                </a:path>
              </a:pathLst>
            </a:custGeom>
            <a:grpFill/>
            <a:ln w="1230"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EE7EDEAD-6516-4014-BDA7-E3E401C88843}"/>
                </a:ext>
              </a:extLst>
            </p:cNvPr>
            <p:cNvSpPr/>
            <p:nvPr/>
          </p:nvSpPr>
          <p:spPr>
            <a:xfrm>
              <a:off x="6881362" y="6553164"/>
              <a:ext cx="75639" cy="75637"/>
            </a:xfrm>
            <a:custGeom>
              <a:avLst/>
              <a:gdLst>
                <a:gd name="connsiteX0" fmla="*/ 16198 w 75639"/>
                <a:gd name="connsiteY0" fmla="*/ 59448 h 75637"/>
                <a:gd name="connsiteX1" fmla="*/ 62387 w 75639"/>
                <a:gd name="connsiteY1" fmla="*/ 75637 h 75637"/>
                <a:gd name="connsiteX2" fmla="*/ 67048 w 75639"/>
                <a:gd name="connsiteY2" fmla="*/ 75477 h 75637"/>
                <a:gd name="connsiteX3" fmla="*/ 75482 w 75639"/>
                <a:gd name="connsiteY3" fmla="*/ 67043 h 75637"/>
                <a:gd name="connsiteX4" fmla="*/ 59440 w 75639"/>
                <a:gd name="connsiteY4" fmla="*/ 16193 h 75637"/>
                <a:gd name="connsiteX5" fmla="*/ 8590 w 75639"/>
                <a:gd name="connsiteY5" fmla="*/ 151 h 75637"/>
                <a:gd name="connsiteX6" fmla="*/ 156 w 75639"/>
                <a:gd name="connsiteY6" fmla="*/ 8585 h 75637"/>
                <a:gd name="connsiteX7" fmla="*/ 16198 w 75639"/>
                <a:gd name="connsiteY7" fmla="*/ 59448 h 75637"/>
                <a:gd name="connsiteX8" fmla="*/ 16198 w 75639"/>
                <a:gd name="connsiteY8" fmla="*/ 59448 h 75637"/>
                <a:gd name="connsiteX9" fmla="*/ 46370 w 75639"/>
                <a:gd name="connsiteY9" fmla="*/ 29275 h 75637"/>
                <a:gd name="connsiteX10" fmla="*/ 56937 w 75639"/>
                <a:gd name="connsiteY10" fmla="*/ 56908 h 75637"/>
                <a:gd name="connsiteX11" fmla="*/ 29280 w 75639"/>
                <a:gd name="connsiteY11" fmla="*/ 46365 h 75637"/>
                <a:gd name="connsiteX12" fmla="*/ 29280 w 75639"/>
                <a:gd name="connsiteY12" fmla="*/ 46365 h 75637"/>
                <a:gd name="connsiteX13" fmla="*/ 18713 w 75639"/>
                <a:gd name="connsiteY13" fmla="*/ 18733 h 75637"/>
                <a:gd name="connsiteX14" fmla="*/ 46370 w 75639"/>
                <a:gd name="connsiteY14" fmla="*/ 29275 h 7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5639" h="75637">
                  <a:moveTo>
                    <a:pt x="16198" y="59448"/>
                  </a:moveTo>
                  <a:cubicBezTo>
                    <a:pt x="30686" y="73936"/>
                    <a:pt x="52807" y="75637"/>
                    <a:pt x="62387" y="75637"/>
                  </a:cubicBezTo>
                  <a:cubicBezTo>
                    <a:pt x="65063" y="75637"/>
                    <a:pt x="66765" y="75502"/>
                    <a:pt x="67048" y="75477"/>
                  </a:cubicBezTo>
                  <a:cubicBezTo>
                    <a:pt x="71537" y="75095"/>
                    <a:pt x="75100" y="71531"/>
                    <a:pt x="75482" y="67043"/>
                  </a:cubicBezTo>
                  <a:cubicBezTo>
                    <a:pt x="75593" y="65736"/>
                    <a:pt x="77985" y="34725"/>
                    <a:pt x="59440" y="16193"/>
                  </a:cubicBezTo>
                  <a:cubicBezTo>
                    <a:pt x="40908" y="-2340"/>
                    <a:pt x="9897" y="52"/>
                    <a:pt x="8590" y="151"/>
                  </a:cubicBezTo>
                  <a:cubicBezTo>
                    <a:pt x="4102" y="533"/>
                    <a:pt x="538" y="4097"/>
                    <a:pt x="156" y="8585"/>
                  </a:cubicBezTo>
                  <a:cubicBezTo>
                    <a:pt x="45" y="9904"/>
                    <a:pt x="-2335" y="40903"/>
                    <a:pt x="16198" y="59448"/>
                  </a:cubicBezTo>
                  <a:lnTo>
                    <a:pt x="16198" y="59448"/>
                  </a:lnTo>
                  <a:close/>
                  <a:moveTo>
                    <a:pt x="46370" y="29275"/>
                  </a:moveTo>
                  <a:cubicBezTo>
                    <a:pt x="54027" y="36932"/>
                    <a:pt x="56309" y="48856"/>
                    <a:pt x="56937" y="56908"/>
                  </a:cubicBezTo>
                  <a:cubicBezTo>
                    <a:pt x="48873" y="56279"/>
                    <a:pt x="36913" y="53985"/>
                    <a:pt x="29280" y="46365"/>
                  </a:cubicBezTo>
                  <a:lnTo>
                    <a:pt x="29280" y="46365"/>
                  </a:lnTo>
                  <a:cubicBezTo>
                    <a:pt x="21623" y="38708"/>
                    <a:pt x="19342" y="26785"/>
                    <a:pt x="18713" y="18733"/>
                  </a:cubicBezTo>
                  <a:cubicBezTo>
                    <a:pt x="26777" y="19362"/>
                    <a:pt x="38738" y="21643"/>
                    <a:pt x="46370" y="29275"/>
                  </a:cubicBezTo>
                  <a:close/>
                </a:path>
              </a:pathLst>
            </a:custGeom>
            <a:grpFill/>
            <a:ln w="123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8B93B9A0-25B8-4BAF-837D-32422386904C}"/>
                </a:ext>
              </a:extLst>
            </p:cNvPr>
            <p:cNvSpPr/>
            <p:nvPr/>
          </p:nvSpPr>
          <p:spPr>
            <a:xfrm>
              <a:off x="7121016" y="6553170"/>
              <a:ext cx="75638" cy="75631"/>
            </a:xfrm>
            <a:custGeom>
              <a:avLst/>
              <a:gdLst>
                <a:gd name="connsiteX0" fmla="*/ 8590 w 75638"/>
                <a:gd name="connsiteY0" fmla="*/ 75471 h 75631"/>
                <a:gd name="connsiteX1" fmla="*/ 13251 w 75638"/>
                <a:gd name="connsiteY1" fmla="*/ 75631 h 75631"/>
                <a:gd name="connsiteX2" fmla="*/ 59440 w 75638"/>
                <a:gd name="connsiteY2" fmla="*/ 59442 h 75631"/>
                <a:gd name="connsiteX3" fmla="*/ 75482 w 75638"/>
                <a:gd name="connsiteY3" fmla="*/ 8591 h 75631"/>
                <a:gd name="connsiteX4" fmla="*/ 67048 w 75638"/>
                <a:gd name="connsiteY4" fmla="*/ 157 h 75631"/>
                <a:gd name="connsiteX5" fmla="*/ 16198 w 75638"/>
                <a:gd name="connsiteY5" fmla="*/ 16199 h 75631"/>
                <a:gd name="connsiteX6" fmla="*/ 156 w 75638"/>
                <a:gd name="connsiteY6" fmla="*/ 67050 h 75631"/>
                <a:gd name="connsiteX7" fmla="*/ 8590 w 75638"/>
                <a:gd name="connsiteY7" fmla="*/ 75471 h 75631"/>
                <a:gd name="connsiteX8" fmla="*/ 29268 w 75638"/>
                <a:gd name="connsiteY8" fmla="*/ 29269 h 75631"/>
                <a:gd name="connsiteX9" fmla="*/ 56925 w 75638"/>
                <a:gd name="connsiteY9" fmla="*/ 18702 h 75631"/>
                <a:gd name="connsiteX10" fmla="*/ 46358 w 75638"/>
                <a:gd name="connsiteY10" fmla="*/ 46359 h 75631"/>
                <a:gd name="connsiteX11" fmla="*/ 46358 w 75638"/>
                <a:gd name="connsiteY11" fmla="*/ 46359 h 75631"/>
                <a:gd name="connsiteX12" fmla="*/ 18725 w 75638"/>
                <a:gd name="connsiteY12" fmla="*/ 56926 h 75631"/>
                <a:gd name="connsiteX13" fmla="*/ 29268 w 75638"/>
                <a:gd name="connsiteY13" fmla="*/ 29269 h 75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5638" h="75631">
                  <a:moveTo>
                    <a:pt x="8590" y="75471"/>
                  </a:moveTo>
                  <a:cubicBezTo>
                    <a:pt x="8873" y="75496"/>
                    <a:pt x="10575" y="75631"/>
                    <a:pt x="13251" y="75631"/>
                  </a:cubicBezTo>
                  <a:cubicBezTo>
                    <a:pt x="22832" y="75631"/>
                    <a:pt x="44952" y="73930"/>
                    <a:pt x="59440" y="59442"/>
                  </a:cubicBezTo>
                  <a:cubicBezTo>
                    <a:pt x="77973" y="40909"/>
                    <a:pt x="75593" y="9898"/>
                    <a:pt x="75482" y="8591"/>
                  </a:cubicBezTo>
                  <a:cubicBezTo>
                    <a:pt x="75100" y="4103"/>
                    <a:pt x="71537" y="527"/>
                    <a:pt x="67048" y="157"/>
                  </a:cubicBezTo>
                  <a:cubicBezTo>
                    <a:pt x="65741" y="46"/>
                    <a:pt x="34730" y="-2346"/>
                    <a:pt x="16198" y="16199"/>
                  </a:cubicBezTo>
                  <a:cubicBezTo>
                    <a:pt x="-2335" y="34732"/>
                    <a:pt x="45" y="65743"/>
                    <a:pt x="156" y="67050"/>
                  </a:cubicBezTo>
                  <a:cubicBezTo>
                    <a:pt x="538" y="71538"/>
                    <a:pt x="4102" y="75101"/>
                    <a:pt x="8590" y="75471"/>
                  </a:cubicBezTo>
                  <a:close/>
                  <a:moveTo>
                    <a:pt x="29268" y="29269"/>
                  </a:moveTo>
                  <a:cubicBezTo>
                    <a:pt x="36937" y="21600"/>
                    <a:pt x="48873" y="19319"/>
                    <a:pt x="56925" y="18702"/>
                  </a:cubicBezTo>
                  <a:cubicBezTo>
                    <a:pt x="56308" y="26766"/>
                    <a:pt x="54027" y="38690"/>
                    <a:pt x="46358" y="46359"/>
                  </a:cubicBezTo>
                  <a:cubicBezTo>
                    <a:pt x="46358" y="46359"/>
                    <a:pt x="46358" y="46359"/>
                    <a:pt x="46358" y="46359"/>
                  </a:cubicBezTo>
                  <a:cubicBezTo>
                    <a:pt x="38701" y="54016"/>
                    <a:pt x="26777" y="56297"/>
                    <a:pt x="18725" y="56926"/>
                  </a:cubicBezTo>
                  <a:cubicBezTo>
                    <a:pt x="19354" y="48850"/>
                    <a:pt x="21648" y="36889"/>
                    <a:pt x="29268" y="29269"/>
                  </a:cubicBezTo>
                  <a:close/>
                </a:path>
              </a:pathLst>
            </a:custGeom>
            <a:grpFill/>
            <a:ln w="1230" cap="flat">
              <a:noFill/>
              <a:prstDash val="solid"/>
              <a:miter/>
            </a:ln>
          </p:spPr>
          <p:txBody>
            <a:bodyPr rtlCol="0" anchor="ctr"/>
            <a:lstStyle/>
            <a:p>
              <a:endParaRPr lang="en-US" dirty="0"/>
            </a:p>
          </p:txBody>
        </p:sp>
      </p:grpSp>
      <p:sp>
        <p:nvSpPr>
          <p:cNvPr id="4" name="Title 3">
            <a:extLst>
              <a:ext uri="{FF2B5EF4-FFF2-40B4-BE49-F238E27FC236}">
                <a16:creationId xmlns:a16="http://schemas.microsoft.com/office/drawing/2014/main" id="{451C4EF4-365E-4402-B43C-EF8F2D35D2A1}"/>
              </a:ext>
            </a:extLst>
          </p:cNvPr>
          <p:cNvSpPr>
            <a:spLocks noGrp="1"/>
          </p:cNvSpPr>
          <p:nvPr>
            <p:ph type="title" hasCustomPrompt="1"/>
          </p:nvPr>
        </p:nvSpPr>
        <p:spPr>
          <a:xfrm>
            <a:off x="675763" y="2929857"/>
            <a:ext cx="3145536" cy="1664208"/>
          </a:xfrm>
        </p:spPr>
        <p:txBody>
          <a:bodyPr vert="horz" lIns="91440" tIns="45720" rIns="91440" bIns="45720" rtlCol="0" anchor="t">
            <a:normAutofit/>
          </a:bodyPr>
          <a:lstStyle>
            <a:lvl1pPr algn="ctr">
              <a:buFont typeface="Arial" panose="020B0604020202020204" pitchFamily="34" charset="0"/>
              <a:buNone/>
              <a:defRPr lang="en-US" sz="1800">
                <a:solidFill>
                  <a:schemeClr val="bg1"/>
                </a:solidFill>
                <a:latin typeface="+mn-lt"/>
                <a:ea typeface="+mn-ea"/>
                <a:cs typeface="+mn-cs"/>
              </a:defRPr>
            </a:lvl1pPr>
          </a:lstStyle>
          <a:p>
            <a:pPr marL="228600" lvl="0" indent="-228600" algn="ctr">
              <a:lnSpc>
                <a:spcPct val="100000"/>
              </a:lnSpc>
              <a:spcBef>
                <a:spcPts val="1000"/>
              </a:spcBef>
              <a:buFontTx/>
            </a:pPr>
            <a:r>
              <a:rPr lang="en-US" dirty="0"/>
              <a:t>Insert text here</a:t>
            </a:r>
          </a:p>
        </p:txBody>
      </p:sp>
      <p:sp>
        <p:nvSpPr>
          <p:cNvPr id="47" name="Picture Placeholder 28">
            <a:extLst>
              <a:ext uri="{FF2B5EF4-FFF2-40B4-BE49-F238E27FC236}">
                <a16:creationId xmlns:a16="http://schemas.microsoft.com/office/drawing/2014/main" id="{A6E3CB5A-6DFB-4E87-B038-F43385F842F8}"/>
              </a:ext>
            </a:extLst>
          </p:cNvPr>
          <p:cNvSpPr>
            <a:spLocks noGrp="1"/>
          </p:cNvSpPr>
          <p:nvPr>
            <p:ph type="pic" sz="quarter" idx="13"/>
          </p:nvPr>
        </p:nvSpPr>
        <p:spPr>
          <a:xfrm>
            <a:off x="5305064" y="1531130"/>
            <a:ext cx="2216748" cy="2228698"/>
          </a:xfrm>
          <a:prstGeom prst="ellipse">
            <a:avLst/>
          </a:prstGeom>
          <a:solidFill>
            <a:schemeClr val="tx2"/>
          </a:solidFill>
          <a:ln w="76200">
            <a:noFill/>
          </a:ln>
        </p:spPr>
        <p:txBody>
          <a:bodyPr lIns="0" rIns="0">
            <a:normAutofit/>
          </a:bodyPr>
          <a:lstStyle>
            <a:lvl1pPr marL="0" indent="0" algn="ctr">
              <a:buNone/>
              <a:defRPr sz="2000">
                <a:solidFill>
                  <a:schemeClr val="bg1"/>
                </a:solidFill>
              </a:defRPr>
            </a:lvl1pPr>
          </a:lstStyle>
          <a:p>
            <a:r>
              <a:rPr lang="en-US"/>
              <a:t>Click icon to add picture</a:t>
            </a:r>
            <a:endParaRPr lang="en-US" dirty="0"/>
          </a:p>
        </p:txBody>
      </p:sp>
      <p:sp>
        <p:nvSpPr>
          <p:cNvPr id="46" name="Picture Placeholder 28">
            <a:extLst>
              <a:ext uri="{FF2B5EF4-FFF2-40B4-BE49-F238E27FC236}">
                <a16:creationId xmlns:a16="http://schemas.microsoft.com/office/drawing/2014/main" id="{08B01BDE-56DF-4724-9D4D-9D4B6AAF2366}"/>
              </a:ext>
            </a:extLst>
          </p:cNvPr>
          <p:cNvSpPr>
            <a:spLocks noGrp="1"/>
          </p:cNvSpPr>
          <p:nvPr>
            <p:ph type="pic" sz="quarter" idx="11"/>
          </p:nvPr>
        </p:nvSpPr>
        <p:spPr>
          <a:xfrm>
            <a:off x="6076474" y="3844624"/>
            <a:ext cx="2609017" cy="2623082"/>
          </a:xfrm>
          <a:prstGeom prst="ellipse">
            <a:avLst/>
          </a:prstGeom>
          <a:solidFill>
            <a:srgbClr val="4A757C"/>
          </a:solidFill>
          <a:ln w="76200">
            <a:noFill/>
          </a:ln>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45" name="Picture Placeholder 28">
            <a:extLst>
              <a:ext uri="{FF2B5EF4-FFF2-40B4-BE49-F238E27FC236}">
                <a16:creationId xmlns:a16="http://schemas.microsoft.com/office/drawing/2014/main" id="{762D3F02-FD77-4338-81CB-D9BC24C25ADE}"/>
              </a:ext>
            </a:extLst>
          </p:cNvPr>
          <p:cNvSpPr>
            <a:spLocks noGrp="1"/>
          </p:cNvSpPr>
          <p:nvPr>
            <p:ph type="pic" sz="quarter" idx="12"/>
          </p:nvPr>
        </p:nvSpPr>
        <p:spPr>
          <a:xfrm>
            <a:off x="7750445" y="454657"/>
            <a:ext cx="3983412" cy="4017444"/>
          </a:xfrm>
          <a:prstGeom prst="ellipse">
            <a:avLst/>
          </a:prstGeom>
          <a:solidFill>
            <a:schemeClr val="tx2"/>
          </a:solidFill>
          <a:ln w="76200">
            <a:noFill/>
          </a:ln>
        </p:spPr>
        <p:txBody>
          <a:bodyPr>
            <a:normAutofit/>
          </a:bodyPr>
          <a:lstStyle>
            <a:lvl1pPr marL="0" indent="0" algn="ctr">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467825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3 Photos">
    <p:bg>
      <p:bgPr>
        <a:solidFill>
          <a:schemeClr val="accent5">
            <a:lumMod val="75000"/>
          </a:schemeClr>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CE9CF1B-C679-40EB-80AE-7A8ED1002F40}"/>
              </a:ext>
              <a:ext uri="{C183D7F6-B498-43B3-948B-1728B52AA6E4}">
                <adec:decorative xmlns:adec="http://schemas.microsoft.com/office/drawing/2017/decorative" val="1"/>
              </a:ext>
            </a:extLst>
          </p:cNvPr>
          <p:cNvCxnSpPr>
            <a:cxnSpLocks/>
          </p:cNvCxnSpPr>
          <p:nvPr userDrawn="1"/>
        </p:nvCxnSpPr>
        <p:spPr>
          <a:xfrm>
            <a:off x="8736362" y="5303627"/>
            <a:ext cx="815008" cy="0"/>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 name="Graphic 18">
            <a:extLst>
              <a:ext uri="{FF2B5EF4-FFF2-40B4-BE49-F238E27FC236}">
                <a16:creationId xmlns:a16="http://schemas.microsoft.com/office/drawing/2014/main" id="{66BEC290-696C-4CFC-AF6E-0E5C98DDCBA4}"/>
              </a:ext>
              <a:ext uri="{C183D7F6-B498-43B3-948B-1728B52AA6E4}">
                <adec:decorative xmlns:adec="http://schemas.microsoft.com/office/drawing/2017/decorative" val="1"/>
              </a:ext>
            </a:extLst>
          </p:cNvPr>
          <p:cNvGrpSpPr/>
          <p:nvPr/>
        </p:nvGrpSpPr>
        <p:grpSpPr>
          <a:xfrm>
            <a:off x="8649604" y="1536078"/>
            <a:ext cx="988524" cy="640676"/>
            <a:chOff x="8655917" y="1536078"/>
            <a:chExt cx="988524" cy="640676"/>
          </a:xfrm>
          <a:solidFill>
            <a:srgbClr val="FFFFFF"/>
          </a:solidFill>
        </p:grpSpPr>
        <p:sp>
          <p:nvSpPr>
            <p:cNvPr id="4" name="Freeform: Shape 3">
              <a:extLst>
                <a:ext uri="{FF2B5EF4-FFF2-40B4-BE49-F238E27FC236}">
                  <a16:creationId xmlns:a16="http://schemas.microsoft.com/office/drawing/2014/main" id="{482159EB-D3D5-401F-949D-F83A5D3FBEB9}"/>
                </a:ext>
              </a:extLst>
            </p:cNvPr>
            <p:cNvSpPr/>
            <p:nvPr/>
          </p:nvSpPr>
          <p:spPr>
            <a:xfrm>
              <a:off x="8655917" y="1536078"/>
              <a:ext cx="988524" cy="640676"/>
            </a:xfrm>
            <a:custGeom>
              <a:avLst/>
              <a:gdLst>
                <a:gd name="connsiteX0" fmla="*/ 983604 w 988524"/>
                <a:gd name="connsiteY0" fmla="*/ 480793 h 640676"/>
                <a:gd name="connsiteX1" fmla="*/ 910677 w 988524"/>
                <a:gd name="connsiteY1" fmla="*/ 414657 h 640676"/>
                <a:gd name="connsiteX2" fmla="*/ 730974 w 988524"/>
                <a:gd name="connsiteY2" fmla="*/ 347853 h 640676"/>
                <a:gd name="connsiteX3" fmla="*/ 609697 w 988524"/>
                <a:gd name="connsiteY3" fmla="*/ 378834 h 640676"/>
                <a:gd name="connsiteX4" fmla="*/ 640678 w 988524"/>
                <a:gd name="connsiteY4" fmla="*/ 257557 h 640676"/>
                <a:gd name="connsiteX5" fmla="*/ 573874 w 988524"/>
                <a:gd name="connsiteY5" fmla="*/ 77854 h 640676"/>
                <a:gd name="connsiteX6" fmla="*/ 507738 w 988524"/>
                <a:gd name="connsiteY6" fmla="*/ 4927 h 640676"/>
                <a:gd name="connsiteX7" fmla="*/ 480793 w 988524"/>
                <a:gd name="connsiteY7" fmla="*/ 4927 h 640676"/>
                <a:gd name="connsiteX8" fmla="*/ 414658 w 988524"/>
                <a:gd name="connsiteY8" fmla="*/ 77854 h 640676"/>
                <a:gd name="connsiteX9" fmla="*/ 347854 w 988524"/>
                <a:gd name="connsiteY9" fmla="*/ 257557 h 640676"/>
                <a:gd name="connsiteX10" fmla="*/ 378834 w 988524"/>
                <a:gd name="connsiteY10" fmla="*/ 378834 h 640676"/>
                <a:gd name="connsiteX11" fmla="*/ 257557 w 988524"/>
                <a:gd name="connsiteY11" fmla="*/ 347853 h 640676"/>
                <a:gd name="connsiteX12" fmla="*/ 77854 w 988524"/>
                <a:gd name="connsiteY12" fmla="*/ 414657 h 640676"/>
                <a:gd name="connsiteX13" fmla="*/ 4927 w 988524"/>
                <a:gd name="connsiteY13" fmla="*/ 480793 h 640676"/>
                <a:gd name="connsiteX14" fmla="*/ 4927 w 988524"/>
                <a:gd name="connsiteY14" fmla="*/ 507737 h 640676"/>
                <a:gd name="connsiteX15" fmla="*/ 77854 w 988524"/>
                <a:gd name="connsiteY15" fmla="*/ 573873 h 640676"/>
                <a:gd name="connsiteX16" fmla="*/ 257557 w 988524"/>
                <a:gd name="connsiteY16" fmla="*/ 640677 h 640676"/>
                <a:gd name="connsiteX17" fmla="*/ 437260 w 988524"/>
                <a:gd name="connsiteY17" fmla="*/ 573873 h 640676"/>
                <a:gd name="connsiteX18" fmla="*/ 494238 w 988524"/>
                <a:gd name="connsiteY18" fmla="*/ 524856 h 640676"/>
                <a:gd name="connsiteX19" fmla="*/ 551216 w 988524"/>
                <a:gd name="connsiteY19" fmla="*/ 573873 h 640676"/>
                <a:gd name="connsiteX20" fmla="*/ 730918 w 988524"/>
                <a:gd name="connsiteY20" fmla="*/ 640677 h 640676"/>
                <a:gd name="connsiteX21" fmla="*/ 910621 w 988524"/>
                <a:gd name="connsiteY21" fmla="*/ 573873 h 640676"/>
                <a:gd name="connsiteX22" fmla="*/ 983549 w 988524"/>
                <a:gd name="connsiteY22" fmla="*/ 507737 h 640676"/>
                <a:gd name="connsiteX23" fmla="*/ 983604 w 988524"/>
                <a:gd name="connsiteY23" fmla="*/ 480793 h 640676"/>
                <a:gd name="connsiteX24" fmla="*/ 494293 w 988524"/>
                <a:gd name="connsiteY24" fmla="*/ 49463 h 640676"/>
                <a:gd name="connsiteX25" fmla="*/ 598925 w 988524"/>
                <a:gd name="connsiteY25" fmla="*/ 257557 h 640676"/>
                <a:gd name="connsiteX26" fmla="*/ 513416 w 988524"/>
                <a:gd name="connsiteY26" fmla="*/ 445471 h 640676"/>
                <a:gd name="connsiteX27" fmla="*/ 494265 w 988524"/>
                <a:gd name="connsiteY27" fmla="*/ 463675 h 640676"/>
                <a:gd name="connsiteX28" fmla="*/ 474698 w 988524"/>
                <a:gd name="connsiteY28" fmla="*/ 445081 h 640676"/>
                <a:gd name="connsiteX29" fmla="*/ 389634 w 988524"/>
                <a:gd name="connsiteY29" fmla="*/ 257585 h 640676"/>
                <a:gd name="connsiteX30" fmla="*/ 494293 w 988524"/>
                <a:gd name="connsiteY30" fmla="*/ 49463 h 640676"/>
                <a:gd name="connsiteX31" fmla="*/ 257640 w 988524"/>
                <a:gd name="connsiteY31" fmla="*/ 598897 h 640676"/>
                <a:gd name="connsiteX32" fmla="*/ 49518 w 988524"/>
                <a:gd name="connsiteY32" fmla="*/ 494237 h 640676"/>
                <a:gd name="connsiteX33" fmla="*/ 257640 w 988524"/>
                <a:gd name="connsiteY33" fmla="*/ 389634 h 640676"/>
                <a:gd name="connsiteX34" fmla="*/ 445527 w 988524"/>
                <a:gd name="connsiteY34" fmla="*/ 475115 h 640676"/>
                <a:gd name="connsiteX35" fmla="*/ 464733 w 988524"/>
                <a:gd name="connsiteY35" fmla="*/ 495239 h 640676"/>
                <a:gd name="connsiteX36" fmla="*/ 257640 w 988524"/>
                <a:gd name="connsiteY36" fmla="*/ 598897 h 640676"/>
                <a:gd name="connsiteX37" fmla="*/ 730974 w 988524"/>
                <a:gd name="connsiteY37" fmla="*/ 598897 h 640676"/>
                <a:gd name="connsiteX38" fmla="*/ 523854 w 988524"/>
                <a:gd name="connsiteY38" fmla="*/ 495267 h 640676"/>
                <a:gd name="connsiteX39" fmla="*/ 543478 w 988524"/>
                <a:gd name="connsiteY39" fmla="*/ 474697 h 640676"/>
                <a:gd name="connsiteX40" fmla="*/ 730974 w 988524"/>
                <a:gd name="connsiteY40" fmla="*/ 389634 h 640676"/>
                <a:gd name="connsiteX41" fmla="*/ 939096 w 988524"/>
                <a:gd name="connsiteY41" fmla="*/ 494293 h 640676"/>
                <a:gd name="connsiteX42" fmla="*/ 730974 w 988524"/>
                <a:gd name="connsiteY42" fmla="*/ 598897 h 640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88524" h="640676">
                  <a:moveTo>
                    <a:pt x="983604" y="480793"/>
                  </a:moveTo>
                  <a:cubicBezTo>
                    <a:pt x="982463" y="479429"/>
                    <a:pt x="954990" y="447141"/>
                    <a:pt x="910677" y="414657"/>
                  </a:cubicBezTo>
                  <a:cubicBezTo>
                    <a:pt x="851026" y="370956"/>
                    <a:pt x="788899" y="347853"/>
                    <a:pt x="730974" y="347853"/>
                  </a:cubicBezTo>
                  <a:cubicBezTo>
                    <a:pt x="691783" y="347853"/>
                    <a:pt x="650670" y="358458"/>
                    <a:pt x="609697" y="378834"/>
                  </a:cubicBezTo>
                  <a:cubicBezTo>
                    <a:pt x="630072" y="337861"/>
                    <a:pt x="640678" y="296748"/>
                    <a:pt x="640678" y="257557"/>
                  </a:cubicBezTo>
                  <a:cubicBezTo>
                    <a:pt x="640678" y="199632"/>
                    <a:pt x="617574" y="137505"/>
                    <a:pt x="573874" y="77854"/>
                  </a:cubicBezTo>
                  <a:cubicBezTo>
                    <a:pt x="541390" y="33513"/>
                    <a:pt x="509102" y="6068"/>
                    <a:pt x="507738" y="4927"/>
                  </a:cubicBezTo>
                  <a:cubicBezTo>
                    <a:pt x="499972" y="-1642"/>
                    <a:pt x="488587" y="-1642"/>
                    <a:pt x="480793" y="4927"/>
                  </a:cubicBezTo>
                  <a:cubicBezTo>
                    <a:pt x="479429" y="6068"/>
                    <a:pt x="447141" y="33541"/>
                    <a:pt x="414658" y="77854"/>
                  </a:cubicBezTo>
                  <a:cubicBezTo>
                    <a:pt x="370957" y="137505"/>
                    <a:pt x="347854" y="199632"/>
                    <a:pt x="347854" y="257557"/>
                  </a:cubicBezTo>
                  <a:cubicBezTo>
                    <a:pt x="347854" y="296748"/>
                    <a:pt x="358459" y="337861"/>
                    <a:pt x="378834" y="378834"/>
                  </a:cubicBezTo>
                  <a:cubicBezTo>
                    <a:pt x="337861" y="358458"/>
                    <a:pt x="296749" y="347853"/>
                    <a:pt x="257557" y="347853"/>
                  </a:cubicBezTo>
                  <a:cubicBezTo>
                    <a:pt x="199632" y="347853"/>
                    <a:pt x="137505" y="370956"/>
                    <a:pt x="77854" y="414657"/>
                  </a:cubicBezTo>
                  <a:cubicBezTo>
                    <a:pt x="33513" y="447141"/>
                    <a:pt x="6068" y="479429"/>
                    <a:pt x="4927" y="480793"/>
                  </a:cubicBezTo>
                  <a:cubicBezTo>
                    <a:pt x="-1642" y="488559"/>
                    <a:pt x="-1642" y="499943"/>
                    <a:pt x="4927" y="507737"/>
                  </a:cubicBezTo>
                  <a:cubicBezTo>
                    <a:pt x="6068" y="509101"/>
                    <a:pt x="33541" y="541390"/>
                    <a:pt x="77854" y="573873"/>
                  </a:cubicBezTo>
                  <a:cubicBezTo>
                    <a:pt x="137505" y="617574"/>
                    <a:pt x="199632" y="640677"/>
                    <a:pt x="257557" y="640677"/>
                  </a:cubicBezTo>
                  <a:cubicBezTo>
                    <a:pt x="315482" y="640677"/>
                    <a:pt x="377609" y="617574"/>
                    <a:pt x="437260" y="573873"/>
                  </a:cubicBezTo>
                  <a:cubicBezTo>
                    <a:pt x="462116" y="555669"/>
                    <a:pt x="481656" y="537521"/>
                    <a:pt x="494238" y="524856"/>
                  </a:cubicBezTo>
                  <a:cubicBezTo>
                    <a:pt x="506819" y="537521"/>
                    <a:pt x="526359" y="555669"/>
                    <a:pt x="551216" y="573873"/>
                  </a:cubicBezTo>
                  <a:cubicBezTo>
                    <a:pt x="610866" y="617574"/>
                    <a:pt x="672994" y="640677"/>
                    <a:pt x="730918" y="640677"/>
                  </a:cubicBezTo>
                  <a:cubicBezTo>
                    <a:pt x="788843" y="640677"/>
                    <a:pt x="850971" y="617574"/>
                    <a:pt x="910621" y="573873"/>
                  </a:cubicBezTo>
                  <a:cubicBezTo>
                    <a:pt x="954962" y="541390"/>
                    <a:pt x="982407" y="509101"/>
                    <a:pt x="983549" y="507737"/>
                  </a:cubicBezTo>
                  <a:cubicBezTo>
                    <a:pt x="990173" y="499943"/>
                    <a:pt x="990173" y="488559"/>
                    <a:pt x="983604" y="480793"/>
                  </a:cubicBezTo>
                  <a:close/>
                  <a:moveTo>
                    <a:pt x="494293" y="49463"/>
                  </a:moveTo>
                  <a:cubicBezTo>
                    <a:pt x="525274" y="80137"/>
                    <a:pt x="598925" y="162946"/>
                    <a:pt x="598925" y="257557"/>
                  </a:cubicBezTo>
                  <a:cubicBezTo>
                    <a:pt x="598925" y="335968"/>
                    <a:pt x="548377" y="406223"/>
                    <a:pt x="513416" y="445471"/>
                  </a:cubicBezTo>
                  <a:cubicBezTo>
                    <a:pt x="505928" y="452234"/>
                    <a:pt x="499498" y="458414"/>
                    <a:pt x="494265" y="463675"/>
                  </a:cubicBezTo>
                  <a:cubicBezTo>
                    <a:pt x="488949" y="458330"/>
                    <a:pt x="482380" y="451984"/>
                    <a:pt x="474698" y="445081"/>
                  </a:cubicBezTo>
                  <a:cubicBezTo>
                    <a:pt x="439765" y="405834"/>
                    <a:pt x="389634" y="335912"/>
                    <a:pt x="389634" y="257585"/>
                  </a:cubicBezTo>
                  <a:cubicBezTo>
                    <a:pt x="389662" y="162946"/>
                    <a:pt x="463313" y="80137"/>
                    <a:pt x="494293" y="49463"/>
                  </a:cubicBezTo>
                  <a:close/>
                  <a:moveTo>
                    <a:pt x="257640" y="598897"/>
                  </a:moveTo>
                  <a:cubicBezTo>
                    <a:pt x="163002" y="598897"/>
                    <a:pt x="80137" y="525218"/>
                    <a:pt x="49518" y="494237"/>
                  </a:cubicBezTo>
                  <a:cubicBezTo>
                    <a:pt x="80081" y="463257"/>
                    <a:pt x="162723" y="389634"/>
                    <a:pt x="257640" y="389634"/>
                  </a:cubicBezTo>
                  <a:cubicBezTo>
                    <a:pt x="336024" y="389634"/>
                    <a:pt x="406307" y="440154"/>
                    <a:pt x="445527" y="475115"/>
                  </a:cubicBezTo>
                  <a:cubicBezTo>
                    <a:pt x="452708" y="483103"/>
                    <a:pt x="459277" y="489867"/>
                    <a:pt x="464733" y="495239"/>
                  </a:cubicBezTo>
                  <a:cubicBezTo>
                    <a:pt x="433335" y="526776"/>
                    <a:pt x="351277" y="598897"/>
                    <a:pt x="257640" y="598897"/>
                  </a:cubicBezTo>
                  <a:close/>
                  <a:moveTo>
                    <a:pt x="730974" y="598897"/>
                  </a:moveTo>
                  <a:cubicBezTo>
                    <a:pt x="637309" y="598897"/>
                    <a:pt x="555252" y="526776"/>
                    <a:pt x="523854" y="495267"/>
                  </a:cubicBezTo>
                  <a:cubicBezTo>
                    <a:pt x="529421" y="489784"/>
                    <a:pt x="536129" y="482881"/>
                    <a:pt x="543478" y="474697"/>
                  </a:cubicBezTo>
                  <a:cubicBezTo>
                    <a:pt x="582725" y="439764"/>
                    <a:pt x="652647" y="389634"/>
                    <a:pt x="730974" y="389634"/>
                  </a:cubicBezTo>
                  <a:cubicBezTo>
                    <a:pt x="825613" y="389634"/>
                    <a:pt x="908478" y="463313"/>
                    <a:pt x="939096" y="494293"/>
                  </a:cubicBezTo>
                  <a:cubicBezTo>
                    <a:pt x="908533" y="525273"/>
                    <a:pt x="825919" y="598897"/>
                    <a:pt x="730974" y="598897"/>
                  </a:cubicBezTo>
                  <a:close/>
                </a:path>
              </a:pathLst>
            </a:custGeom>
            <a:solidFill>
              <a:srgbClr val="FFFFFF"/>
            </a:solidFill>
            <a:ln w="2778"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8FAACE79-0272-44D7-A57F-3137CDCA8CFE}"/>
                </a:ext>
              </a:extLst>
            </p:cNvPr>
            <p:cNvSpPr/>
            <p:nvPr/>
          </p:nvSpPr>
          <p:spPr>
            <a:xfrm>
              <a:off x="8794350" y="1674467"/>
              <a:ext cx="170750" cy="170746"/>
            </a:xfrm>
            <a:custGeom>
              <a:avLst/>
              <a:gdLst>
                <a:gd name="connsiteX0" fmla="*/ 36565 w 170750"/>
                <a:gd name="connsiteY0" fmla="*/ 134199 h 170746"/>
                <a:gd name="connsiteX1" fmla="*/ 140835 w 170750"/>
                <a:gd name="connsiteY1" fmla="*/ 170746 h 170746"/>
                <a:gd name="connsiteX2" fmla="*/ 151357 w 170750"/>
                <a:gd name="connsiteY2" fmla="*/ 170384 h 170746"/>
                <a:gd name="connsiteX3" fmla="*/ 170396 w 170750"/>
                <a:gd name="connsiteY3" fmla="*/ 151345 h 170746"/>
                <a:gd name="connsiteX4" fmla="*/ 134182 w 170750"/>
                <a:gd name="connsiteY4" fmla="*/ 36554 h 170746"/>
                <a:gd name="connsiteX5" fmla="*/ 19391 w 170750"/>
                <a:gd name="connsiteY5" fmla="*/ 341 h 170746"/>
                <a:gd name="connsiteX6" fmla="*/ 352 w 170750"/>
                <a:gd name="connsiteY6" fmla="*/ 19380 h 170746"/>
                <a:gd name="connsiteX7" fmla="*/ 36565 w 170750"/>
                <a:gd name="connsiteY7" fmla="*/ 134199 h 170746"/>
                <a:gd name="connsiteX8" fmla="*/ 36565 w 170750"/>
                <a:gd name="connsiteY8" fmla="*/ 134199 h 170746"/>
                <a:gd name="connsiteX9" fmla="*/ 104677 w 170750"/>
                <a:gd name="connsiteY9" fmla="*/ 66087 h 170746"/>
                <a:gd name="connsiteX10" fmla="*/ 128532 w 170750"/>
                <a:gd name="connsiteY10" fmla="*/ 128465 h 170746"/>
                <a:gd name="connsiteX11" fmla="*/ 66098 w 170750"/>
                <a:gd name="connsiteY11" fmla="*/ 104666 h 170746"/>
                <a:gd name="connsiteX12" fmla="*/ 66098 w 170750"/>
                <a:gd name="connsiteY12" fmla="*/ 104666 h 170746"/>
                <a:gd name="connsiteX13" fmla="*/ 42244 w 170750"/>
                <a:gd name="connsiteY13" fmla="*/ 42288 h 170746"/>
                <a:gd name="connsiteX14" fmla="*/ 104677 w 170750"/>
                <a:gd name="connsiteY14" fmla="*/ 66087 h 170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0750" h="170746">
                  <a:moveTo>
                    <a:pt x="36565" y="134199"/>
                  </a:moveTo>
                  <a:cubicBezTo>
                    <a:pt x="69271" y="166905"/>
                    <a:pt x="119207" y="170746"/>
                    <a:pt x="140835" y="170746"/>
                  </a:cubicBezTo>
                  <a:cubicBezTo>
                    <a:pt x="146875" y="170746"/>
                    <a:pt x="150716" y="170440"/>
                    <a:pt x="151357" y="170384"/>
                  </a:cubicBezTo>
                  <a:cubicBezTo>
                    <a:pt x="161489" y="169522"/>
                    <a:pt x="169533" y="161477"/>
                    <a:pt x="170396" y="151345"/>
                  </a:cubicBezTo>
                  <a:cubicBezTo>
                    <a:pt x="170646" y="148395"/>
                    <a:pt x="176046" y="78390"/>
                    <a:pt x="134182" y="36554"/>
                  </a:cubicBezTo>
                  <a:cubicBezTo>
                    <a:pt x="92347" y="-5282"/>
                    <a:pt x="22341" y="118"/>
                    <a:pt x="19391" y="341"/>
                  </a:cubicBezTo>
                  <a:cubicBezTo>
                    <a:pt x="9259" y="1204"/>
                    <a:pt x="1215" y="9248"/>
                    <a:pt x="352" y="19380"/>
                  </a:cubicBezTo>
                  <a:cubicBezTo>
                    <a:pt x="101" y="22358"/>
                    <a:pt x="-5271" y="92335"/>
                    <a:pt x="36565" y="134199"/>
                  </a:cubicBezTo>
                  <a:lnTo>
                    <a:pt x="36565" y="134199"/>
                  </a:lnTo>
                  <a:close/>
                  <a:moveTo>
                    <a:pt x="104677" y="66087"/>
                  </a:moveTo>
                  <a:cubicBezTo>
                    <a:pt x="121963" y="83372"/>
                    <a:pt x="127112" y="110289"/>
                    <a:pt x="128532" y="128465"/>
                  </a:cubicBezTo>
                  <a:cubicBezTo>
                    <a:pt x="110328" y="127045"/>
                    <a:pt x="83328" y="121868"/>
                    <a:pt x="66098" y="104666"/>
                  </a:cubicBezTo>
                  <a:lnTo>
                    <a:pt x="66098" y="104666"/>
                  </a:lnTo>
                  <a:cubicBezTo>
                    <a:pt x="48813" y="87381"/>
                    <a:pt x="43663" y="60464"/>
                    <a:pt x="42244" y="42288"/>
                  </a:cubicBezTo>
                  <a:cubicBezTo>
                    <a:pt x="60448" y="43708"/>
                    <a:pt x="87448" y="48857"/>
                    <a:pt x="104677" y="66087"/>
                  </a:cubicBezTo>
                  <a:close/>
                </a:path>
              </a:pathLst>
            </a:custGeom>
            <a:solidFill>
              <a:srgbClr val="FFFFFF"/>
            </a:solidFill>
            <a:ln w="2778"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B9A44BE-C0FF-4046-AC6F-1DC68C5461A6}"/>
                </a:ext>
              </a:extLst>
            </p:cNvPr>
            <p:cNvSpPr/>
            <p:nvPr/>
          </p:nvSpPr>
          <p:spPr>
            <a:xfrm>
              <a:off x="9335351" y="1674480"/>
              <a:ext cx="170747" cy="170732"/>
            </a:xfrm>
            <a:custGeom>
              <a:avLst/>
              <a:gdLst>
                <a:gd name="connsiteX0" fmla="*/ 19391 w 170747"/>
                <a:gd name="connsiteY0" fmla="*/ 170371 h 170732"/>
                <a:gd name="connsiteX1" fmla="*/ 29913 w 170747"/>
                <a:gd name="connsiteY1" fmla="*/ 170733 h 170732"/>
                <a:gd name="connsiteX2" fmla="*/ 134183 w 170747"/>
                <a:gd name="connsiteY2" fmla="*/ 134185 h 170732"/>
                <a:gd name="connsiteX3" fmla="*/ 170396 w 170747"/>
                <a:gd name="connsiteY3" fmla="*/ 19394 h 170732"/>
                <a:gd name="connsiteX4" fmla="*/ 151357 w 170747"/>
                <a:gd name="connsiteY4" fmla="*/ 355 h 170732"/>
                <a:gd name="connsiteX5" fmla="*/ 36565 w 170747"/>
                <a:gd name="connsiteY5" fmla="*/ 36568 h 170732"/>
                <a:gd name="connsiteX6" fmla="*/ 352 w 170747"/>
                <a:gd name="connsiteY6" fmla="*/ 151360 h 170732"/>
                <a:gd name="connsiteX7" fmla="*/ 19391 w 170747"/>
                <a:gd name="connsiteY7" fmla="*/ 170371 h 170732"/>
                <a:gd name="connsiteX8" fmla="*/ 66070 w 170747"/>
                <a:gd name="connsiteY8" fmla="*/ 66073 h 170732"/>
                <a:gd name="connsiteX9" fmla="*/ 128504 w 170747"/>
                <a:gd name="connsiteY9" fmla="*/ 42219 h 170732"/>
                <a:gd name="connsiteX10" fmla="*/ 104649 w 170747"/>
                <a:gd name="connsiteY10" fmla="*/ 104653 h 170732"/>
                <a:gd name="connsiteX11" fmla="*/ 104649 w 170747"/>
                <a:gd name="connsiteY11" fmla="*/ 104653 h 170732"/>
                <a:gd name="connsiteX12" fmla="*/ 42271 w 170747"/>
                <a:gd name="connsiteY12" fmla="*/ 128507 h 170732"/>
                <a:gd name="connsiteX13" fmla="*/ 66070 w 170747"/>
                <a:gd name="connsiteY13" fmla="*/ 66073 h 170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0747" h="170732">
                  <a:moveTo>
                    <a:pt x="19391" y="170371"/>
                  </a:moveTo>
                  <a:cubicBezTo>
                    <a:pt x="20031" y="170427"/>
                    <a:pt x="23873" y="170733"/>
                    <a:pt x="29913" y="170733"/>
                  </a:cubicBezTo>
                  <a:cubicBezTo>
                    <a:pt x="51540" y="170733"/>
                    <a:pt x="101476" y="166891"/>
                    <a:pt x="134183" y="134185"/>
                  </a:cubicBezTo>
                  <a:cubicBezTo>
                    <a:pt x="176018" y="92349"/>
                    <a:pt x="170646" y="22345"/>
                    <a:pt x="170396" y="19394"/>
                  </a:cubicBezTo>
                  <a:cubicBezTo>
                    <a:pt x="169533" y="9262"/>
                    <a:pt x="161489" y="1190"/>
                    <a:pt x="151357" y="355"/>
                  </a:cubicBezTo>
                  <a:cubicBezTo>
                    <a:pt x="148406" y="104"/>
                    <a:pt x="78401" y="-5295"/>
                    <a:pt x="36565" y="36568"/>
                  </a:cubicBezTo>
                  <a:cubicBezTo>
                    <a:pt x="-5271" y="78404"/>
                    <a:pt x="101" y="148409"/>
                    <a:pt x="352" y="151360"/>
                  </a:cubicBezTo>
                  <a:cubicBezTo>
                    <a:pt x="1215" y="161491"/>
                    <a:pt x="9259" y="169536"/>
                    <a:pt x="19391" y="170371"/>
                  </a:cubicBezTo>
                  <a:close/>
                  <a:moveTo>
                    <a:pt x="66070" y="66073"/>
                  </a:moveTo>
                  <a:cubicBezTo>
                    <a:pt x="83384" y="48760"/>
                    <a:pt x="110328" y="43611"/>
                    <a:pt x="128504" y="42219"/>
                  </a:cubicBezTo>
                  <a:cubicBezTo>
                    <a:pt x="127112" y="60423"/>
                    <a:pt x="121963" y="87339"/>
                    <a:pt x="104649" y="104653"/>
                  </a:cubicBezTo>
                  <a:cubicBezTo>
                    <a:pt x="104649" y="104653"/>
                    <a:pt x="104649" y="104653"/>
                    <a:pt x="104649" y="104653"/>
                  </a:cubicBezTo>
                  <a:cubicBezTo>
                    <a:pt x="87364" y="121938"/>
                    <a:pt x="60448" y="127087"/>
                    <a:pt x="42271" y="128507"/>
                  </a:cubicBezTo>
                  <a:cubicBezTo>
                    <a:pt x="43691" y="110275"/>
                    <a:pt x="48868" y="83275"/>
                    <a:pt x="66070" y="66073"/>
                  </a:cubicBezTo>
                  <a:close/>
                </a:path>
              </a:pathLst>
            </a:custGeom>
            <a:solidFill>
              <a:srgbClr val="FFFFFF"/>
            </a:solidFill>
            <a:ln w="2778" cap="flat">
              <a:noFill/>
              <a:prstDash val="solid"/>
              <a:miter/>
            </a:ln>
          </p:spPr>
          <p:txBody>
            <a:bodyPr rtlCol="0" anchor="ctr"/>
            <a:lstStyle/>
            <a:p>
              <a:endParaRPr lang="en-US" dirty="0"/>
            </a:p>
          </p:txBody>
        </p:sp>
      </p:grpSp>
      <p:cxnSp>
        <p:nvCxnSpPr>
          <p:cNvPr id="30" name="Straight Connector 29">
            <a:extLst>
              <a:ext uri="{FF2B5EF4-FFF2-40B4-BE49-F238E27FC236}">
                <a16:creationId xmlns:a16="http://schemas.microsoft.com/office/drawing/2014/main" id="{E87BB316-842E-4B68-B4FC-00D16813E4C1}"/>
              </a:ext>
              <a:ext uri="{C183D7F6-B498-43B3-948B-1728B52AA6E4}">
                <adec:decorative xmlns:adec="http://schemas.microsoft.com/office/drawing/2017/decorative" val="1"/>
              </a:ext>
            </a:extLst>
          </p:cNvPr>
          <p:cNvCxnSpPr>
            <a:cxnSpLocks/>
          </p:cNvCxnSpPr>
          <p:nvPr userDrawn="1"/>
        </p:nvCxnSpPr>
        <p:spPr>
          <a:xfrm flipH="1">
            <a:off x="6588210" y="183442"/>
            <a:ext cx="5085778" cy="0"/>
          </a:xfrm>
          <a:prstGeom prst="line">
            <a:avLst/>
          </a:prstGeom>
          <a:ln w="12700" cap="rnd">
            <a:solidFill>
              <a:srgbClr val="EBE4CE"/>
            </a:solidFill>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62169A1-3BF5-4B8C-80AE-B4B76ACC39BF}"/>
              </a:ext>
              <a:ext uri="{C183D7F6-B498-43B3-948B-1728B52AA6E4}">
                <adec:decorative xmlns:adec="http://schemas.microsoft.com/office/drawing/2017/decorative" val="1"/>
              </a:ext>
            </a:extLst>
          </p:cNvPr>
          <p:cNvCxnSpPr>
            <a:cxnSpLocks/>
          </p:cNvCxnSpPr>
          <p:nvPr userDrawn="1"/>
        </p:nvCxnSpPr>
        <p:spPr>
          <a:xfrm rot="10800000">
            <a:off x="6588210" y="6675065"/>
            <a:ext cx="5085778" cy="0"/>
          </a:xfrm>
          <a:prstGeom prst="line">
            <a:avLst/>
          </a:prstGeom>
          <a:ln w="12700" cap="rnd">
            <a:solidFill>
              <a:srgbClr val="EBE4CE"/>
            </a:solidFill>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1E2FE55-5310-4516-A2FB-587DF369B335}"/>
              </a:ext>
              <a:ext uri="{C183D7F6-B498-43B3-948B-1728B52AA6E4}">
                <adec:decorative xmlns:adec="http://schemas.microsoft.com/office/drawing/2017/decorative" val="1"/>
              </a:ext>
            </a:extLst>
          </p:cNvPr>
          <p:cNvCxnSpPr>
            <a:cxnSpLocks/>
          </p:cNvCxnSpPr>
          <p:nvPr userDrawn="1"/>
        </p:nvCxnSpPr>
        <p:spPr>
          <a:xfrm flipV="1">
            <a:off x="6277734" y="433787"/>
            <a:ext cx="0" cy="5971479"/>
          </a:xfrm>
          <a:prstGeom prst="line">
            <a:avLst/>
          </a:prstGeom>
          <a:ln w="12700" cap="rnd">
            <a:solidFill>
              <a:srgbClr val="EBE4CE"/>
            </a:soli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1326BFA-55E7-48B8-B44A-5AA91FA7FA3E}"/>
              </a:ext>
              <a:ext uri="{C183D7F6-B498-43B3-948B-1728B52AA6E4}">
                <adec:decorative xmlns:adec="http://schemas.microsoft.com/office/drawing/2017/decorative" val="1"/>
              </a:ext>
            </a:extLst>
          </p:cNvPr>
          <p:cNvCxnSpPr>
            <a:cxnSpLocks/>
          </p:cNvCxnSpPr>
          <p:nvPr userDrawn="1"/>
        </p:nvCxnSpPr>
        <p:spPr>
          <a:xfrm flipV="1">
            <a:off x="11988785" y="455080"/>
            <a:ext cx="23614" cy="5927847"/>
          </a:xfrm>
          <a:prstGeom prst="line">
            <a:avLst/>
          </a:prstGeom>
          <a:ln w="12700" cap="rnd">
            <a:solidFill>
              <a:srgbClr val="EBE4CE"/>
            </a:solidFill>
            <a:round/>
          </a:ln>
        </p:spPr>
        <p:style>
          <a:lnRef idx="1">
            <a:schemeClr val="accent1"/>
          </a:lnRef>
          <a:fillRef idx="0">
            <a:schemeClr val="accent1"/>
          </a:fillRef>
          <a:effectRef idx="0">
            <a:schemeClr val="accent1"/>
          </a:effectRef>
          <a:fontRef idx="minor">
            <a:schemeClr val="tx1"/>
          </a:fontRef>
        </p:style>
      </p:cxnSp>
      <p:grpSp>
        <p:nvGrpSpPr>
          <p:cNvPr id="40" name="Picture 27">
            <a:extLst>
              <a:ext uri="{FF2B5EF4-FFF2-40B4-BE49-F238E27FC236}">
                <a16:creationId xmlns:a16="http://schemas.microsoft.com/office/drawing/2014/main" id="{EE9DB28D-BC54-483A-81B3-D6E27F12E60D}"/>
              </a:ext>
              <a:ext uri="{C183D7F6-B498-43B3-948B-1728B52AA6E4}">
                <adec:decorative xmlns:adec="http://schemas.microsoft.com/office/drawing/2017/decorative" val="1"/>
              </a:ext>
            </a:extLst>
          </p:cNvPr>
          <p:cNvGrpSpPr/>
          <p:nvPr userDrawn="1"/>
        </p:nvGrpSpPr>
        <p:grpSpPr>
          <a:xfrm rot="19800000">
            <a:off x="6110594" y="59516"/>
            <a:ext cx="437898" cy="283808"/>
            <a:chOff x="6820039" y="11258"/>
            <a:chExt cx="437898" cy="283808"/>
          </a:xfrm>
          <a:solidFill>
            <a:srgbClr val="EBE4CE"/>
          </a:solidFill>
        </p:grpSpPr>
        <p:sp>
          <p:nvSpPr>
            <p:cNvPr id="41" name="Freeform: Shape 40">
              <a:extLst>
                <a:ext uri="{FF2B5EF4-FFF2-40B4-BE49-F238E27FC236}">
                  <a16:creationId xmlns:a16="http://schemas.microsoft.com/office/drawing/2014/main" id="{DDE423DE-2D76-4F3C-B855-9CD89D0EB7F6}"/>
                </a:ext>
              </a:extLst>
            </p:cNvPr>
            <p:cNvSpPr/>
            <p:nvPr/>
          </p:nvSpPr>
          <p:spPr>
            <a:xfrm>
              <a:off x="6820039" y="11258"/>
              <a:ext cx="437898" cy="283808"/>
            </a:xfrm>
            <a:custGeom>
              <a:avLst/>
              <a:gdLst>
                <a:gd name="connsiteX0" fmla="*/ 435719 w 437898"/>
                <a:gd name="connsiteY0" fmla="*/ 212982 h 283808"/>
                <a:gd name="connsiteX1" fmla="*/ 403414 w 437898"/>
                <a:gd name="connsiteY1" fmla="*/ 183686 h 283808"/>
                <a:gd name="connsiteX2" fmla="*/ 323809 w 437898"/>
                <a:gd name="connsiteY2" fmla="*/ 154093 h 283808"/>
                <a:gd name="connsiteX3" fmla="*/ 270085 w 437898"/>
                <a:gd name="connsiteY3" fmla="*/ 167816 h 283808"/>
                <a:gd name="connsiteX4" fmla="*/ 283809 w 437898"/>
                <a:gd name="connsiteY4" fmla="*/ 114093 h 283808"/>
                <a:gd name="connsiteX5" fmla="*/ 254216 w 437898"/>
                <a:gd name="connsiteY5" fmla="*/ 34488 h 283808"/>
                <a:gd name="connsiteX6" fmla="*/ 224919 w 437898"/>
                <a:gd name="connsiteY6" fmla="*/ 2182 h 283808"/>
                <a:gd name="connsiteX7" fmla="*/ 212983 w 437898"/>
                <a:gd name="connsiteY7" fmla="*/ 2182 h 283808"/>
                <a:gd name="connsiteX8" fmla="*/ 183686 w 437898"/>
                <a:gd name="connsiteY8" fmla="*/ 34488 h 283808"/>
                <a:gd name="connsiteX9" fmla="*/ 154093 w 437898"/>
                <a:gd name="connsiteY9" fmla="*/ 114093 h 283808"/>
                <a:gd name="connsiteX10" fmla="*/ 167817 w 437898"/>
                <a:gd name="connsiteY10" fmla="*/ 167816 h 283808"/>
                <a:gd name="connsiteX11" fmla="*/ 114093 w 437898"/>
                <a:gd name="connsiteY11" fmla="*/ 154093 h 283808"/>
                <a:gd name="connsiteX12" fmla="*/ 34488 w 437898"/>
                <a:gd name="connsiteY12" fmla="*/ 183686 h 283808"/>
                <a:gd name="connsiteX13" fmla="*/ 2182 w 437898"/>
                <a:gd name="connsiteY13" fmla="*/ 212982 h 283808"/>
                <a:gd name="connsiteX14" fmla="*/ 2182 w 437898"/>
                <a:gd name="connsiteY14" fmla="*/ 224918 h 283808"/>
                <a:gd name="connsiteX15" fmla="*/ 34488 w 437898"/>
                <a:gd name="connsiteY15" fmla="*/ 254215 h 283808"/>
                <a:gd name="connsiteX16" fmla="*/ 114093 w 437898"/>
                <a:gd name="connsiteY16" fmla="*/ 283808 h 283808"/>
                <a:gd name="connsiteX17" fmla="*/ 193698 w 437898"/>
                <a:gd name="connsiteY17" fmla="*/ 254215 h 283808"/>
                <a:gd name="connsiteX18" fmla="*/ 218939 w 437898"/>
                <a:gd name="connsiteY18" fmla="*/ 232501 h 283808"/>
                <a:gd name="connsiteX19" fmla="*/ 244179 w 437898"/>
                <a:gd name="connsiteY19" fmla="*/ 254215 h 283808"/>
                <a:gd name="connsiteX20" fmla="*/ 323784 w 437898"/>
                <a:gd name="connsiteY20" fmla="*/ 283808 h 283808"/>
                <a:gd name="connsiteX21" fmla="*/ 403389 w 437898"/>
                <a:gd name="connsiteY21" fmla="*/ 254215 h 283808"/>
                <a:gd name="connsiteX22" fmla="*/ 435695 w 437898"/>
                <a:gd name="connsiteY22" fmla="*/ 224918 h 283808"/>
                <a:gd name="connsiteX23" fmla="*/ 435719 w 437898"/>
                <a:gd name="connsiteY23" fmla="*/ 212982 h 283808"/>
                <a:gd name="connsiteX24" fmla="*/ 218963 w 437898"/>
                <a:gd name="connsiteY24" fmla="*/ 21911 h 283808"/>
                <a:gd name="connsiteX25" fmla="*/ 265313 w 437898"/>
                <a:gd name="connsiteY25" fmla="*/ 114093 h 283808"/>
                <a:gd name="connsiteX26" fmla="*/ 227434 w 437898"/>
                <a:gd name="connsiteY26" fmla="*/ 197335 h 283808"/>
                <a:gd name="connsiteX27" fmla="*/ 218951 w 437898"/>
                <a:gd name="connsiteY27" fmla="*/ 205399 h 283808"/>
                <a:gd name="connsiteX28" fmla="*/ 210283 w 437898"/>
                <a:gd name="connsiteY28" fmla="*/ 197163 h 283808"/>
                <a:gd name="connsiteX29" fmla="*/ 172601 w 437898"/>
                <a:gd name="connsiteY29" fmla="*/ 114105 h 283808"/>
                <a:gd name="connsiteX30" fmla="*/ 218963 w 437898"/>
                <a:gd name="connsiteY30" fmla="*/ 21911 h 283808"/>
                <a:gd name="connsiteX31" fmla="*/ 114130 w 437898"/>
                <a:gd name="connsiteY31" fmla="*/ 265300 h 283808"/>
                <a:gd name="connsiteX32" fmla="*/ 21936 w 437898"/>
                <a:gd name="connsiteY32" fmla="*/ 218938 h 283808"/>
                <a:gd name="connsiteX33" fmla="*/ 114130 w 437898"/>
                <a:gd name="connsiteY33" fmla="*/ 172601 h 283808"/>
                <a:gd name="connsiteX34" fmla="*/ 197360 w 437898"/>
                <a:gd name="connsiteY34" fmla="*/ 210467 h 283808"/>
                <a:gd name="connsiteX35" fmla="*/ 205868 w 437898"/>
                <a:gd name="connsiteY35" fmla="*/ 219382 h 283808"/>
                <a:gd name="connsiteX36" fmla="*/ 114130 w 437898"/>
                <a:gd name="connsiteY36" fmla="*/ 265300 h 283808"/>
                <a:gd name="connsiteX37" fmla="*/ 323809 w 437898"/>
                <a:gd name="connsiteY37" fmla="*/ 265300 h 283808"/>
                <a:gd name="connsiteX38" fmla="*/ 232058 w 437898"/>
                <a:gd name="connsiteY38" fmla="*/ 219394 h 283808"/>
                <a:gd name="connsiteX39" fmla="*/ 240751 w 437898"/>
                <a:gd name="connsiteY39" fmla="*/ 210282 h 283808"/>
                <a:gd name="connsiteX40" fmla="*/ 323809 w 437898"/>
                <a:gd name="connsiteY40" fmla="*/ 172601 h 283808"/>
                <a:gd name="connsiteX41" fmla="*/ 416003 w 437898"/>
                <a:gd name="connsiteY41" fmla="*/ 218963 h 283808"/>
                <a:gd name="connsiteX42" fmla="*/ 323809 w 437898"/>
                <a:gd name="connsiteY42" fmla="*/ 265300 h 283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37898" h="283808">
                  <a:moveTo>
                    <a:pt x="435719" y="212982"/>
                  </a:moveTo>
                  <a:cubicBezTo>
                    <a:pt x="435214" y="212378"/>
                    <a:pt x="423044" y="198075"/>
                    <a:pt x="403414" y="183686"/>
                  </a:cubicBezTo>
                  <a:cubicBezTo>
                    <a:pt x="376989" y="164327"/>
                    <a:pt x="349468" y="154093"/>
                    <a:pt x="323809" y="154093"/>
                  </a:cubicBezTo>
                  <a:cubicBezTo>
                    <a:pt x="306447" y="154093"/>
                    <a:pt x="288235" y="158791"/>
                    <a:pt x="270085" y="167816"/>
                  </a:cubicBezTo>
                  <a:cubicBezTo>
                    <a:pt x="279111" y="149666"/>
                    <a:pt x="283809" y="131454"/>
                    <a:pt x="283809" y="114093"/>
                  </a:cubicBezTo>
                  <a:cubicBezTo>
                    <a:pt x="283809" y="88433"/>
                    <a:pt x="273575" y="60912"/>
                    <a:pt x="254216" y="34488"/>
                  </a:cubicBezTo>
                  <a:cubicBezTo>
                    <a:pt x="239826" y="14846"/>
                    <a:pt x="225523" y="2688"/>
                    <a:pt x="224919" y="2182"/>
                  </a:cubicBezTo>
                  <a:cubicBezTo>
                    <a:pt x="221479" y="-727"/>
                    <a:pt x="216435" y="-727"/>
                    <a:pt x="212983" y="2182"/>
                  </a:cubicBezTo>
                  <a:cubicBezTo>
                    <a:pt x="212379" y="2688"/>
                    <a:pt x="198075" y="14858"/>
                    <a:pt x="183686" y="34488"/>
                  </a:cubicBezTo>
                  <a:cubicBezTo>
                    <a:pt x="164327" y="60912"/>
                    <a:pt x="154093" y="88433"/>
                    <a:pt x="154093" y="114093"/>
                  </a:cubicBezTo>
                  <a:cubicBezTo>
                    <a:pt x="154093" y="131454"/>
                    <a:pt x="158791" y="149666"/>
                    <a:pt x="167817" y="167816"/>
                  </a:cubicBezTo>
                  <a:cubicBezTo>
                    <a:pt x="149666" y="158791"/>
                    <a:pt x="131454" y="154093"/>
                    <a:pt x="114093" y="154093"/>
                  </a:cubicBezTo>
                  <a:cubicBezTo>
                    <a:pt x="88434" y="154093"/>
                    <a:pt x="60912" y="164327"/>
                    <a:pt x="34488" y="183686"/>
                  </a:cubicBezTo>
                  <a:cubicBezTo>
                    <a:pt x="14846" y="198075"/>
                    <a:pt x="2688" y="212378"/>
                    <a:pt x="2182" y="212982"/>
                  </a:cubicBezTo>
                  <a:cubicBezTo>
                    <a:pt x="-727" y="216423"/>
                    <a:pt x="-727" y="221466"/>
                    <a:pt x="2182" y="224918"/>
                  </a:cubicBezTo>
                  <a:cubicBezTo>
                    <a:pt x="2688" y="225522"/>
                    <a:pt x="14858" y="239826"/>
                    <a:pt x="34488" y="254215"/>
                  </a:cubicBezTo>
                  <a:cubicBezTo>
                    <a:pt x="60912" y="273574"/>
                    <a:pt x="88434" y="283808"/>
                    <a:pt x="114093" y="283808"/>
                  </a:cubicBezTo>
                  <a:cubicBezTo>
                    <a:pt x="139753" y="283808"/>
                    <a:pt x="167274" y="273574"/>
                    <a:pt x="193698" y="254215"/>
                  </a:cubicBezTo>
                  <a:cubicBezTo>
                    <a:pt x="204709" y="246151"/>
                    <a:pt x="213365" y="238112"/>
                    <a:pt x="218939" y="232501"/>
                  </a:cubicBezTo>
                  <a:cubicBezTo>
                    <a:pt x="224512" y="238112"/>
                    <a:pt x="233168" y="246151"/>
                    <a:pt x="244179" y="254215"/>
                  </a:cubicBezTo>
                  <a:cubicBezTo>
                    <a:pt x="270603" y="273574"/>
                    <a:pt x="298124" y="283808"/>
                    <a:pt x="323784" y="283808"/>
                  </a:cubicBezTo>
                  <a:cubicBezTo>
                    <a:pt x="349443" y="283808"/>
                    <a:pt x="376965" y="273574"/>
                    <a:pt x="403389" y="254215"/>
                  </a:cubicBezTo>
                  <a:cubicBezTo>
                    <a:pt x="423031" y="239826"/>
                    <a:pt x="435189" y="225522"/>
                    <a:pt x="435695" y="224918"/>
                  </a:cubicBezTo>
                  <a:cubicBezTo>
                    <a:pt x="438629" y="221466"/>
                    <a:pt x="438629" y="216423"/>
                    <a:pt x="435719" y="212982"/>
                  </a:cubicBezTo>
                  <a:close/>
                  <a:moveTo>
                    <a:pt x="218963" y="21911"/>
                  </a:moveTo>
                  <a:cubicBezTo>
                    <a:pt x="232687" y="35499"/>
                    <a:pt x="265313" y="72182"/>
                    <a:pt x="265313" y="114093"/>
                  </a:cubicBezTo>
                  <a:cubicBezTo>
                    <a:pt x="265313" y="148828"/>
                    <a:pt x="242921" y="179949"/>
                    <a:pt x="227434" y="197335"/>
                  </a:cubicBezTo>
                  <a:cubicBezTo>
                    <a:pt x="224117" y="200332"/>
                    <a:pt x="221269" y="203069"/>
                    <a:pt x="218951" y="205399"/>
                  </a:cubicBezTo>
                  <a:cubicBezTo>
                    <a:pt x="216596" y="203032"/>
                    <a:pt x="213686" y="200221"/>
                    <a:pt x="210283" y="197163"/>
                  </a:cubicBezTo>
                  <a:cubicBezTo>
                    <a:pt x="194808" y="179777"/>
                    <a:pt x="172601" y="148803"/>
                    <a:pt x="172601" y="114105"/>
                  </a:cubicBezTo>
                  <a:cubicBezTo>
                    <a:pt x="172613" y="72182"/>
                    <a:pt x="205239" y="35499"/>
                    <a:pt x="218963" y="21911"/>
                  </a:cubicBezTo>
                  <a:close/>
                  <a:moveTo>
                    <a:pt x="114130" y="265300"/>
                  </a:moveTo>
                  <a:cubicBezTo>
                    <a:pt x="72207" y="265300"/>
                    <a:pt x="35499" y="232662"/>
                    <a:pt x="21936" y="218938"/>
                  </a:cubicBezTo>
                  <a:cubicBezTo>
                    <a:pt x="35475" y="205214"/>
                    <a:pt x="72083" y="172601"/>
                    <a:pt x="114130" y="172601"/>
                  </a:cubicBezTo>
                  <a:cubicBezTo>
                    <a:pt x="148853" y="172601"/>
                    <a:pt x="179987" y="194980"/>
                    <a:pt x="197360" y="210467"/>
                  </a:cubicBezTo>
                  <a:cubicBezTo>
                    <a:pt x="200542" y="214006"/>
                    <a:pt x="203452" y="217002"/>
                    <a:pt x="205868" y="219382"/>
                  </a:cubicBezTo>
                  <a:cubicBezTo>
                    <a:pt x="191960" y="233352"/>
                    <a:pt x="155610" y="265300"/>
                    <a:pt x="114130" y="265300"/>
                  </a:cubicBezTo>
                  <a:close/>
                  <a:moveTo>
                    <a:pt x="323809" y="265300"/>
                  </a:moveTo>
                  <a:cubicBezTo>
                    <a:pt x="282317" y="265300"/>
                    <a:pt x="245967" y="233352"/>
                    <a:pt x="232058" y="219394"/>
                  </a:cubicBezTo>
                  <a:cubicBezTo>
                    <a:pt x="234524" y="216965"/>
                    <a:pt x="237496" y="213907"/>
                    <a:pt x="240751" y="210282"/>
                  </a:cubicBezTo>
                  <a:cubicBezTo>
                    <a:pt x="258137" y="194808"/>
                    <a:pt x="289111" y="172601"/>
                    <a:pt x="323809" y="172601"/>
                  </a:cubicBezTo>
                  <a:cubicBezTo>
                    <a:pt x="365732" y="172601"/>
                    <a:pt x="402439" y="205239"/>
                    <a:pt x="416003" y="218963"/>
                  </a:cubicBezTo>
                  <a:cubicBezTo>
                    <a:pt x="402464" y="232686"/>
                    <a:pt x="365868" y="265300"/>
                    <a:pt x="323809" y="265300"/>
                  </a:cubicBezTo>
                  <a:close/>
                </a:path>
              </a:pathLst>
            </a:custGeom>
            <a:grpFill/>
            <a:ln w="123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E01FDB49-9A61-4D9E-B96F-3F4160984D4C}"/>
                </a:ext>
              </a:extLst>
            </p:cNvPr>
            <p:cNvSpPr/>
            <p:nvPr/>
          </p:nvSpPr>
          <p:spPr>
            <a:xfrm>
              <a:off x="6881362" y="72562"/>
              <a:ext cx="75639" cy="75637"/>
            </a:xfrm>
            <a:custGeom>
              <a:avLst/>
              <a:gdLst>
                <a:gd name="connsiteX0" fmla="*/ 16198 w 75639"/>
                <a:gd name="connsiteY0" fmla="*/ 59448 h 75637"/>
                <a:gd name="connsiteX1" fmla="*/ 62387 w 75639"/>
                <a:gd name="connsiteY1" fmla="*/ 75637 h 75637"/>
                <a:gd name="connsiteX2" fmla="*/ 67048 w 75639"/>
                <a:gd name="connsiteY2" fmla="*/ 75477 h 75637"/>
                <a:gd name="connsiteX3" fmla="*/ 75482 w 75639"/>
                <a:gd name="connsiteY3" fmla="*/ 67043 h 75637"/>
                <a:gd name="connsiteX4" fmla="*/ 59440 w 75639"/>
                <a:gd name="connsiteY4" fmla="*/ 16193 h 75637"/>
                <a:gd name="connsiteX5" fmla="*/ 8590 w 75639"/>
                <a:gd name="connsiteY5" fmla="*/ 151 h 75637"/>
                <a:gd name="connsiteX6" fmla="*/ 156 w 75639"/>
                <a:gd name="connsiteY6" fmla="*/ 8585 h 75637"/>
                <a:gd name="connsiteX7" fmla="*/ 16198 w 75639"/>
                <a:gd name="connsiteY7" fmla="*/ 59448 h 75637"/>
                <a:gd name="connsiteX8" fmla="*/ 16198 w 75639"/>
                <a:gd name="connsiteY8" fmla="*/ 59448 h 75637"/>
                <a:gd name="connsiteX9" fmla="*/ 46370 w 75639"/>
                <a:gd name="connsiteY9" fmla="*/ 29275 h 75637"/>
                <a:gd name="connsiteX10" fmla="*/ 56937 w 75639"/>
                <a:gd name="connsiteY10" fmla="*/ 56908 h 75637"/>
                <a:gd name="connsiteX11" fmla="*/ 29280 w 75639"/>
                <a:gd name="connsiteY11" fmla="*/ 46365 h 75637"/>
                <a:gd name="connsiteX12" fmla="*/ 29280 w 75639"/>
                <a:gd name="connsiteY12" fmla="*/ 46365 h 75637"/>
                <a:gd name="connsiteX13" fmla="*/ 18713 w 75639"/>
                <a:gd name="connsiteY13" fmla="*/ 18733 h 75637"/>
                <a:gd name="connsiteX14" fmla="*/ 46370 w 75639"/>
                <a:gd name="connsiteY14" fmla="*/ 29275 h 7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5639" h="75637">
                  <a:moveTo>
                    <a:pt x="16198" y="59448"/>
                  </a:moveTo>
                  <a:cubicBezTo>
                    <a:pt x="30686" y="73936"/>
                    <a:pt x="52807" y="75637"/>
                    <a:pt x="62387" y="75637"/>
                  </a:cubicBezTo>
                  <a:cubicBezTo>
                    <a:pt x="65063" y="75637"/>
                    <a:pt x="66765" y="75502"/>
                    <a:pt x="67048" y="75477"/>
                  </a:cubicBezTo>
                  <a:cubicBezTo>
                    <a:pt x="71537" y="75095"/>
                    <a:pt x="75100" y="71531"/>
                    <a:pt x="75482" y="67043"/>
                  </a:cubicBezTo>
                  <a:cubicBezTo>
                    <a:pt x="75593" y="65736"/>
                    <a:pt x="77985" y="34725"/>
                    <a:pt x="59440" y="16193"/>
                  </a:cubicBezTo>
                  <a:cubicBezTo>
                    <a:pt x="40908" y="-2340"/>
                    <a:pt x="9897" y="52"/>
                    <a:pt x="8590" y="151"/>
                  </a:cubicBezTo>
                  <a:cubicBezTo>
                    <a:pt x="4102" y="533"/>
                    <a:pt x="538" y="4097"/>
                    <a:pt x="156" y="8585"/>
                  </a:cubicBezTo>
                  <a:cubicBezTo>
                    <a:pt x="45" y="9904"/>
                    <a:pt x="-2335" y="40903"/>
                    <a:pt x="16198" y="59448"/>
                  </a:cubicBezTo>
                  <a:lnTo>
                    <a:pt x="16198" y="59448"/>
                  </a:lnTo>
                  <a:close/>
                  <a:moveTo>
                    <a:pt x="46370" y="29275"/>
                  </a:moveTo>
                  <a:cubicBezTo>
                    <a:pt x="54027" y="36932"/>
                    <a:pt x="56309" y="48856"/>
                    <a:pt x="56937" y="56908"/>
                  </a:cubicBezTo>
                  <a:cubicBezTo>
                    <a:pt x="48873" y="56279"/>
                    <a:pt x="36913" y="53985"/>
                    <a:pt x="29280" y="46365"/>
                  </a:cubicBezTo>
                  <a:lnTo>
                    <a:pt x="29280" y="46365"/>
                  </a:lnTo>
                  <a:cubicBezTo>
                    <a:pt x="21623" y="38708"/>
                    <a:pt x="19342" y="26785"/>
                    <a:pt x="18713" y="18733"/>
                  </a:cubicBezTo>
                  <a:cubicBezTo>
                    <a:pt x="26777" y="19362"/>
                    <a:pt x="38738" y="21643"/>
                    <a:pt x="46370" y="29275"/>
                  </a:cubicBezTo>
                  <a:close/>
                </a:path>
              </a:pathLst>
            </a:custGeom>
            <a:grpFill/>
            <a:ln w="1230"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62A35BE3-4DCD-4994-98B3-F695E5123971}"/>
                </a:ext>
              </a:extLst>
            </p:cNvPr>
            <p:cNvSpPr/>
            <p:nvPr/>
          </p:nvSpPr>
          <p:spPr>
            <a:xfrm>
              <a:off x="7121016" y="72568"/>
              <a:ext cx="75638" cy="75631"/>
            </a:xfrm>
            <a:custGeom>
              <a:avLst/>
              <a:gdLst>
                <a:gd name="connsiteX0" fmla="*/ 8590 w 75638"/>
                <a:gd name="connsiteY0" fmla="*/ 75471 h 75631"/>
                <a:gd name="connsiteX1" fmla="*/ 13251 w 75638"/>
                <a:gd name="connsiteY1" fmla="*/ 75631 h 75631"/>
                <a:gd name="connsiteX2" fmla="*/ 59440 w 75638"/>
                <a:gd name="connsiteY2" fmla="*/ 59442 h 75631"/>
                <a:gd name="connsiteX3" fmla="*/ 75482 w 75638"/>
                <a:gd name="connsiteY3" fmla="*/ 8591 h 75631"/>
                <a:gd name="connsiteX4" fmla="*/ 67048 w 75638"/>
                <a:gd name="connsiteY4" fmla="*/ 157 h 75631"/>
                <a:gd name="connsiteX5" fmla="*/ 16198 w 75638"/>
                <a:gd name="connsiteY5" fmla="*/ 16199 h 75631"/>
                <a:gd name="connsiteX6" fmla="*/ 156 w 75638"/>
                <a:gd name="connsiteY6" fmla="*/ 67050 h 75631"/>
                <a:gd name="connsiteX7" fmla="*/ 8590 w 75638"/>
                <a:gd name="connsiteY7" fmla="*/ 75471 h 75631"/>
                <a:gd name="connsiteX8" fmla="*/ 29268 w 75638"/>
                <a:gd name="connsiteY8" fmla="*/ 29269 h 75631"/>
                <a:gd name="connsiteX9" fmla="*/ 56925 w 75638"/>
                <a:gd name="connsiteY9" fmla="*/ 18702 h 75631"/>
                <a:gd name="connsiteX10" fmla="*/ 46358 w 75638"/>
                <a:gd name="connsiteY10" fmla="*/ 46359 h 75631"/>
                <a:gd name="connsiteX11" fmla="*/ 46358 w 75638"/>
                <a:gd name="connsiteY11" fmla="*/ 46359 h 75631"/>
                <a:gd name="connsiteX12" fmla="*/ 18725 w 75638"/>
                <a:gd name="connsiteY12" fmla="*/ 56926 h 75631"/>
                <a:gd name="connsiteX13" fmla="*/ 29268 w 75638"/>
                <a:gd name="connsiteY13" fmla="*/ 29269 h 75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5638" h="75631">
                  <a:moveTo>
                    <a:pt x="8590" y="75471"/>
                  </a:moveTo>
                  <a:cubicBezTo>
                    <a:pt x="8873" y="75496"/>
                    <a:pt x="10575" y="75631"/>
                    <a:pt x="13251" y="75631"/>
                  </a:cubicBezTo>
                  <a:cubicBezTo>
                    <a:pt x="22832" y="75631"/>
                    <a:pt x="44952" y="73930"/>
                    <a:pt x="59440" y="59442"/>
                  </a:cubicBezTo>
                  <a:cubicBezTo>
                    <a:pt x="77973" y="40909"/>
                    <a:pt x="75593" y="9898"/>
                    <a:pt x="75482" y="8591"/>
                  </a:cubicBezTo>
                  <a:cubicBezTo>
                    <a:pt x="75100" y="4103"/>
                    <a:pt x="71537" y="527"/>
                    <a:pt x="67048" y="157"/>
                  </a:cubicBezTo>
                  <a:cubicBezTo>
                    <a:pt x="65741" y="46"/>
                    <a:pt x="34730" y="-2346"/>
                    <a:pt x="16198" y="16199"/>
                  </a:cubicBezTo>
                  <a:cubicBezTo>
                    <a:pt x="-2335" y="34732"/>
                    <a:pt x="45" y="65743"/>
                    <a:pt x="156" y="67050"/>
                  </a:cubicBezTo>
                  <a:cubicBezTo>
                    <a:pt x="538" y="71538"/>
                    <a:pt x="4102" y="75101"/>
                    <a:pt x="8590" y="75471"/>
                  </a:cubicBezTo>
                  <a:close/>
                  <a:moveTo>
                    <a:pt x="29268" y="29269"/>
                  </a:moveTo>
                  <a:cubicBezTo>
                    <a:pt x="36937" y="21600"/>
                    <a:pt x="48873" y="19319"/>
                    <a:pt x="56925" y="18702"/>
                  </a:cubicBezTo>
                  <a:cubicBezTo>
                    <a:pt x="56308" y="26766"/>
                    <a:pt x="54027" y="38690"/>
                    <a:pt x="46358" y="46359"/>
                  </a:cubicBezTo>
                  <a:cubicBezTo>
                    <a:pt x="46358" y="46359"/>
                    <a:pt x="46358" y="46359"/>
                    <a:pt x="46358" y="46359"/>
                  </a:cubicBezTo>
                  <a:cubicBezTo>
                    <a:pt x="38701" y="54016"/>
                    <a:pt x="26777" y="56297"/>
                    <a:pt x="18725" y="56926"/>
                  </a:cubicBezTo>
                  <a:cubicBezTo>
                    <a:pt x="19354" y="48850"/>
                    <a:pt x="21648" y="36889"/>
                    <a:pt x="29268" y="29269"/>
                  </a:cubicBezTo>
                  <a:close/>
                </a:path>
              </a:pathLst>
            </a:custGeom>
            <a:grpFill/>
            <a:ln w="1230" cap="flat">
              <a:noFill/>
              <a:prstDash val="solid"/>
              <a:miter/>
            </a:ln>
          </p:spPr>
          <p:txBody>
            <a:bodyPr rtlCol="0" anchor="ctr"/>
            <a:lstStyle/>
            <a:p>
              <a:endParaRPr lang="en-US" dirty="0"/>
            </a:p>
          </p:txBody>
        </p:sp>
      </p:grpSp>
      <p:grpSp>
        <p:nvGrpSpPr>
          <p:cNvPr id="44" name="Picture 27">
            <a:extLst>
              <a:ext uri="{FF2B5EF4-FFF2-40B4-BE49-F238E27FC236}">
                <a16:creationId xmlns:a16="http://schemas.microsoft.com/office/drawing/2014/main" id="{15C96A63-F9E4-4FB1-8BF0-DB3539EC8284}"/>
              </a:ext>
              <a:ext uri="{C183D7F6-B498-43B3-948B-1728B52AA6E4}">
                <adec:decorative xmlns:adec="http://schemas.microsoft.com/office/drawing/2017/decorative" val="1"/>
              </a:ext>
            </a:extLst>
          </p:cNvPr>
          <p:cNvGrpSpPr/>
          <p:nvPr userDrawn="1"/>
        </p:nvGrpSpPr>
        <p:grpSpPr>
          <a:xfrm rot="1800000">
            <a:off x="11719930" y="80809"/>
            <a:ext cx="437898" cy="283808"/>
            <a:chOff x="11733784" y="29729"/>
            <a:chExt cx="437898" cy="283808"/>
          </a:xfrm>
          <a:solidFill>
            <a:srgbClr val="EBE4CE"/>
          </a:solidFill>
        </p:grpSpPr>
        <p:sp>
          <p:nvSpPr>
            <p:cNvPr id="45" name="Freeform: Shape 44">
              <a:extLst>
                <a:ext uri="{FF2B5EF4-FFF2-40B4-BE49-F238E27FC236}">
                  <a16:creationId xmlns:a16="http://schemas.microsoft.com/office/drawing/2014/main" id="{85D65059-7DAB-4383-9EA5-1BC15238C9BC}"/>
                </a:ext>
              </a:extLst>
            </p:cNvPr>
            <p:cNvSpPr/>
            <p:nvPr/>
          </p:nvSpPr>
          <p:spPr>
            <a:xfrm>
              <a:off x="11733784" y="29729"/>
              <a:ext cx="437898" cy="283808"/>
            </a:xfrm>
            <a:custGeom>
              <a:avLst/>
              <a:gdLst>
                <a:gd name="connsiteX0" fmla="*/ 435719 w 437898"/>
                <a:gd name="connsiteY0" fmla="*/ 212982 h 283808"/>
                <a:gd name="connsiteX1" fmla="*/ 403414 w 437898"/>
                <a:gd name="connsiteY1" fmla="*/ 183686 h 283808"/>
                <a:gd name="connsiteX2" fmla="*/ 323809 w 437898"/>
                <a:gd name="connsiteY2" fmla="*/ 154093 h 283808"/>
                <a:gd name="connsiteX3" fmla="*/ 270085 w 437898"/>
                <a:gd name="connsiteY3" fmla="*/ 167816 h 283808"/>
                <a:gd name="connsiteX4" fmla="*/ 283809 w 437898"/>
                <a:gd name="connsiteY4" fmla="*/ 114093 h 283808"/>
                <a:gd name="connsiteX5" fmla="*/ 254216 w 437898"/>
                <a:gd name="connsiteY5" fmla="*/ 34488 h 283808"/>
                <a:gd name="connsiteX6" fmla="*/ 224919 w 437898"/>
                <a:gd name="connsiteY6" fmla="*/ 2182 h 283808"/>
                <a:gd name="connsiteX7" fmla="*/ 212983 w 437898"/>
                <a:gd name="connsiteY7" fmla="*/ 2182 h 283808"/>
                <a:gd name="connsiteX8" fmla="*/ 183686 w 437898"/>
                <a:gd name="connsiteY8" fmla="*/ 34488 h 283808"/>
                <a:gd name="connsiteX9" fmla="*/ 154093 w 437898"/>
                <a:gd name="connsiteY9" fmla="*/ 114093 h 283808"/>
                <a:gd name="connsiteX10" fmla="*/ 167817 w 437898"/>
                <a:gd name="connsiteY10" fmla="*/ 167816 h 283808"/>
                <a:gd name="connsiteX11" fmla="*/ 114093 w 437898"/>
                <a:gd name="connsiteY11" fmla="*/ 154093 h 283808"/>
                <a:gd name="connsiteX12" fmla="*/ 34488 w 437898"/>
                <a:gd name="connsiteY12" fmla="*/ 183686 h 283808"/>
                <a:gd name="connsiteX13" fmla="*/ 2182 w 437898"/>
                <a:gd name="connsiteY13" fmla="*/ 212982 h 283808"/>
                <a:gd name="connsiteX14" fmla="*/ 2182 w 437898"/>
                <a:gd name="connsiteY14" fmla="*/ 224918 h 283808"/>
                <a:gd name="connsiteX15" fmla="*/ 34488 w 437898"/>
                <a:gd name="connsiteY15" fmla="*/ 254215 h 283808"/>
                <a:gd name="connsiteX16" fmla="*/ 114093 w 437898"/>
                <a:gd name="connsiteY16" fmla="*/ 283808 h 283808"/>
                <a:gd name="connsiteX17" fmla="*/ 193698 w 437898"/>
                <a:gd name="connsiteY17" fmla="*/ 254215 h 283808"/>
                <a:gd name="connsiteX18" fmla="*/ 218939 w 437898"/>
                <a:gd name="connsiteY18" fmla="*/ 232501 h 283808"/>
                <a:gd name="connsiteX19" fmla="*/ 244179 w 437898"/>
                <a:gd name="connsiteY19" fmla="*/ 254215 h 283808"/>
                <a:gd name="connsiteX20" fmla="*/ 323784 w 437898"/>
                <a:gd name="connsiteY20" fmla="*/ 283808 h 283808"/>
                <a:gd name="connsiteX21" fmla="*/ 403389 w 437898"/>
                <a:gd name="connsiteY21" fmla="*/ 254215 h 283808"/>
                <a:gd name="connsiteX22" fmla="*/ 435695 w 437898"/>
                <a:gd name="connsiteY22" fmla="*/ 224918 h 283808"/>
                <a:gd name="connsiteX23" fmla="*/ 435719 w 437898"/>
                <a:gd name="connsiteY23" fmla="*/ 212982 h 283808"/>
                <a:gd name="connsiteX24" fmla="*/ 218963 w 437898"/>
                <a:gd name="connsiteY24" fmla="*/ 21911 h 283808"/>
                <a:gd name="connsiteX25" fmla="*/ 265313 w 437898"/>
                <a:gd name="connsiteY25" fmla="*/ 114093 h 283808"/>
                <a:gd name="connsiteX26" fmla="*/ 227434 w 437898"/>
                <a:gd name="connsiteY26" fmla="*/ 197335 h 283808"/>
                <a:gd name="connsiteX27" fmla="*/ 218951 w 437898"/>
                <a:gd name="connsiteY27" fmla="*/ 205399 h 283808"/>
                <a:gd name="connsiteX28" fmla="*/ 210283 w 437898"/>
                <a:gd name="connsiteY28" fmla="*/ 197163 h 283808"/>
                <a:gd name="connsiteX29" fmla="*/ 172601 w 437898"/>
                <a:gd name="connsiteY29" fmla="*/ 114105 h 283808"/>
                <a:gd name="connsiteX30" fmla="*/ 218963 w 437898"/>
                <a:gd name="connsiteY30" fmla="*/ 21911 h 283808"/>
                <a:gd name="connsiteX31" fmla="*/ 114130 w 437898"/>
                <a:gd name="connsiteY31" fmla="*/ 265300 h 283808"/>
                <a:gd name="connsiteX32" fmla="*/ 21936 w 437898"/>
                <a:gd name="connsiteY32" fmla="*/ 218938 h 283808"/>
                <a:gd name="connsiteX33" fmla="*/ 114130 w 437898"/>
                <a:gd name="connsiteY33" fmla="*/ 172601 h 283808"/>
                <a:gd name="connsiteX34" fmla="*/ 197360 w 437898"/>
                <a:gd name="connsiteY34" fmla="*/ 210467 h 283808"/>
                <a:gd name="connsiteX35" fmla="*/ 205868 w 437898"/>
                <a:gd name="connsiteY35" fmla="*/ 219382 h 283808"/>
                <a:gd name="connsiteX36" fmla="*/ 114130 w 437898"/>
                <a:gd name="connsiteY36" fmla="*/ 265300 h 283808"/>
                <a:gd name="connsiteX37" fmla="*/ 323809 w 437898"/>
                <a:gd name="connsiteY37" fmla="*/ 265300 h 283808"/>
                <a:gd name="connsiteX38" fmla="*/ 232058 w 437898"/>
                <a:gd name="connsiteY38" fmla="*/ 219394 h 283808"/>
                <a:gd name="connsiteX39" fmla="*/ 240751 w 437898"/>
                <a:gd name="connsiteY39" fmla="*/ 210282 h 283808"/>
                <a:gd name="connsiteX40" fmla="*/ 323809 w 437898"/>
                <a:gd name="connsiteY40" fmla="*/ 172601 h 283808"/>
                <a:gd name="connsiteX41" fmla="*/ 416003 w 437898"/>
                <a:gd name="connsiteY41" fmla="*/ 218963 h 283808"/>
                <a:gd name="connsiteX42" fmla="*/ 323809 w 437898"/>
                <a:gd name="connsiteY42" fmla="*/ 265300 h 283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37898" h="283808">
                  <a:moveTo>
                    <a:pt x="435719" y="212982"/>
                  </a:moveTo>
                  <a:cubicBezTo>
                    <a:pt x="435214" y="212378"/>
                    <a:pt x="423044" y="198075"/>
                    <a:pt x="403414" y="183686"/>
                  </a:cubicBezTo>
                  <a:cubicBezTo>
                    <a:pt x="376989" y="164327"/>
                    <a:pt x="349468" y="154093"/>
                    <a:pt x="323809" y="154093"/>
                  </a:cubicBezTo>
                  <a:cubicBezTo>
                    <a:pt x="306447" y="154093"/>
                    <a:pt x="288235" y="158791"/>
                    <a:pt x="270085" y="167816"/>
                  </a:cubicBezTo>
                  <a:cubicBezTo>
                    <a:pt x="279111" y="149666"/>
                    <a:pt x="283809" y="131454"/>
                    <a:pt x="283809" y="114093"/>
                  </a:cubicBezTo>
                  <a:cubicBezTo>
                    <a:pt x="283809" y="88433"/>
                    <a:pt x="273575" y="60912"/>
                    <a:pt x="254216" y="34488"/>
                  </a:cubicBezTo>
                  <a:cubicBezTo>
                    <a:pt x="239826" y="14846"/>
                    <a:pt x="225523" y="2688"/>
                    <a:pt x="224919" y="2182"/>
                  </a:cubicBezTo>
                  <a:cubicBezTo>
                    <a:pt x="221479" y="-727"/>
                    <a:pt x="216435" y="-727"/>
                    <a:pt x="212983" y="2182"/>
                  </a:cubicBezTo>
                  <a:cubicBezTo>
                    <a:pt x="212379" y="2688"/>
                    <a:pt x="198075" y="14858"/>
                    <a:pt x="183686" y="34488"/>
                  </a:cubicBezTo>
                  <a:cubicBezTo>
                    <a:pt x="164327" y="60912"/>
                    <a:pt x="154093" y="88433"/>
                    <a:pt x="154093" y="114093"/>
                  </a:cubicBezTo>
                  <a:cubicBezTo>
                    <a:pt x="154093" y="131454"/>
                    <a:pt x="158791" y="149666"/>
                    <a:pt x="167817" y="167816"/>
                  </a:cubicBezTo>
                  <a:cubicBezTo>
                    <a:pt x="149666" y="158791"/>
                    <a:pt x="131454" y="154093"/>
                    <a:pt x="114093" y="154093"/>
                  </a:cubicBezTo>
                  <a:cubicBezTo>
                    <a:pt x="88434" y="154093"/>
                    <a:pt x="60912" y="164327"/>
                    <a:pt x="34488" y="183686"/>
                  </a:cubicBezTo>
                  <a:cubicBezTo>
                    <a:pt x="14846" y="198075"/>
                    <a:pt x="2688" y="212378"/>
                    <a:pt x="2182" y="212982"/>
                  </a:cubicBezTo>
                  <a:cubicBezTo>
                    <a:pt x="-727" y="216423"/>
                    <a:pt x="-727" y="221466"/>
                    <a:pt x="2182" y="224918"/>
                  </a:cubicBezTo>
                  <a:cubicBezTo>
                    <a:pt x="2688" y="225522"/>
                    <a:pt x="14858" y="239826"/>
                    <a:pt x="34488" y="254215"/>
                  </a:cubicBezTo>
                  <a:cubicBezTo>
                    <a:pt x="60912" y="273574"/>
                    <a:pt x="88434" y="283808"/>
                    <a:pt x="114093" y="283808"/>
                  </a:cubicBezTo>
                  <a:cubicBezTo>
                    <a:pt x="139753" y="283808"/>
                    <a:pt x="167274" y="273574"/>
                    <a:pt x="193698" y="254215"/>
                  </a:cubicBezTo>
                  <a:cubicBezTo>
                    <a:pt x="204709" y="246151"/>
                    <a:pt x="213365" y="238112"/>
                    <a:pt x="218939" y="232501"/>
                  </a:cubicBezTo>
                  <a:cubicBezTo>
                    <a:pt x="224512" y="238112"/>
                    <a:pt x="233168" y="246151"/>
                    <a:pt x="244179" y="254215"/>
                  </a:cubicBezTo>
                  <a:cubicBezTo>
                    <a:pt x="270603" y="273574"/>
                    <a:pt x="298124" y="283808"/>
                    <a:pt x="323784" y="283808"/>
                  </a:cubicBezTo>
                  <a:cubicBezTo>
                    <a:pt x="349443" y="283808"/>
                    <a:pt x="376965" y="273574"/>
                    <a:pt x="403389" y="254215"/>
                  </a:cubicBezTo>
                  <a:cubicBezTo>
                    <a:pt x="423031" y="239826"/>
                    <a:pt x="435189" y="225522"/>
                    <a:pt x="435695" y="224918"/>
                  </a:cubicBezTo>
                  <a:cubicBezTo>
                    <a:pt x="438629" y="221466"/>
                    <a:pt x="438629" y="216423"/>
                    <a:pt x="435719" y="212982"/>
                  </a:cubicBezTo>
                  <a:close/>
                  <a:moveTo>
                    <a:pt x="218963" y="21911"/>
                  </a:moveTo>
                  <a:cubicBezTo>
                    <a:pt x="232687" y="35499"/>
                    <a:pt x="265313" y="72182"/>
                    <a:pt x="265313" y="114093"/>
                  </a:cubicBezTo>
                  <a:cubicBezTo>
                    <a:pt x="265313" y="148828"/>
                    <a:pt x="242921" y="179949"/>
                    <a:pt x="227434" y="197335"/>
                  </a:cubicBezTo>
                  <a:cubicBezTo>
                    <a:pt x="224117" y="200332"/>
                    <a:pt x="221269" y="203069"/>
                    <a:pt x="218951" y="205399"/>
                  </a:cubicBezTo>
                  <a:cubicBezTo>
                    <a:pt x="216596" y="203032"/>
                    <a:pt x="213686" y="200221"/>
                    <a:pt x="210283" y="197163"/>
                  </a:cubicBezTo>
                  <a:cubicBezTo>
                    <a:pt x="194808" y="179777"/>
                    <a:pt x="172601" y="148803"/>
                    <a:pt x="172601" y="114105"/>
                  </a:cubicBezTo>
                  <a:cubicBezTo>
                    <a:pt x="172613" y="72182"/>
                    <a:pt x="205239" y="35499"/>
                    <a:pt x="218963" y="21911"/>
                  </a:cubicBezTo>
                  <a:close/>
                  <a:moveTo>
                    <a:pt x="114130" y="265300"/>
                  </a:moveTo>
                  <a:cubicBezTo>
                    <a:pt x="72207" y="265300"/>
                    <a:pt x="35499" y="232662"/>
                    <a:pt x="21936" y="218938"/>
                  </a:cubicBezTo>
                  <a:cubicBezTo>
                    <a:pt x="35475" y="205214"/>
                    <a:pt x="72083" y="172601"/>
                    <a:pt x="114130" y="172601"/>
                  </a:cubicBezTo>
                  <a:cubicBezTo>
                    <a:pt x="148853" y="172601"/>
                    <a:pt x="179987" y="194980"/>
                    <a:pt x="197360" y="210467"/>
                  </a:cubicBezTo>
                  <a:cubicBezTo>
                    <a:pt x="200542" y="214006"/>
                    <a:pt x="203452" y="217002"/>
                    <a:pt x="205868" y="219382"/>
                  </a:cubicBezTo>
                  <a:cubicBezTo>
                    <a:pt x="191960" y="233352"/>
                    <a:pt x="155610" y="265300"/>
                    <a:pt x="114130" y="265300"/>
                  </a:cubicBezTo>
                  <a:close/>
                  <a:moveTo>
                    <a:pt x="323809" y="265300"/>
                  </a:moveTo>
                  <a:cubicBezTo>
                    <a:pt x="282317" y="265300"/>
                    <a:pt x="245967" y="233352"/>
                    <a:pt x="232058" y="219394"/>
                  </a:cubicBezTo>
                  <a:cubicBezTo>
                    <a:pt x="234524" y="216965"/>
                    <a:pt x="237496" y="213907"/>
                    <a:pt x="240751" y="210282"/>
                  </a:cubicBezTo>
                  <a:cubicBezTo>
                    <a:pt x="258137" y="194808"/>
                    <a:pt x="289111" y="172601"/>
                    <a:pt x="323809" y="172601"/>
                  </a:cubicBezTo>
                  <a:cubicBezTo>
                    <a:pt x="365732" y="172601"/>
                    <a:pt x="402439" y="205239"/>
                    <a:pt x="416003" y="218963"/>
                  </a:cubicBezTo>
                  <a:cubicBezTo>
                    <a:pt x="402464" y="232686"/>
                    <a:pt x="365868" y="265300"/>
                    <a:pt x="323809" y="265300"/>
                  </a:cubicBezTo>
                  <a:close/>
                </a:path>
              </a:pathLst>
            </a:custGeom>
            <a:grpFill/>
            <a:ln w="1230"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4EC2D670-4D68-46AF-BC46-35A9AEE9354B}"/>
                </a:ext>
              </a:extLst>
            </p:cNvPr>
            <p:cNvSpPr/>
            <p:nvPr/>
          </p:nvSpPr>
          <p:spPr>
            <a:xfrm>
              <a:off x="11795107" y="91033"/>
              <a:ext cx="75639" cy="75637"/>
            </a:xfrm>
            <a:custGeom>
              <a:avLst/>
              <a:gdLst>
                <a:gd name="connsiteX0" fmla="*/ 16198 w 75639"/>
                <a:gd name="connsiteY0" fmla="*/ 59448 h 75637"/>
                <a:gd name="connsiteX1" fmla="*/ 62387 w 75639"/>
                <a:gd name="connsiteY1" fmla="*/ 75637 h 75637"/>
                <a:gd name="connsiteX2" fmla="*/ 67048 w 75639"/>
                <a:gd name="connsiteY2" fmla="*/ 75477 h 75637"/>
                <a:gd name="connsiteX3" fmla="*/ 75482 w 75639"/>
                <a:gd name="connsiteY3" fmla="*/ 67043 h 75637"/>
                <a:gd name="connsiteX4" fmla="*/ 59440 w 75639"/>
                <a:gd name="connsiteY4" fmla="*/ 16193 h 75637"/>
                <a:gd name="connsiteX5" fmla="*/ 8590 w 75639"/>
                <a:gd name="connsiteY5" fmla="*/ 151 h 75637"/>
                <a:gd name="connsiteX6" fmla="*/ 156 w 75639"/>
                <a:gd name="connsiteY6" fmla="*/ 8585 h 75637"/>
                <a:gd name="connsiteX7" fmla="*/ 16198 w 75639"/>
                <a:gd name="connsiteY7" fmla="*/ 59448 h 75637"/>
                <a:gd name="connsiteX8" fmla="*/ 16198 w 75639"/>
                <a:gd name="connsiteY8" fmla="*/ 59448 h 75637"/>
                <a:gd name="connsiteX9" fmla="*/ 46370 w 75639"/>
                <a:gd name="connsiteY9" fmla="*/ 29275 h 75637"/>
                <a:gd name="connsiteX10" fmla="*/ 56937 w 75639"/>
                <a:gd name="connsiteY10" fmla="*/ 56908 h 75637"/>
                <a:gd name="connsiteX11" fmla="*/ 29280 w 75639"/>
                <a:gd name="connsiteY11" fmla="*/ 46365 h 75637"/>
                <a:gd name="connsiteX12" fmla="*/ 29280 w 75639"/>
                <a:gd name="connsiteY12" fmla="*/ 46365 h 75637"/>
                <a:gd name="connsiteX13" fmla="*/ 18713 w 75639"/>
                <a:gd name="connsiteY13" fmla="*/ 18733 h 75637"/>
                <a:gd name="connsiteX14" fmla="*/ 46370 w 75639"/>
                <a:gd name="connsiteY14" fmla="*/ 29275 h 7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5639" h="75637">
                  <a:moveTo>
                    <a:pt x="16198" y="59448"/>
                  </a:moveTo>
                  <a:cubicBezTo>
                    <a:pt x="30686" y="73936"/>
                    <a:pt x="52807" y="75637"/>
                    <a:pt x="62387" y="75637"/>
                  </a:cubicBezTo>
                  <a:cubicBezTo>
                    <a:pt x="65063" y="75637"/>
                    <a:pt x="66765" y="75502"/>
                    <a:pt x="67048" y="75477"/>
                  </a:cubicBezTo>
                  <a:cubicBezTo>
                    <a:pt x="71537" y="75095"/>
                    <a:pt x="75100" y="71531"/>
                    <a:pt x="75482" y="67043"/>
                  </a:cubicBezTo>
                  <a:cubicBezTo>
                    <a:pt x="75593" y="65736"/>
                    <a:pt x="77985" y="34725"/>
                    <a:pt x="59440" y="16193"/>
                  </a:cubicBezTo>
                  <a:cubicBezTo>
                    <a:pt x="40908" y="-2340"/>
                    <a:pt x="9897" y="52"/>
                    <a:pt x="8590" y="151"/>
                  </a:cubicBezTo>
                  <a:cubicBezTo>
                    <a:pt x="4102" y="533"/>
                    <a:pt x="538" y="4097"/>
                    <a:pt x="156" y="8585"/>
                  </a:cubicBezTo>
                  <a:cubicBezTo>
                    <a:pt x="45" y="9904"/>
                    <a:pt x="-2335" y="40903"/>
                    <a:pt x="16198" y="59448"/>
                  </a:cubicBezTo>
                  <a:lnTo>
                    <a:pt x="16198" y="59448"/>
                  </a:lnTo>
                  <a:close/>
                  <a:moveTo>
                    <a:pt x="46370" y="29275"/>
                  </a:moveTo>
                  <a:cubicBezTo>
                    <a:pt x="54027" y="36932"/>
                    <a:pt x="56309" y="48856"/>
                    <a:pt x="56937" y="56908"/>
                  </a:cubicBezTo>
                  <a:cubicBezTo>
                    <a:pt x="48873" y="56279"/>
                    <a:pt x="36913" y="53985"/>
                    <a:pt x="29280" y="46365"/>
                  </a:cubicBezTo>
                  <a:lnTo>
                    <a:pt x="29280" y="46365"/>
                  </a:lnTo>
                  <a:cubicBezTo>
                    <a:pt x="21623" y="38708"/>
                    <a:pt x="19342" y="26785"/>
                    <a:pt x="18713" y="18733"/>
                  </a:cubicBezTo>
                  <a:cubicBezTo>
                    <a:pt x="26777" y="19362"/>
                    <a:pt x="38738" y="21643"/>
                    <a:pt x="46370" y="29275"/>
                  </a:cubicBezTo>
                  <a:close/>
                </a:path>
              </a:pathLst>
            </a:custGeom>
            <a:grpFill/>
            <a:ln w="1230"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3230ABC7-CBDF-444A-A102-EFAED59C2792}"/>
                </a:ext>
              </a:extLst>
            </p:cNvPr>
            <p:cNvSpPr/>
            <p:nvPr/>
          </p:nvSpPr>
          <p:spPr>
            <a:xfrm>
              <a:off x="12034761" y="91039"/>
              <a:ext cx="75638" cy="75631"/>
            </a:xfrm>
            <a:custGeom>
              <a:avLst/>
              <a:gdLst>
                <a:gd name="connsiteX0" fmla="*/ 8590 w 75638"/>
                <a:gd name="connsiteY0" fmla="*/ 75471 h 75631"/>
                <a:gd name="connsiteX1" fmla="*/ 13251 w 75638"/>
                <a:gd name="connsiteY1" fmla="*/ 75631 h 75631"/>
                <a:gd name="connsiteX2" fmla="*/ 59440 w 75638"/>
                <a:gd name="connsiteY2" fmla="*/ 59442 h 75631"/>
                <a:gd name="connsiteX3" fmla="*/ 75482 w 75638"/>
                <a:gd name="connsiteY3" fmla="*/ 8591 h 75631"/>
                <a:gd name="connsiteX4" fmla="*/ 67048 w 75638"/>
                <a:gd name="connsiteY4" fmla="*/ 157 h 75631"/>
                <a:gd name="connsiteX5" fmla="*/ 16198 w 75638"/>
                <a:gd name="connsiteY5" fmla="*/ 16199 h 75631"/>
                <a:gd name="connsiteX6" fmla="*/ 156 w 75638"/>
                <a:gd name="connsiteY6" fmla="*/ 67050 h 75631"/>
                <a:gd name="connsiteX7" fmla="*/ 8590 w 75638"/>
                <a:gd name="connsiteY7" fmla="*/ 75471 h 75631"/>
                <a:gd name="connsiteX8" fmla="*/ 29268 w 75638"/>
                <a:gd name="connsiteY8" fmla="*/ 29269 h 75631"/>
                <a:gd name="connsiteX9" fmla="*/ 56925 w 75638"/>
                <a:gd name="connsiteY9" fmla="*/ 18702 h 75631"/>
                <a:gd name="connsiteX10" fmla="*/ 46358 w 75638"/>
                <a:gd name="connsiteY10" fmla="*/ 46359 h 75631"/>
                <a:gd name="connsiteX11" fmla="*/ 46358 w 75638"/>
                <a:gd name="connsiteY11" fmla="*/ 46359 h 75631"/>
                <a:gd name="connsiteX12" fmla="*/ 18725 w 75638"/>
                <a:gd name="connsiteY12" fmla="*/ 56926 h 75631"/>
                <a:gd name="connsiteX13" fmla="*/ 29268 w 75638"/>
                <a:gd name="connsiteY13" fmla="*/ 29269 h 75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5638" h="75631">
                  <a:moveTo>
                    <a:pt x="8590" y="75471"/>
                  </a:moveTo>
                  <a:cubicBezTo>
                    <a:pt x="8873" y="75496"/>
                    <a:pt x="10575" y="75631"/>
                    <a:pt x="13251" y="75631"/>
                  </a:cubicBezTo>
                  <a:cubicBezTo>
                    <a:pt x="22832" y="75631"/>
                    <a:pt x="44952" y="73930"/>
                    <a:pt x="59440" y="59442"/>
                  </a:cubicBezTo>
                  <a:cubicBezTo>
                    <a:pt x="77973" y="40909"/>
                    <a:pt x="75593" y="9898"/>
                    <a:pt x="75482" y="8591"/>
                  </a:cubicBezTo>
                  <a:cubicBezTo>
                    <a:pt x="75100" y="4103"/>
                    <a:pt x="71537" y="527"/>
                    <a:pt x="67048" y="157"/>
                  </a:cubicBezTo>
                  <a:cubicBezTo>
                    <a:pt x="65741" y="46"/>
                    <a:pt x="34730" y="-2346"/>
                    <a:pt x="16198" y="16199"/>
                  </a:cubicBezTo>
                  <a:cubicBezTo>
                    <a:pt x="-2335" y="34732"/>
                    <a:pt x="45" y="65743"/>
                    <a:pt x="156" y="67050"/>
                  </a:cubicBezTo>
                  <a:cubicBezTo>
                    <a:pt x="538" y="71538"/>
                    <a:pt x="4102" y="75101"/>
                    <a:pt x="8590" y="75471"/>
                  </a:cubicBezTo>
                  <a:close/>
                  <a:moveTo>
                    <a:pt x="29268" y="29269"/>
                  </a:moveTo>
                  <a:cubicBezTo>
                    <a:pt x="36937" y="21600"/>
                    <a:pt x="48873" y="19319"/>
                    <a:pt x="56925" y="18702"/>
                  </a:cubicBezTo>
                  <a:cubicBezTo>
                    <a:pt x="56308" y="26766"/>
                    <a:pt x="54027" y="38690"/>
                    <a:pt x="46358" y="46359"/>
                  </a:cubicBezTo>
                  <a:cubicBezTo>
                    <a:pt x="46358" y="46359"/>
                    <a:pt x="46358" y="46359"/>
                    <a:pt x="46358" y="46359"/>
                  </a:cubicBezTo>
                  <a:cubicBezTo>
                    <a:pt x="38701" y="54016"/>
                    <a:pt x="26777" y="56297"/>
                    <a:pt x="18725" y="56926"/>
                  </a:cubicBezTo>
                  <a:cubicBezTo>
                    <a:pt x="19354" y="48850"/>
                    <a:pt x="21648" y="36889"/>
                    <a:pt x="29268" y="29269"/>
                  </a:cubicBezTo>
                  <a:close/>
                </a:path>
              </a:pathLst>
            </a:custGeom>
            <a:grpFill/>
            <a:ln w="1230" cap="flat">
              <a:noFill/>
              <a:prstDash val="solid"/>
              <a:miter/>
            </a:ln>
          </p:spPr>
          <p:txBody>
            <a:bodyPr rtlCol="0" anchor="ctr"/>
            <a:lstStyle/>
            <a:p>
              <a:endParaRPr lang="en-US" dirty="0"/>
            </a:p>
          </p:txBody>
        </p:sp>
      </p:grpSp>
      <p:grpSp>
        <p:nvGrpSpPr>
          <p:cNvPr id="48" name="Picture 27">
            <a:extLst>
              <a:ext uri="{FF2B5EF4-FFF2-40B4-BE49-F238E27FC236}">
                <a16:creationId xmlns:a16="http://schemas.microsoft.com/office/drawing/2014/main" id="{CDB130B4-F758-4BD3-8470-F05CF7493E20}"/>
              </a:ext>
              <a:ext uri="{C183D7F6-B498-43B3-948B-1728B52AA6E4}">
                <adec:decorative xmlns:adec="http://schemas.microsoft.com/office/drawing/2017/decorative" val="1"/>
              </a:ext>
            </a:extLst>
          </p:cNvPr>
          <p:cNvGrpSpPr/>
          <p:nvPr userDrawn="1"/>
        </p:nvGrpSpPr>
        <p:grpSpPr>
          <a:xfrm rot="19800000" flipV="1">
            <a:off x="11719930" y="6473389"/>
            <a:ext cx="437898" cy="283808"/>
            <a:chOff x="11733784" y="6473389"/>
            <a:chExt cx="437898" cy="283808"/>
          </a:xfrm>
          <a:solidFill>
            <a:srgbClr val="EBE4CE"/>
          </a:solidFill>
        </p:grpSpPr>
        <p:sp>
          <p:nvSpPr>
            <p:cNvPr id="49" name="Freeform: Shape 48">
              <a:extLst>
                <a:ext uri="{FF2B5EF4-FFF2-40B4-BE49-F238E27FC236}">
                  <a16:creationId xmlns:a16="http://schemas.microsoft.com/office/drawing/2014/main" id="{B3C96EFF-F512-4A3B-A64E-5BD0CBE4A396}"/>
                </a:ext>
              </a:extLst>
            </p:cNvPr>
            <p:cNvSpPr/>
            <p:nvPr/>
          </p:nvSpPr>
          <p:spPr>
            <a:xfrm>
              <a:off x="11733784" y="6473389"/>
              <a:ext cx="437898" cy="283808"/>
            </a:xfrm>
            <a:custGeom>
              <a:avLst/>
              <a:gdLst>
                <a:gd name="connsiteX0" fmla="*/ 435719 w 437898"/>
                <a:gd name="connsiteY0" fmla="*/ 212982 h 283808"/>
                <a:gd name="connsiteX1" fmla="*/ 403414 w 437898"/>
                <a:gd name="connsiteY1" fmla="*/ 183686 h 283808"/>
                <a:gd name="connsiteX2" fmla="*/ 323809 w 437898"/>
                <a:gd name="connsiteY2" fmla="*/ 154093 h 283808"/>
                <a:gd name="connsiteX3" fmla="*/ 270085 w 437898"/>
                <a:gd name="connsiteY3" fmla="*/ 167816 h 283808"/>
                <a:gd name="connsiteX4" fmla="*/ 283809 w 437898"/>
                <a:gd name="connsiteY4" fmla="*/ 114093 h 283808"/>
                <a:gd name="connsiteX5" fmla="*/ 254216 w 437898"/>
                <a:gd name="connsiteY5" fmla="*/ 34488 h 283808"/>
                <a:gd name="connsiteX6" fmla="*/ 224919 w 437898"/>
                <a:gd name="connsiteY6" fmla="*/ 2182 h 283808"/>
                <a:gd name="connsiteX7" fmla="*/ 212983 w 437898"/>
                <a:gd name="connsiteY7" fmla="*/ 2182 h 283808"/>
                <a:gd name="connsiteX8" fmla="*/ 183686 w 437898"/>
                <a:gd name="connsiteY8" fmla="*/ 34488 h 283808"/>
                <a:gd name="connsiteX9" fmla="*/ 154093 w 437898"/>
                <a:gd name="connsiteY9" fmla="*/ 114093 h 283808"/>
                <a:gd name="connsiteX10" fmla="*/ 167817 w 437898"/>
                <a:gd name="connsiteY10" fmla="*/ 167816 h 283808"/>
                <a:gd name="connsiteX11" fmla="*/ 114093 w 437898"/>
                <a:gd name="connsiteY11" fmla="*/ 154093 h 283808"/>
                <a:gd name="connsiteX12" fmla="*/ 34488 w 437898"/>
                <a:gd name="connsiteY12" fmla="*/ 183686 h 283808"/>
                <a:gd name="connsiteX13" fmla="*/ 2182 w 437898"/>
                <a:gd name="connsiteY13" fmla="*/ 212982 h 283808"/>
                <a:gd name="connsiteX14" fmla="*/ 2182 w 437898"/>
                <a:gd name="connsiteY14" fmla="*/ 224918 h 283808"/>
                <a:gd name="connsiteX15" fmla="*/ 34488 w 437898"/>
                <a:gd name="connsiteY15" fmla="*/ 254215 h 283808"/>
                <a:gd name="connsiteX16" fmla="*/ 114093 w 437898"/>
                <a:gd name="connsiteY16" fmla="*/ 283808 h 283808"/>
                <a:gd name="connsiteX17" fmla="*/ 193698 w 437898"/>
                <a:gd name="connsiteY17" fmla="*/ 254215 h 283808"/>
                <a:gd name="connsiteX18" fmla="*/ 218939 w 437898"/>
                <a:gd name="connsiteY18" fmla="*/ 232501 h 283808"/>
                <a:gd name="connsiteX19" fmla="*/ 244179 w 437898"/>
                <a:gd name="connsiteY19" fmla="*/ 254215 h 283808"/>
                <a:gd name="connsiteX20" fmla="*/ 323784 w 437898"/>
                <a:gd name="connsiteY20" fmla="*/ 283808 h 283808"/>
                <a:gd name="connsiteX21" fmla="*/ 403389 w 437898"/>
                <a:gd name="connsiteY21" fmla="*/ 254215 h 283808"/>
                <a:gd name="connsiteX22" fmla="*/ 435695 w 437898"/>
                <a:gd name="connsiteY22" fmla="*/ 224918 h 283808"/>
                <a:gd name="connsiteX23" fmla="*/ 435719 w 437898"/>
                <a:gd name="connsiteY23" fmla="*/ 212982 h 283808"/>
                <a:gd name="connsiteX24" fmla="*/ 218963 w 437898"/>
                <a:gd name="connsiteY24" fmla="*/ 21911 h 283808"/>
                <a:gd name="connsiteX25" fmla="*/ 265313 w 437898"/>
                <a:gd name="connsiteY25" fmla="*/ 114093 h 283808"/>
                <a:gd name="connsiteX26" fmla="*/ 227434 w 437898"/>
                <a:gd name="connsiteY26" fmla="*/ 197335 h 283808"/>
                <a:gd name="connsiteX27" fmla="*/ 218951 w 437898"/>
                <a:gd name="connsiteY27" fmla="*/ 205399 h 283808"/>
                <a:gd name="connsiteX28" fmla="*/ 210283 w 437898"/>
                <a:gd name="connsiteY28" fmla="*/ 197163 h 283808"/>
                <a:gd name="connsiteX29" fmla="*/ 172601 w 437898"/>
                <a:gd name="connsiteY29" fmla="*/ 114105 h 283808"/>
                <a:gd name="connsiteX30" fmla="*/ 218963 w 437898"/>
                <a:gd name="connsiteY30" fmla="*/ 21911 h 283808"/>
                <a:gd name="connsiteX31" fmla="*/ 114130 w 437898"/>
                <a:gd name="connsiteY31" fmla="*/ 265300 h 283808"/>
                <a:gd name="connsiteX32" fmla="*/ 21936 w 437898"/>
                <a:gd name="connsiteY32" fmla="*/ 218938 h 283808"/>
                <a:gd name="connsiteX33" fmla="*/ 114130 w 437898"/>
                <a:gd name="connsiteY33" fmla="*/ 172601 h 283808"/>
                <a:gd name="connsiteX34" fmla="*/ 197360 w 437898"/>
                <a:gd name="connsiteY34" fmla="*/ 210467 h 283808"/>
                <a:gd name="connsiteX35" fmla="*/ 205868 w 437898"/>
                <a:gd name="connsiteY35" fmla="*/ 219382 h 283808"/>
                <a:gd name="connsiteX36" fmla="*/ 114130 w 437898"/>
                <a:gd name="connsiteY36" fmla="*/ 265300 h 283808"/>
                <a:gd name="connsiteX37" fmla="*/ 323809 w 437898"/>
                <a:gd name="connsiteY37" fmla="*/ 265300 h 283808"/>
                <a:gd name="connsiteX38" fmla="*/ 232058 w 437898"/>
                <a:gd name="connsiteY38" fmla="*/ 219394 h 283808"/>
                <a:gd name="connsiteX39" fmla="*/ 240751 w 437898"/>
                <a:gd name="connsiteY39" fmla="*/ 210282 h 283808"/>
                <a:gd name="connsiteX40" fmla="*/ 323809 w 437898"/>
                <a:gd name="connsiteY40" fmla="*/ 172601 h 283808"/>
                <a:gd name="connsiteX41" fmla="*/ 416003 w 437898"/>
                <a:gd name="connsiteY41" fmla="*/ 218963 h 283808"/>
                <a:gd name="connsiteX42" fmla="*/ 323809 w 437898"/>
                <a:gd name="connsiteY42" fmla="*/ 265300 h 283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37898" h="283808">
                  <a:moveTo>
                    <a:pt x="435719" y="212982"/>
                  </a:moveTo>
                  <a:cubicBezTo>
                    <a:pt x="435214" y="212378"/>
                    <a:pt x="423044" y="198075"/>
                    <a:pt x="403414" y="183686"/>
                  </a:cubicBezTo>
                  <a:cubicBezTo>
                    <a:pt x="376989" y="164327"/>
                    <a:pt x="349468" y="154093"/>
                    <a:pt x="323809" y="154093"/>
                  </a:cubicBezTo>
                  <a:cubicBezTo>
                    <a:pt x="306447" y="154093"/>
                    <a:pt x="288235" y="158791"/>
                    <a:pt x="270085" y="167816"/>
                  </a:cubicBezTo>
                  <a:cubicBezTo>
                    <a:pt x="279111" y="149666"/>
                    <a:pt x="283809" y="131454"/>
                    <a:pt x="283809" y="114093"/>
                  </a:cubicBezTo>
                  <a:cubicBezTo>
                    <a:pt x="283809" y="88433"/>
                    <a:pt x="273575" y="60912"/>
                    <a:pt x="254216" y="34488"/>
                  </a:cubicBezTo>
                  <a:cubicBezTo>
                    <a:pt x="239826" y="14846"/>
                    <a:pt x="225523" y="2688"/>
                    <a:pt x="224919" y="2182"/>
                  </a:cubicBezTo>
                  <a:cubicBezTo>
                    <a:pt x="221479" y="-727"/>
                    <a:pt x="216435" y="-727"/>
                    <a:pt x="212983" y="2182"/>
                  </a:cubicBezTo>
                  <a:cubicBezTo>
                    <a:pt x="212379" y="2688"/>
                    <a:pt x="198075" y="14858"/>
                    <a:pt x="183686" y="34488"/>
                  </a:cubicBezTo>
                  <a:cubicBezTo>
                    <a:pt x="164327" y="60912"/>
                    <a:pt x="154093" y="88433"/>
                    <a:pt x="154093" y="114093"/>
                  </a:cubicBezTo>
                  <a:cubicBezTo>
                    <a:pt x="154093" y="131454"/>
                    <a:pt x="158791" y="149666"/>
                    <a:pt x="167817" y="167816"/>
                  </a:cubicBezTo>
                  <a:cubicBezTo>
                    <a:pt x="149666" y="158791"/>
                    <a:pt x="131454" y="154093"/>
                    <a:pt x="114093" y="154093"/>
                  </a:cubicBezTo>
                  <a:cubicBezTo>
                    <a:pt x="88434" y="154093"/>
                    <a:pt x="60912" y="164327"/>
                    <a:pt x="34488" y="183686"/>
                  </a:cubicBezTo>
                  <a:cubicBezTo>
                    <a:pt x="14846" y="198075"/>
                    <a:pt x="2688" y="212378"/>
                    <a:pt x="2182" y="212982"/>
                  </a:cubicBezTo>
                  <a:cubicBezTo>
                    <a:pt x="-727" y="216423"/>
                    <a:pt x="-727" y="221466"/>
                    <a:pt x="2182" y="224918"/>
                  </a:cubicBezTo>
                  <a:cubicBezTo>
                    <a:pt x="2688" y="225522"/>
                    <a:pt x="14858" y="239826"/>
                    <a:pt x="34488" y="254215"/>
                  </a:cubicBezTo>
                  <a:cubicBezTo>
                    <a:pt x="60912" y="273574"/>
                    <a:pt x="88434" y="283808"/>
                    <a:pt x="114093" y="283808"/>
                  </a:cubicBezTo>
                  <a:cubicBezTo>
                    <a:pt x="139753" y="283808"/>
                    <a:pt x="167274" y="273574"/>
                    <a:pt x="193698" y="254215"/>
                  </a:cubicBezTo>
                  <a:cubicBezTo>
                    <a:pt x="204709" y="246151"/>
                    <a:pt x="213365" y="238112"/>
                    <a:pt x="218939" y="232501"/>
                  </a:cubicBezTo>
                  <a:cubicBezTo>
                    <a:pt x="224512" y="238112"/>
                    <a:pt x="233168" y="246151"/>
                    <a:pt x="244179" y="254215"/>
                  </a:cubicBezTo>
                  <a:cubicBezTo>
                    <a:pt x="270603" y="273574"/>
                    <a:pt x="298124" y="283808"/>
                    <a:pt x="323784" y="283808"/>
                  </a:cubicBezTo>
                  <a:cubicBezTo>
                    <a:pt x="349443" y="283808"/>
                    <a:pt x="376965" y="273574"/>
                    <a:pt x="403389" y="254215"/>
                  </a:cubicBezTo>
                  <a:cubicBezTo>
                    <a:pt x="423031" y="239826"/>
                    <a:pt x="435189" y="225522"/>
                    <a:pt x="435695" y="224918"/>
                  </a:cubicBezTo>
                  <a:cubicBezTo>
                    <a:pt x="438629" y="221466"/>
                    <a:pt x="438629" y="216423"/>
                    <a:pt x="435719" y="212982"/>
                  </a:cubicBezTo>
                  <a:close/>
                  <a:moveTo>
                    <a:pt x="218963" y="21911"/>
                  </a:moveTo>
                  <a:cubicBezTo>
                    <a:pt x="232687" y="35499"/>
                    <a:pt x="265313" y="72182"/>
                    <a:pt x="265313" y="114093"/>
                  </a:cubicBezTo>
                  <a:cubicBezTo>
                    <a:pt x="265313" y="148828"/>
                    <a:pt x="242921" y="179949"/>
                    <a:pt x="227434" y="197335"/>
                  </a:cubicBezTo>
                  <a:cubicBezTo>
                    <a:pt x="224117" y="200332"/>
                    <a:pt x="221269" y="203069"/>
                    <a:pt x="218951" y="205399"/>
                  </a:cubicBezTo>
                  <a:cubicBezTo>
                    <a:pt x="216596" y="203032"/>
                    <a:pt x="213686" y="200221"/>
                    <a:pt x="210283" y="197163"/>
                  </a:cubicBezTo>
                  <a:cubicBezTo>
                    <a:pt x="194808" y="179777"/>
                    <a:pt x="172601" y="148803"/>
                    <a:pt x="172601" y="114105"/>
                  </a:cubicBezTo>
                  <a:cubicBezTo>
                    <a:pt x="172613" y="72182"/>
                    <a:pt x="205239" y="35499"/>
                    <a:pt x="218963" y="21911"/>
                  </a:cubicBezTo>
                  <a:close/>
                  <a:moveTo>
                    <a:pt x="114130" y="265300"/>
                  </a:moveTo>
                  <a:cubicBezTo>
                    <a:pt x="72207" y="265300"/>
                    <a:pt x="35499" y="232662"/>
                    <a:pt x="21936" y="218938"/>
                  </a:cubicBezTo>
                  <a:cubicBezTo>
                    <a:pt x="35475" y="205214"/>
                    <a:pt x="72083" y="172601"/>
                    <a:pt x="114130" y="172601"/>
                  </a:cubicBezTo>
                  <a:cubicBezTo>
                    <a:pt x="148853" y="172601"/>
                    <a:pt x="179987" y="194980"/>
                    <a:pt x="197360" y="210467"/>
                  </a:cubicBezTo>
                  <a:cubicBezTo>
                    <a:pt x="200542" y="214006"/>
                    <a:pt x="203452" y="217002"/>
                    <a:pt x="205868" y="219382"/>
                  </a:cubicBezTo>
                  <a:cubicBezTo>
                    <a:pt x="191960" y="233352"/>
                    <a:pt x="155610" y="265300"/>
                    <a:pt x="114130" y="265300"/>
                  </a:cubicBezTo>
                  <a:close/>
                  <a:moveTo>
                    <a:pt x="323809" y="265300"/>
                  </a:moveTo>
                  <a:cubicBezTo>
                    <a:pt x="282317" y="265300"/>
                    <a:pt x="245967" y="233352"/>
                    <a:pt x="232058" y="219394"/>
                  </a:cubicBezTo>
                  <a:cubicBezTo>
                    <a:pt x="234524" y="216965"/>
                    <a:pt x="237496" y="213907"/>
                    <a:pt x="240751" y="210282"/>
                  </a:cubicBezTo>
                  <a:cubicBezTo>
                    <a:pt x="258137" y="194808"/>
                    <a:pt x="289111" y="172601"/>
                    <a:pt x="323809" y="172601"/>
                  </a:cubicBezTo>
                  <a:cubicBezTo>
                    <a:pt x="365732" y="172601"/>
                    <a:pt x="402439" y="205239"/>
                    <a:pt x="416003" y="218963"/>
                  </a:cubicBezTo>
                  <a:cubicBezTo>
                    <a:pt x="402464" y="232686"/>
                    <a:pt x="365868" y="265300"/>
                    <a:pt x="323809" y="265300"/>
                  </a:cubicBezTo>
                  <a:close/>
                </a:path>
              </a:pathLst>
            </a:custGeom>
            <a:grpFill/>
            <a:ln w="1230"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4A6DAE88-EDEA-4CDF-8EE6-01E1757A9CB1}"/>
                </a:ext>
              </a:extLst>
            </p:cNvPr>
            <p:cNvSpPr/>
            <p:nvPr/>
          </p:nvSpPr>
          <p:spPr>
            <a:xfrm>
              <a:off x="11795107" y="6534693"/>
              <a:ext cx="75639" cy="75637"/>
            </a:xfrm>
            <a:custGeom>
              <a:avLst/>
              <a:gdLst>
                <a:gd name="connsiteX0" fmla="*/ 16198 w 75639"/>
                <a:gd name="connsiteY0" fmla="*/ 59448 h 75637"/>
                <a:gd name="connsiteX1" fmla="*/ 62387 w 75639"/>
                <a:gd name="connsiteY1" fmla="*/ 75637 h 75637"/>
                <a:gd name="connsiteX2" fmla="*/ 67048 w 75639"/>
                <a:gd name="connsiteY2" fmla="*/ 75477 h 75637"/>
                <a:gd name="connsiteX3" fmla="*/ 75482 w 75639"/>
                <a:gd name="connsiteY3" fmla="*/ 67043 h 75637"/>
                <a:gd name="connsiteX4" fmla="*/ 59440 w 75639"/>
                <a:gd name="connsiteY4" fmla="*/ 16193 h 75637"/>
                <a:gd name="connsiteX5" fmla="*/ 8590 w 75639"/>
                <a:gd name="connsiteY5" fmla="*/ 151 h 75637"/>
                <a:gd name="connsiteX6" fmla="*/ 156 w 75639"/>
                <a:gd name="connsiteY6" fmla="*/ 8585 h 75637"/>
                <a:gd name="connsiteX7" fmla="*/ 16198 w 75639"/>
                <a:gd name="connsiteY7" fmla="*/ 59448 h 75637"/>
                <a:gd name="connsiteX8" fmla="*/ 16198 w 75639"/>
                <a:gd name="connsiteY8" fmla="*/ 59448 h 75637"/>
                <a:gd name="connsiteX9" fmla="*/ 46370 w 75639"/>
                <a:gd name="connsiteY9" fmla="*/ 29275 h 75637"/>
                <a:gd name="connsiteX10" fmla="*/ 56937 w 75639"/>
                <a:gd name="connsiteY10" fmla="*/ 56908 h 75637"/>
                <a:gd name="connsiteX11" fmla="*/ 29280 w 75639"/>
                <a:gd name="connsiteY11" fmla="*/ 46365 h 75637"/>
                <a:gd name="connsiteX12" fmla="*/ 29280 w 75639"/>
                <a:gd name="connsiteY12" fmla="*/ 46365 h 75637"/>
                <a:gd name="connsiteX13" fmla="*/ 18713 w 75639"/>
                <a:gd name="connsiteY13" fmla="*/ 18733 h 75637"/>
                <a:gd name="connsiteX14" fmla="*/ 46370 w 75639"/>
                <a:gd name="connsiteY14" fmla="*/ 29275 h 7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5639" h="75637">
                  <a:moveTo>
                    <a:pt x="16198" y="59448"/>
                  </a:moveTo>
                  <a:cubicBezTo>
                    <a:pt x="30686" y="73936"/>
                    <a:pt x="52807" y="75637"/>
                    <a:pt x="62387" y="75637"/>
                  </a:cubicBezTo>
                  <a:cubicBezTo>
                    <a:pt x="65063" y="75637"/>
                    <a:pt x="66765" y="75502"/>
                    <a:pt x="67048" y="75477"/>
                  </a:cubicBezTo>
                  <a:cubicBezTo>
                    <a:pt x="71537" y="75095"/>
                    <a:pt x="75100" y="71531"/>
                    <a:pt x="75482" y="67043"/>
                  </a:cubicBezTo>
                  <a:cubicBezTo>
                    <a:pt x="75593" y="65736"/>
                    <a:pt x="77985" y="34725"/>
                    <a:pt x="59440" y="16193"/>
                  </a:cubicBezTo>
                  <a:cubicBezTo>
                    <a:pt x="40908" y="-2340"/>
                    <a:pt x="9897" y="52"/>
                    <a:pt x="8590" y="151"/>
                  </a:cubicBezTo>
                  <a:cubicBezTo>
                    <a:pt x="4102" y="533"/>
                    <a:pt x="538" y="4097"/>
                    <a:pt x="156" y="8585"/>
                  </a:cubicBezTo>
                  <a:cubicBezTo>
                    <a:pt x="45" y="9904"/>
                    <a:pt x="-2335" y="40903"/>
                    <a:pt x="16198" y="59448"/>
                  </a:cubicBezTo>
                  <a:lnTo>
                    <a:pt x="16198" y="59448"/>
                  </a:lnTo>
                  <a:close/>
                  <a:moveTo>
                    <a:pt x="46370" y="29275"/>
                  </a:moveTo>
                  <a:cubicBezTo>
                    <a:pt x="54027" y="36932"/>
                    <a:pt x="56309" y="48856"/>
                    <a:pt x="56937" y="56908"/>
                  </a:cubicBezTo>
                  <a:cubicBezTo>
                    <a:pt x="48873" y="56279"/>
                    <a:pt x="36913" y="53985"/>
                    <a:pt x="29280" y="46365"/>
                  </a:cubicBezTo>
                  <a:lnTo>
                    <a:pt x="29280" y="46365"/>
                  </a:lnTo>
                  <a:cubicBezTo>
                    <a:pt x="21623" y="38708"/>
                    <a:pt x="19342" y="26785"/>
                    <a:pt x="18713" y="18733"/>
                  </a:cubicBezTo>
                  <a:cubicBezTo>
                    <a:pt x="26777" y="19362"/>
                    <a:pt x="38738" y="21643"/>
                    <a:pt x="46370" y="29275"/>
                  </a:cubicBezTo>
                  <a:close/>
                </a:path>
              </a:pathLst>
            </a:custGeom>
            <a:grpFill/>
            <a:ln w="1230"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FDA9D766-9C9F-4075-A2E4-37F449922827}"/>
                </a:ext>
              </a:extLst>
            </p:cNvPr>
            <p:cNvSpPr/>
            <p:nvPr/>
          </p:nvSpPr>
          <p:spPr>
            <a:xfrm>
              <a:off x="12034761" y="6534699"/>
              <a:ext cx="75638" cy="75631"/>
            </a:xfrm>
            <a:custGeom>
              <a:avLst/>
              <a:gdLst>
                <a:gd name="connsiteX0" fmla="*/ 8590 w 75638"/>
                <a:gd name="connsiteY0" fmla="*/ 75471 h 75631"/>
                <a:gd name="connsiteX1" fmla="*/ 13251 w 75638"/>
                <a:gd name="connsiteY1" fmla="*/ 75631 h 75631"/>
                <a:gd name="connsiteX2" fmla="*/ 59440 w 75638"/>
                <a:gd name="connsiteY2" fmla="*/ 59442 h 75631"/>
                <a:gd name="connsiteX3" fmla="*/ 75482 w 75638"/>
                <a:gd name="connsiteY3" fmla="*/ 8591 h 75631"/>
                <a:gd name="connsiteX4" fmla="*/ 67048 w 75638"/>
                <a:gd name="connsiteY4" fmla="*/ 157 h 75631"/>
                <a:gd name="connsiteX5" fmla="*/ 16198 w 75638"/>
                <a:gd name="connsiteY5" fmla="*/ 16199 h 75631"/>
                <a:gd name="connsiteX6" fmla="*/ 156 w 75638"/>
                <a:gd name="connsiteY6" fmla="*/ 67050 h 75631"/>
                <a:gd name="connsiteX7" fmla="*/ 8590 w 75638"/>
                <a:gd name="connsiteY7" fmla="*/ 75471 h 75631"/>
                <a:gd name="connsiteX8" fmla="*/ 29268 w 75638"/>
                <a:gd name="connsiteY8" fmla="*/ 29269 h 75631"/>
                <a:gd name="connsiteX9" fmla="*/ 56925 w 75638"/>
                <a:gd name="connsiteY9" fmla="*/ 18702 h 75631"/>
                <a:gd name="connsiteX10" fmla="*/ 46358 w 75638"/>
                <a:gd name="connsiteY10" fmla="*/ 46359 h 75631"/>
                <a:gd name="connsiteX11" fmla="*/ 46358 w 75638"/>
                <a:gd name="connsiteY11" fmla="*/ 46359 h 75631"/>
                <a:gd name="connsiteX12" fmla="*/ 18725 w 75638"/>
                <a:gd name="connsiteY12" fmla="*/ 56926 h 75631"/>
                <a:gd name="connsiteX13" fmla="*/ 29268 w 75638"/>
                <a:gd name="connsiteY13" fmla="*/ 29269 h 75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5638" h="75631">
                  <a:moveTo>
                    <a:pt x="8590" y="75471"/>
                  </a:moveTo>
                  <a:cubicBezTo>
                    <a:pt x="8873" y="75496"/>
                    <a:pt x="10575" y="75631"/>
                    <a:pt x="13251" y="75631"/>
                  </a:cubicBezTo>
                  <a:cubicBezTo>
                    <a:pt x="22832" y="75631"/>
                    <a:pt x="44952" y="73930"/>
                    <a:pt x="59440" y="59442"/>
                  </a:cubicBezTo>
                  <a:cubicBezTo>
                    <a:pt x="77973" y="40909"/>
                    <a:pt x="75593" y="9898"/>
                    <a:pt x="75482" y="8591"/>
                  </a:cubicBezTo>
                  <a:cubicBezTo>
                    <a:pt x="75100" y="4103"/>
                    <a:pt x="71537" y="527"/>
                    <a:pt x="67048" y="157"/>
                  </a:cubicBezTo>
                  <a:cubicBezTo>
                    <a:pt x="65741" y="46"/>
                    <a:pt x="34730" y="-2346"/>
                    <a:pt x="16198" y="16199"/>
                  </a:cubicBezTo>
                  <a:cubicBezTo>
                    <a:pt x="-2335" y="34732"/>
                    <a:pt x="45" y="65743"/>
                    <a:pt x="156" y="67050"/>
                  </a:cubicBezTo>
                  <a:cubicBezTo>
                    <a:pt x="538" y="71538"/>
                    <a:pt x="4102" y="75101"/>
                    <a:pt x="8590" y="75471"/>
                  </a:cubicBezTo>
                  <a:close/>
                  <a:moveTo>
                    <a:pt x="29268" y="29269"/>
                  </a:moveTo>
                  <a:cubicBezTo>
                    <a:pt x="36937" y="21600"/>
                    <a:pt x="48873" y="19319"/>
                    <a:pt x="56925" y="18702"/>
                  </a:cubicBezTo>
                  <a:cubicBezTo>
                    <a:pt x="56308" y="26766"/>
                    <a:pt x="54027" y="38690"/>
                    <a:pt x="46358" y="46359"/>
                  </a:cubicBezTo>
                  <a:cubicBezTo>
                    <a:pt x="46358" y="46359"/>
                    <a:pt x="46358" y="46359"/>
                    <a:pt x="46358" y="46359"/>
                  </a:cubicBezTo>
                  <a:cubicBezTo>
                    <a:pt x="38701" y="54016"/>
                    <a:pt x="26777" y="56297"/>
                    <a:pt x="18725" y="56926"/>
                  </a:cubicBezTo>
                  <a:cubicBezTo>
                    <a:pt x="19354" y="48850"/>
                    <a:pt x="21648" y="36889"/>
                    <a:pt x="29268" y="29269"/>
                  </a:cubicBezTo>
                  <a:close/>
                </a:path>
              </a:pathLst>
            </a:custGeom>
            <a:grpFill/>
            <a:ln w="1230" cap="flat">
              <a:noFill/>
              <a:prstDash val="solid"/>
              <a:miter/>
            </a:ln>
          </p:spPr>
          <p:txBody>
            <a:bodyPr rtlCol="0" anchor="ctr"/>
            <a:lstStyle/>
            <a:p>
              <a:endParaRPr lang="en-US" dirty="0"/>
            </a:p>
          </p:txBody>
        </p:sp>
      </p:grpSp>
      <p:grpSp>
        <p:nvGrpSpPr>
          <p:cNvPr id="52" name="Picture 27">
            <a:extLst>
              <a:ext uri="{FF2B5EF4-FFF2-40B4-BE49-F238E27FC236}">
                <a16:creationId xmlns:a16="http://schemas.microsoft.com/office/drawing/2014/main" id="{E59837CD-DF9D-4463-BCF0-FBF4A0AD5088}"/>
              </a:ext>
              <a:ext uri="{C183D7F6-B498-43B3-948B-1728B52AA6E4}">
                <adec:decorative xmlns:adec="http://schemas.microsoft.com/office/drawing/2017/decorative" val="1"/>
              </a:ext>
            </a:extLst>
          </p:cNvPr>
          <p:cNvGrpSpPr/>
          <p:nvPr userDrawn="1"/>
        </p:nvGrpSpPr>
        <p:grpSpPr>
          <a:xfrm rot="1800000" flipV="1">
            <a:off x="6110594" y="6491860"/>
            <a:ext cx="437898" cy="283808"/>
            <a:chOff x="6820039" y="6491860"/>
            <a:chExt cx="437898" cy="283808"/>
          </a:xfrm>
          <a:solidFill>
            <a:srgbClr val="EBE4CE"/>
          </a:solidFill>
        </p:grpSpPr>
        <p:sp>
          <p:nvSpPr>
            <p:cNvPr id="53" name="Freeform: Shape 52">
              <a:extLst>
                <a:ext uri="{FF2B5EF4-FFF2-40B4-BE49-F238E27FC236}">
                  <a16:creationId xmlns:a16="http://schemas.microsoft.com/office/drawing/2014/main" id="{50B16944-94B6-4930-BDB2-46B039D94A57}"/>
                </a:ext>
              </a:extLst>
            </p:cNvPr>
            <p:cNvSpPr/>
            <p:nvPr/>
          </p:nvSpPr>
          <p:spPr>
            <a:xfrm>
              <a:off x="6820039" y="6491860"/>
              <a:ext cx="437898" cy="283808"/>
            </a:xfrm>
            <a:custGeom>
              <a:avLst/>
              <a:gdLst>
                <a:gd name="connsiteX0" fmla="*/ 435719 w 437898"/>
                <a:gd name="connsiteY0" fmla="*/ 212982 h 283808"/>
                <a:gd name="connsiteX1" fmla="*/ 403414 w 437898"/>
                <a:gd name="connsiteY1" fmla="*/ 183686 h 283808"/>
                <a:gd name="connsiteX2" fmla="*/ 323809 w 437898"/>
                <a:gd name="connsiteY2" fmla="*/ 154093 h 283808"/>
                <a:gd name="connsiteX3" fmla="*/ 270085 w 437898"/>
                <a:gd name="connsiteY3" fmla="*/ 167816 h 283808"/>
                <a:gd name="connsiteX4" fmla="*/ 283809 w 437898"/>
                <a:gd name="connsiteY4" fmla="*/ 114093 h 283808"/>
                <a:gd name="connsiteX5" fmla="*/ 254216 w 437898"/>
                <a:gd name="connsiteY5" fmla="*/ 34488 h 283808"/>
                <a:gd name="connsiteX6" fmla="*/ 224919 w 437898"/>
                <a:gd name="connsiteY6" fmla="*/ 2182 h 283808"/>
                <a:gd name="connsiteX7" fmla="*/ 212983 w 437898"/>
                <a:gd name="connsiteY7" fmla="*/ 2182 h 283808"/>
                <a:gd name="connsiteX8" fmla="*/ 183686 w 437898"/>
                <a:gd name="connsiteY8" fmla="*/ 34488 h 283808"/>
                <a:gd name="connsiteX9" fmla="*/ 154093 w 437898"/>
                <a:gd name="connsiteY9" fmla="*/ 114093 h 283808"/>
                <a:gd name="connsiteX10" fmla="*/ 167817 w 437898"/>
                <a:gd name="connsiteY10" fmla="*/ 167816 h 283808"/>
                <a:gd name="connsiteX11" fmla="*/ 114093 w 437898"/>
                <a:gd name="connsiteY11" fmla="*/ 154093 h 283808"/>
                <a:gd name="connsiteX12" fmla="*/ 34488 w 437898"/>
                <a:gd name="connsiteY12" fmla="*/ 183686 h 283808"/>
                <a:gd name="connsiteX13" fmla="*/ 2182 w 437898"/>
                <a:gd name="connsiteY13" fmla="*/ 212982 h 283808"/>
                <a:gd name="connsiteX14" fmla="*/ 2182 w 437898"/>
                <a:gd name="connsiteY14" fmla="*/ 224918 h 283808"/>
                <a:gd name="connsiteX15" fmla="*/ 34488 w 437898"/>
                <a:gd name="connsiteY15" fmla="*/ 254215 h 283808"/>
                <a:gd name="connsiteX16" fmla="*/ 114093 w 437898"/>
                <a:gd name="connsiteY16" fmla="*/ 283808 h 283808"/>
                <a:gd name="connsiteX17" fmla="*/ 193698 w 437898"/>
                <a:gd name="connsiteY17" fmla="*/ 254215 h 283808"/>
                <a:gd name="connsiteX18" fmla="*/ 218939 w 437898"/>
                <a:gd name="connsiteY18" fmla="*/ 232501 h 283808"/>
                <a:gd name="connsiteX19" fmla="*/ 244179 w 437898"/>
                <a:gd name="connsiteY19" fmla="*/ 254215 h 283808"/>
                <a:gd name="connsiteX20" fmla="*/ 323784 w 437898"/>
                <a:gd name="connsiteY20" fmla="*/ 283808 h 283808"/>
                <a:gd name="connsiteX21" fmla="*/ 403389 w 437898"/>
                <a:gd name="connsiteY21" fmla="*/ 254215 h 283808"/>
                <a:gd name="connsiteX22" fmla="*/ 435695 w 437898"/>
                <a:gd name="connsiteY22" fmla="*/ 224918 h 283808"/>
                <a:gd name="connsiteX23" fmla="*/ 435719 w 437898"/>
                <a:gd name="connsiteY23" fmla="*/ 212982 h 283808"/>
                <a:gd name="connsiteX24" fmla="*/ 218963 w 437898"/>
                <a:gd name="connsiteY24" fmla="*/ 21911 h 283808"/>
                <a:gd name="connsiteX25" fmla="*/ 265313 w 437898"/>
                <a:gd name="connsiteY25" fmla="*/ 114093 h 283808"/>
                <a:gd name="connsiteX26" fmla="*/ 227434 w 437898"/>
                <a:gd name="connsiteY26" fmla="*/ 197335 h 283808"/>
                <a:gd name="connsiteX27" fmla="*/ 218951 w 437898"/>
                <a:gd name="connsiteY27" fmla="*/ 205399 h 283808"/>
                <a:gd name="connsiteX28" fmla="*/ 210283 w 437898"/>
                <a:gd name="connsiteY28" fmla="*/ 197163 h 283808"/>
                <a:gd name="connsiteX29" fmla="*/ 172601 w 437898"/>
                <a:gd name="connsiteY29" fmla="*/ 114105 h 283808"/>
                <a:gd name="connsiteX30" fmla="*/ 218963 w 437898"/>
                <a:gd name="connsiteY30" fmla="*/ 21911 h 283808"/>
                <a:gd name="connsiteX31" fmla="*/ 114130 w 437898"/>
                <a:gd name="connsiteY31" fmla="*/ 265300 h 283808"/>
                <a:gd name="connsiteX32" fmla="*/ 21936 w 437898"/>
                <a:gd name="connsiteY32" fmla="*/ 218938 h 283808"/>
                <a:gd name="connsiteX33" fmla="*/ 114130 w 437898"/>
                <a:gd name="connsiteY33" fmla="*/ 172601 h 283808"/>
                <a:gd name="connsiteX34" fmla="*/ 197360 w 437898"/>
                <a:gd name="connsiteY34" fmla="*/ 210467 h 283808"/>
                <a:gd name="connsiteX35" fmla="*/ 205868 w 437898"/>
                <a:gd name="connsiteY35" fmla="*/ 219382 h 283808"/>
                <a:gd name="connsiteX36" fmla="*/ 114130 w 437898"/>
                <a:gd name="connsiteY36" fmla="*/ 265300 h 283808"/>
                <a:gd name="connsiteX37" fmla="*/ 323809 w 437898"/>
                <a:gd name="connsiteY37" fmla="*/ 265300 h 283808"/>
                <a:gd name="connsiteX38" fmla="*/ 232058 w 437898"/>
                <a:gd name="connsiteY38" fmla="*/ 219394 h 283808"/>
                <a:gd name="connsiteX39" fmla="*/ 240751 w 437898"/>
                <a:gd name="connsiteY39" fmla="*/ 210282 h 283808"/>
                <a:gd name="connsiteX40" fmla="*/ 323809 w 437898"/>
                <a:gd name="connsiteY40" fmla="*/ 172601 h 283808"/>
                <a:gd name="connsiteX41" fmla="*/ 416003 w 437898"/>
                <a:gd name="connsiteY41" fmla="*/ 218963 h 283808"/>
                <a:gd name="connsiteX42" fmla="*/ 323809 w 437898"/>
                <a:gd name="connsiteY42" fmla="*/ 265300 h 283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37898" h="283808">
                  <a:moveTo>
                    <a:pt x="435719" y="212982"/>
                  </a:moveTo>
                  <a:cubicBezTo>
                    <a:pt x="435214" y="212378"/>
                    <a:pt x="423044" y="198075"/>
                    <a:pt x="403414" y="183686"/>
                  </a:cubicBezTo>
                  <a:cubicBezTo>
                    <a:pt x="376989" y="164327"/>
                    <a:pt x="349468" y="154093"/>
                    <a:pt x="323809" y="154093"/>
                  </a:cubicBezTo>
                  <a:cubicBezTo>
                    <a:pt x="306447" y="154093"/>
                    <a:pt x="288235" y="158791"/>
                    <a:pt x="270085" y="167816"/>
                  </a:cubicBezTo>
                  <a:cubicBezTo>
                    <a:pt x="279111" y="149666"/>
                    <a:pt x="283809" y="131454"/>
                    <a:pt x="283809" y="114093"/>
                  </a:cubicBezTo>
                  <a:cubicBezTo>
                    <a:pt x="283809" y="88433"/>
                    <a:pt x="273575" y="60912"/>
                    <a:pt x="254216" y="34488"/>
                  </a:cubicBezTo>
                  <a:cubicBezTo>
                    <a:pt x="239826" y="14846"/>
                    <a:pt x="225523" y="2688"/>
                    <a:pt x="224919" y="2182"/>
                  </a:cubicBezTo>
                  <a:cubicBezTo>
                    <a:pt x="221479" y="-727"/>
                    <a:pt x="216435" y="-727"/>
                    <a:pt x="212983" y="2182"/>
                  </a:cubicBezTo>
                  <a:cubicBezTo>
                    <a:pt x="212379" y="2688"/>
                    <a:pt x="198075" y="14858"/>
                    <a:pt x="183686" y="34488"/>
                  </a:cubicBezTo>
                  <a:cubicBezTo>
                    <a:pt x="164327" y="60912"/>
                    <a:pt x="154093" y="88433"/>
                    <a:pt x="154093" y="114093"/>
                  </a:cubicBezTo>
                  <a:cubicBezTo>
                    <a:pt x="154093" y="131454"/>
                    <a:pt x="158791" y="149666"/>
                    <a:pt x="167817" y="167816"/>
                  </a:cubicBezTo>
                  <a:cubicBezTo>
                    <a:pt x="149666" y="158791"/>
                    <a:pt x="131454" y="154093"/>
                    <a:pt x="114093" y="154093"/>
                  </a:cubicBezTo>
                  <a:cubicBezTo>
                    <a:pt x="88434" y="154093"/>
                    <a:pt x="60912" y="164327"/>
                    <a:pt x="34488" y="183686"/>
                  </a:cubicBezTo>
                  <a:cubicBezTo>
                    <a:pt x="14846" y="198075"/>
                    <a:pt x="2688" y="212378"/>
                    <a:pt x="2182" y="212982"/>
                  </a:cubicBezTo>
                  <a:cubicBezTo>
                    <a:pt x="-727" y="216423"/>
                    <a:pt x="-727" y="221466"/>
                    <a:pt x="2182" y="224918"/>
                  </a:cubicBezTo>
                  <a:cubicBezTo>
                    <a:pt x="2688" y="225522"/>
                    <a:pt x="14858" y="239826"/>
                    <a:pt x="34488" y="254215"/>
                  </a:cubicBezTo>
                  <a:cubicBezTo>
                    <a:pt x="60912" y="273574"/>
                    <a:pt x="88434" y="283808"/>
                    <a:pt x="114093" y="283808"/>
                  </a:cubicBezTo>
                  <a:cubicBezTo>
                    <a:pt x="139753" y="283808"/>
                    <a:pt x="167274" y="273574"/>
                    <a:pt x="193698" y="254215"/>
                  </a:cubicBezTo>
                  <a:cubicBezTo>
                    <a:pt x="204709" y="246151"/>
                    <a:pt x="213365" y="238112"/>
                    <a:pt x="218939" y="232501"/>
                  </a:cubicBezTo>
                  <a:cubicBezTo>
                    <a:pt x="224512" y="238112"/>
                    <a:pt x="233168" y="246151"/>
                    <a:pt x="244179" y="254215"/>
                  </a:cubicBezTo>
                  <a:cubicBezTo>
                    <a:pt x="270603" y="273574"/>
                    <a:pt x="298124" y="283808"/>
                    <a:pt x="323784" y="283808"/>
                  </a:cubicBezTo>
                  <a:cubicBezTo>
                    <a:pt x="349443" y="283808"/>
                    <a:pt x="376965" y="273574"/>
                    <a:pt x="403389" y="254215"/>
                  </a:cubicBezTo>
                  <a:cubicBezTo>
                    <a:pt x="423031" y="239826"/>
                    <a:pt x="435189" y="225522"/>
                    <a:pt x="435695" y="224918"/>
                  </a:cubicBezTo>
                  <a:cubicBezTo>
                    <a:pt x="438629" y="221466"/>
                    <a:pt x="438629" y="216423"/>
                    <a:pt x="435719" y="212982"/>
                  </a:cubicBezTo>
                  <a:close/>
                  <a:moveTo>
                    <a:pt x="218963" y="21911"/>
                  </a:moveTo>
                  <a:cubicBezTo>
                    <a:pt x="232687" y="35499"/>
                    <a:pt x="265313" y="72182"/>
                    <a:pt x="265313" y="114093"/>
                  </a:cubicBezTo>
                  <a:cubicBezTo>
                    <a:pt x="265313" y="148828"/>
                    <a:pt x="242921" y="179949"/>
                    <a:pt x="227434" y="197335"/>
                  </a:cubicBezTo>
                  <a:cubicBezTo>
                    <a:pt x="224117" y="200332"/>
                    <a:pt x="221269" y="203069"/>
                    <a:pt x="218951" y="205399"/>
                  </a:cubicBezTo>
                  <a:cubicBezTo>
                    <a:pt x="216596" y="203032"/>
                    <a:pt x="213686" y="200221"/>
                    <a:pt x="210283" y="197163"/>
                  </a:cubicBezTo>
                  <a:cubicBezTo>
                    <a:pt x="194808" y="179777"/>
                    <a:pt x="172601" y="148803"/>
                    <a:pt x="172601" y="114105"/>
                  </a:cubicBezTo>
                  <a:cubicBezTo>
                    <a:pt x="172613" y="72182"/>
                    <a:pt x="205239" y="35499"/>
                    <a:pt x="218963" y="21911"/>
                  </a:cubicBezTo>
                  <a:close/>
                  <a:moveTo>
                    <a:pt x="114130" y="265300"/>
                  </a:moveTo>
                  <a:cubicBezTo>
                    <a:pt x="72207" y="265300"/>
                    <a:pt x="35499" y="232662"/>
                    <a:pt x="21936" y="218938"/>
                  </a:cubicBezTo>
                  <a:cubicBezTo>
                    <a:pt x="35475" y="205214"/>
                    <a:pt x="72083" y="172601"/>
                    <a:pt x="114130" y="172601"/>
                  </a:cubicBezTo>
                  <a:cubicBezTo>
                    <a:pt x="148853" y="172601"/>
                    <a:pt x="179987" y="194980"/>
                    <a:pt x="197360" y="210467"/>
                  </a:cubicBezTo>
                  <a:cubicBezTo>
                    <a:pt x="200542" y="214006"/>
                    <a:pt x="203452" y="217002"/>
                    <a:pt x="205868" y="219382"/>
                  </a:cubicBezTo>
                  <a:cubicBezTo>
                    <a:pt x="191960" y="233352"/>
                    <a:pt x="155610" y="265300"/>
                    <a:pt x="114130" y="265300"/>
                  </a:cubicBezTo>
                  <a:close/>
                  <a:moveTo>
                    <a:pt x="323809" y="265300"/>
                  </a:moveTo>
                  <a:cubicBezTo>
                    <a:pt x="282317" y="265300"/>
                    <a:pt x="245967" y="233352"/>
                    <a:pt x="232058" y="219394"/>
                  </a:cubicBezTo>
                  <a:cubicBezTo>
                    <a:pt x="234524" y="216965"/>
                    <a:pt x="237496" y="213907"/>
                    <a:pt x="240751" y="210282"/>
                  </a:cubicBezTo>
                  <a:cubicBezTo>
                    <a:pt x="258137" y="194808"/>
                    <a:pt x="289111" y="172601"/>
                    <a:pt x="323809" y="172601"/>
                  </a:cubicBezTo>
                  <a:cubicBezTo>
                    <a:pt x="365732" y="172601"/>
                    <a:pt x="402439" y="205239"/>
                    <a:pt x="416003" y="218963"/>
                  </a:cubicBezTo>
                  <a:cubicBezTo>
                    <a:pt x="402464" y="232686"/>
                    <a:pt x="365868" y="265300"/>
                    <a:pt x="323809" y="265300"/>
                  </a:cubicBezTo>
                  <a:close/>
                </a:path>
              </a:pathLst>
            </a:custGeom>
            <a:grpFill/>
            <a:ln w="123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F57715E4-3099-4480-BA73-59BE57BAD157}"/>
                </a:ext>
              </a:extLst>
            </p:cNvPr>
            <p:cNvSpPr/>
            <p:nvPr/>
          </p:nvSpPr>
          <p:spPr>
            <a:xfrm>
              <a:off x="6881362" y="6553164"/>
              <a:ext cx="75639" cy="75637"/>
            </a:xfrm>
            <a:custGeom>
              <a:avLst/>
              <a:gdLst>
                <a:gd name="connsiteX0" fmla="*/ 16198 w 75639"/>
                <a:gd name="connsiteY0" fmla="*/ 59448 h 75637"/>
                <a:gd name="connsiteX1" fmla="*/ 62387 w 75639"/>
                <a:gd name="connsiteY1" fmla="*/ 75637 h 75637"/>
                <a:gd name="connsiteX2" fmla="*/ 67048 w 75639"/>
                <a:gd name="connsiteY2" fmla="*/ 75477 h 75637"/>
                <a:gd name="connsiteX3" fmla="*/ 75482 w 75639"/>
                <a:gd name="connsiteY3" fmla="*/ 67043 h 75637"/>
                <a:gd name="connsiteX4" fmla="*/ 59440 w 75639"/>
                <a:gd name="connsiteY4" fmla="*/ 16193 h 75637"/>
                <a:gd name="connsiteX5" fmla="*/ 8590 w 75639"/>
                <a:gd name="connsiteY5" fmla="*/ 151 h 75637"/>
                <a:gd name="connsiteX6" fmla="*/ 156 w 75639"/>
                <a:gd name="connsiteY6" fmla="*/ 8585 h 75637"/>
                <a:gd name="connsiteX7" fmla="*/ 16198 w 75639"/>
                <a:gd name="connsiteY7" fmla="*/ 59448 h 75637"/>
                <a:gd name="connsiteX8" fmla="*/ 16198 w 75639"/>
                <a:gd name="connsiteY8" fmla="*/ 59448 h 75637"/>
                <a:gd name="connsiteX9" fmla="*/ 46370 w 75639"/>
                <a:gd name="connsiteY9" fmla="*/ 29275 h 75637"/>
                <a:gd name="connsiteX10" fmla="*/ 56937 w 75639"/>
                <a:gd name="connsiteY10" fmla="*/ 56908 h 75637"/>
                <a:gd name="connsiteX11" fmla="*/ 29280 w 75639"/>
                <a:gd name="connsiteY11" fmla="*/ 46365 h 75637"/>
                <a:gd name="connsiteX12" fmla="*/ 29280 w 75639"/>
                <a:gd name="connsiteY12" fmla="*/ 46365 h 75637"/>
                <a:gd name="connsiteX13" fmla="*/ 18713 w 75639"/>
                <a:gd name="connsiteY13" fmla="*/ 18733 h 75637"/>
                <a:gd name="connsiteX14" fmla="*/ 46370 w 75639"/>
                <a:gd name="connsiteY14" fmla="*/ 29275 h 7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5639" h="75637">
                  <a:moveTo>
                    <a:pt x="16198" y="59448"/>
                  </a:moveTo>
                  <a:cubicBezTo>
                    <a:pt x="30686" y="73936"/>
                    <a:pt x="52807" y="75637"/>
                    <a:pt x="62387" y="75637"/>
                  </a:cubicBezTo>
                  <a:cubicBezTo>
                    <a:pt x="65063" y="75637"/>
                    <a:pt x="66765" y="75502"/>
                    <a:pt x="67048" y="75477"/>
                  </a:cubicBezTo>
                  <a:cubicBezTo>
                    <a:pt x="71537" y="75095"/>
                    <a:pt x="75100" y="71531"/>
                    <a:pt x="75482" y="67043"/>
                  </a:cubicBezTo>
                  <a:cubicBezTo>
                    <a:pt x="75593" y="65736"/>
                    <a:pt x="77985" y="34725"/>
                    <a:pt x="59440" y="16193"/>
                  </a:cubicBezTo>
                  <a:cubicBezTo>
                    <a:pt x="40908" y="-2340"/>
                    <a:pt x="9897" y="52"/>
                    <a:pt x="8590" y="151"/>
                  </a:cubicBezTo>
                  <a:cubicBezTo>
                    <a:pt x="4102" y="533"/>
                    <a:pt x="538" y="4097"/>
                    <a:pt x="156" y="8585"/>
                  </a:cubicBezTo>
                  <a:cubicBezTo>
                    <a:pt x="45" y="9904"/>
                    <a:pt x="-2335" y="40903"/>
                    <a:pt x="16198" y="59448"/>
                  </a:cubicBezTo>
                  <a:lnTo>
                    <a:pt x="16198" y="59448"/>
                  </a:lnTo>
                  <a:close/>
                  <a:moveTo>
                    <a:pt x="46370" y="29275"/>
                  </a:moveTo>
                  <a:cubicBezTo>
                    <a:pt x="54027" y="36932"/>
                    <a:pt x="56309" y="48856"/>
                    <a:pt x="56937" y="56908"/>
                  </a:cubicBezTo>
                  <a:cubicBezTo>
                    <a:pt x="48873" y="56279"/>
                    <a:pt x="36913" y="53985"/>
                    <a:pt x="29280" y="46365"/>
                  </a:cubicBezTo>
                  <a:lnTo>
                    <a:pt x="29280" y="46365"/>
                  </a:lnTo>
                  <a:cubicBezTo>
                    <a:pt x="21623" y="38708"/>
                    <a:pt x="19342" y="26785"/>
                    <a:pt x="18713" y="18733"/>
                  </a:cubicBezTo>
                  <a:cubicBezTo>
                    <a:pt x="26777" y="19362"/>
                    <a:pt x="38738" y="21643"/>
                    <a:pt x="46370" y="29275"/>
                  </a:cubicBezTo>
                  <a:close/>
                </a:path>
              </a:pathLst>
            </a:custGeom>
            <a:grpFill/>
            <a:ln w="123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F80654A2-AA94-45FD-839E-45DEDF61105C}"/>
                </a:ext>
              </a:extLst>
            </p:cNvPr>
            <p:cNvSpPr/>
            <p:nvPr/>
          </p:nvSpPr>
          <p:spPr>
            <a:xfrm>
              <a:off x="7121016" y="6553170"/>
              <a:ext cx="75638" cy="75631"/>
            </a:xfrm>
            <a:custGeom>
              <a:avLst/>
              <a:gdLst>
                <a:gd name="connsiteX0" fmla="*/ 8590 w 75638"/>
                <a:gd name="connsiteY0" fmla="*/ 75471 h 75631"/>
                <a:gd name="connsiteX1" fmla="*/ 13251 w 75638"/>
                <a:gd name="connsiteY1" fmla="*/ 75631 h 75631"/>
                <a:gd name="connsiteX2" fmla="*/ 59440 w 75638"/>
                <a:gd name="connsiteY2" fmla="*/ 59442 h 75631"/>
                <a:gd name="connsiteX3" fmla="*/ 75482 w 75638"/>
                <a:gd name="connsiteY3" fmla="*/ 8591 h 75631"/>
                <a:gd name="connsiteX4" fmla="*/ 67048 w 75638"/>
                <a:gd name="connsiteY4" fmla="*/ 157 h 75631"/>
                <a:gd name="connsiteX5" fmla="*/ 16198 w 75638"/>
                <a:gd name="connsiteY5" fmla="*/ 16199 h 75631"/>
                <a:gd name="connsiteX6" fmla="*/ 156 w 75638"/>
                <a:gd name="connsiteY6" fmla="*/ 67050 h 75631"/>
                <a:gd name="connsiteX7" fmla="*/ 8590 w 75638"/>
                <a:gd name="connsiteY7" fmla="*/ 75471 h 75631"/>
                <a:gd name="connsiteX8" fmla="*/ 29268 w 75638"/>
                <a:gd name="connsiteY8" fmla="*/ 29269 h 75631"/>
                <a:gd name="connsiteX9" fmla="*/ 56925 w 75638"/>
                <a:gd name="connsiteY9" fmla="*/ 18702 h 75631"/>
                <a:gd name="connsiteX10" fmla="*/ 46358 w 75638"/>
                <a:gd name="connsiteY10" fmla="*/ 46359 h 75631"/>
                <a:gd name="connsiteX11" fmla="*/ 46358 w 75638"/>
                <a:gd name="connsiteY11" fmla="*/ 46359 h 75631"/>
                <a:gd name="connsiteX12" fmla="*/ 18725 w 75638"/>
                <a:gd name="connsiteY12" fmla="*/ 56926 h 75631"/>
                <a:gd name="connsiteX13" fmla="*/ 29268 w 75638"/>
                <a:gd name="connsiteY13" fmla="*/ 29269 h 75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5638" h="75631">
                  <a:moveTo>
                    <a:pt x="8590" y="75471"/>
                  </a:moveTo>
                  <a:cubicBezTo>
                    <a:pt x="8873" y="75496"/>
                    <a:pt x="10575" y="75631"/>
                    <a:pt x="13251" y="75631"/>
                  </a:cubicBezTo>
                  <a:cubicBezTo>
                    <a:pt x="22832" y="75631"/>
                    <a:pt x="44952" y="73930"/>
                    <a:pt x="59440" y="59442"/>
                  </a:cubicBezTo>
                  <a:cubicBezTo>
                    <a:pt x="77973" y="40909"/>
                    <a:pt x="75593" y="9898"/>
                    <a:pt x="75482" y="8591"/>
                  </a:cubicBezTo>
                  <a:cubicBezTo>
                    <a:pt x="75100" y="4103"/>
                    <a:pt x="71537" y="527"/>
                    <a:pt x="67048" y="157"/>
                  </a:cubicBezTo>
                  <a:cubicBezTo>
                    <a:pt x="65741" y="46"/>
                    <a:pt x="34730" y="-2346"/>
                    <a:pt x="16198" y="16199"/>
                  </a:cubicBezTo>
                  <a:cubicBezTo>
                    <a:pt x="-2335" y="34732"/>
                    <a:pt x="45" y="65743"/>
                    <a:pt x="156" y="67050"/>
                  </a:cubicBezTo>
                  <a:cubicBezTo>
                    <a:pt x="538" y="71538"/>
                    <a:pt x="4102" y="75101"/>
                    <a:pt x="8590" y="75471"/>
                  </a:cubicBezTo>
                  <a:close/>
                  <a:moveTo>
                    <a:pt x="29268" y="29269"/>
                  </a:moveTo>
                  <a:cubicBezTo>
                    <a:pt x="36937" y="21600"/>
                    <a:pt x="48873" y="19319"/>
                    <a:pt x="56925" y="18702"/>
                  </a:cubicBezTo>
                  <a:cubicBezTo>
                    <a:pt x="56308" y="26766"/>
                    <a:pt x="54027" y="38690"/>
                    <a:pt x="46358" y="46359"/>
                  </a:cubicBezTo>
                  <a:cubicBezTo>
                    <a:pt x="46358" y="46359"/>
                    <a:pt x="46358" y="46359"/>
                    <a:pt x="46358" y="46359"/>
                  </a:cubicBezTo>
                  <a:cubicBezTo>
                    <a:pt x="38701" y="54016"/>
                    <a:pt x="26777" y="56297"/>
                    <a:pt x="18725" y="56926"/>
                  </a:cubicBezTo>
                  <a:cubicBezTo>
                    <a:pt x="19354" y="48850"/>
                    <a:pt x="21648" y="36889"/>
                    <a:pt x="29268" y="29269"/>
                  </a:cubicBezTo>
                  <a:close/>
                </a:path>
              </a:pathLst>
            </a:custGeom>
            <a:grpFill/>
            <a:ln w="1230" cap="flat">
              <a:noFill/>
              <a:prstDash val="solid"/>
              <a:miter/>
            </a:ln>
          </p:spPr>
          <p:txBody>
            <a:bodyPr rtlCol="0" anchor="ctr"/>
            <a:lstStyle/>
            <a:p>
              <a:endParaRPr lang="en-US" dirty="0"/>
            </a:p>
          </p:txBody>
        </p:sp>
      </p:grpSp>
      <p:sp>
        <p:nvSpPr>
          <p:cNvPr id="6" name="Title 5">
            <a:extLst>
              <a:ext uri="{FF2B5EF4-FFF2-40B4-BE49-F238E27FC236}">
                <a16:creationId xmlns:a16="http://schemas.microsoft.com/office/drawing/2014/main" id="{77C65D95-0CD7-4464-AB05-84F52511DFE9}"/>
              </a:ext>
            </a:extLst>
          </p:cNvPr>
          <p:cNvSpPr>
            <a:spLocks noGrp="1"/>
          </p:cNvSpPr>
          <p:nvPr>
            <p:ph type="title" hasCustomPrompt="1"/>
          </p:nvPr>
        </p:nvSpPr>
        <p:spPr>
          <a:xfrm>
            <a:off x="7570088" y="2741583"/>
            <a:ext cx="3145536" cy="1664208"/>
          </a:xfrm>
        </p:spPr>
        <p:txBody>
          <a:bodyPr vert="horz" lIns="91440" tIns="45720" rIns="91440" bIns="45720" rtlCol="0" anchor="t">
            <a:normAutofit/>
          </a:bodyPr>
          <a:lstStyle>
            <a:lvl1pPr algn="ctr">
              <a:buFont typeface="Arial" panose="020B0604020202020204" pitchFamily="34" charset="0"/>
              <a:buNone/>
              <a:defRPr lang="en-US" sz="1800">
                <a:solidFill>
                  <a:schemeClr val="bg1"/>
                </a:solidFill>
                <a:latin typeface="+mn-lt"/>
                <a:ea typeface="+mn-ea"/>
                <a:cs typeface="+mn-cs"/>
              </a:defRPr>
            </a:lvl1pPr>
          </a:lstStyle>
          <a:p>
            <a:pPr marL="228600" lvl="0" indent="-228600" algn="ctr">
              <a:lnSpc>
                <a:spcPct val="100000"/>
              </a:lnSpc>
              <a:spcBef>
                <a:spcPts val="1000"/>
              </a:spcBef>
              <a:buFontTx/>
            </a:pPr>
            <a:r>
              <a:rPr lang="en-US" dirty="0"/>
              <a:t>Insert text here</a:t>
            </a:r>
          </a:p>
        </p:txBody>
      </p:sp>
      <p:sp>
        <p:nvSpPr>
          <p:cNvPr id="32" name="Picture Placeholder 4">
            <a:extLst>
              <a:ext uri="{FF2B5EF4-FFF2-40B4-BE49-F238E27FC236}">
                <a16:creationId xmlns:a16="http://schemas.microsoft.com/office/drawing/2014/main" id="{25F8CF09-976A-4F49-B3F0-BFDCD80C6337}"/>
              </a:ext>
            </a:extLst>
          </p:cNvPr>
          <p:cNvSpPr>
            <a:spLocks noGrp="1"/>
          </p:cNvSpPr>
          <p:nvPr>
            <p:ph type="pic" sz="quarter" idx="15"/>
          </p:nvPr>
        </p:nvSpPr>
        <p:spPr>
          <a:xfrm>
            <a:off x="0" y="3428999"/>
            <a:ext cx="6095911" cy="3429000"/>
          </a:xfrm>
          <a:solidFill>
            <a:schemeClr val="tx2"/>
          </a:solidFill>
        </p:spPr>
        <p:txBody>
          <a:bodyPr>
            <a:normAutofit/>
          </a:bodyPr>
          <a:lstStyle>
            <a:lvl1pPr algn="ctr">
              <a:buFontTx/>
              <a:buNone/>
              <a:defRPr sz="2400">
                <a:solidFill>
                  <a:schemeClr val="bg1"/>
                </a:solidFill>
              </a:defRPr>
            </a:lvl1pPr>
          </a:lstStyle>
          <a:p>
            <a:r>
              <a:rPr lang="en-US"/>
              <a:t>Click icon to add picture</a:t>
            </a:r>
            <a:endParaRPr lang="en-US" dirty="0"/>
          </a:p>
        </p:txBody>
      </p:sp>
      <p:sp>
        <p:nvSpPr>
          <p:cNvPr id="14" name="Picture Placeholder 4">
            <a:extLst>
              <a:ext uri="{FF2B5EF4-FFF2-40B4-BE49-F238E27FC236}">
                <a16:creationId xmlns:a16="http://schemas.microsoft.com/office/drawing/2014/main" id="{A95399D8-FD07-4A78-867C-92B77FE22056}"/>
              </a:ext>
            </a:extLst>
          </p:cNvPr>
          <p:cNvSpPr>
            <a:spLocks noGrp="1"/>
          </p:cNvSpPr>
          <p:nvPr>
            <p:ph type="pic" sz="quarter" idx="16"/>
          </p:nvPr>
        </p:nvSpPr>
        <p:spPr>
          <a:xfrm>
            <a:off x="0" y="-1"/>
            <a:ext cx="6095911" cy="3428998"/>
          </a:xfrm>
          <a:solidFill>
            <a:schemeClr val="accent3">
              <a:lumMod val="40000"/>
              <a:lumOff val="60000"/>
            </a:schemeClr>
          </a:solidFill>
        </p:spPr>
        <p:txBody>
          <a:bodyPr>
            <a:normAutofit/>
          </a:bodyPr>
          <a:lstStyle>
            <a:lvl1pPr algn="ctr">
              <a:buFontTx/>
              <a:buNone/>
              <a:defRPr sz="2400">
                <a:solidFill>
                  <a:schemeClr val="tx1"/>
                </a:solidFill>
              </a:defRPr>
            </a:lvl1pPr>
          </a:lstStyle>
          <a:p>
            <a:r>
              <a:rPr lang="en-US"/>
              <a:t>Click icon to add picture</a:t>
            </a:r>
            <a:endParaRPr lang="en-US" dirty="0"/>
          </a:p>
        </p:txBody>
      </p:sp>
    </p:spTree>
    <p:extLst>
      <p:ext uri="{BB962C8B-B14F-4D97-AF65-F5344CB8AC3E}">
        <p14:creationId xmlns:p14="http://schemas.microsoft.com/office/powerpoint/2010/main" val="1588829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Photos">
    <p:bg>
      <p:bgPr>
        <a:solidFill>
          <a:schemeClr val="accent6">
            <a:lumMod val="50000"/>
          </a:schemeClr>
        </a:solidFill>
        <a:effectLst/>
      </p:bgPr>
    </p:bg>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E3582AA9-37C6-4493-9092-FDE23C30471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857" y="-74758"/>
            <a:ext cx="12192000" cy="6858000"/>
          </a:xfrm>
          <a:prstGeom prst="rect">
            <a:avLst/>
          </a:prstGeom>
        </p:spPr>
      </p:pic>
      <p:cxnSp>
        <p:nvCxnSpPr>
          <p:cNvPr id="2" name="Straight Connector 1">
            <a:extLst>
              <a:ext uri="{FF2B5EF4-FFF2-40B4-BE49-F238E27FC236}">
                <a16:creationId xmlns:a16="http://schemas.microsoft.com/office/drawing/2014/main" id="{A6B905A2-08C5-43EF-BB74-307C3E9E067A}"/>
              </a:ext>
              <a:ext uri="{C183D7F6-B498-43B3-948B-1728B52AA6E4}">
                <adec:decorative xmlns:adec="http://schemas.microsoft.com/office/drawing/2017/decorative" val="1"/>
              </a:ext>
            </a:extLst>
          </p:cNvPr>
          <p:cNvCxnSpPr>
            <a:cxnSpLocks/>
          </p:cNvCxnSpPr>
          <p:nvPr userDrawn="1"/>
        </p:nvCxnSpPr>
        <p:spPr>
          <a:xfrm>
            <a:off x="5694337" y="2959559"/>
            <a:ext cx="815008" cy="0"/>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9" name="Graphic 18">
            <a:extLst>
              <a:ext uri="{FF2B5EF4-FFF2-40B4-BE49-F238E27FC236}">
                <a16:creationId xmlns:a16="http://schemas.microsoft.com/office/drawing/2014/main" id="{7648CAB9-55DF-4582-8FB5-87764C6F956C}"/>
              </a:ext>
              <a:ext uri="{C183D7F6-B498-43B3-948B-1728B52AA6E4}">
                <adec:decorative xmlns:adec="http://schemas.microsoft.com/office/drawing/2017/decorative" val="1"/>
              </a:ext>
            </a:extLst>
          </p:cNvPr>
          <p:cNvGrpSpPr/>
          <p:nvPr userDrawn="1"/>
        </p:nvGrpSpPr>
        <p:grpSpPr>
          <a:xfrm>
            <a:off x="5607579" y="747646"/>
            <a:ext cx="988524" cy="640676"/>
            <a:chOff x="8655917" y="1536078"/>
            <a:chExt cx="988524" cy="640676"/>
          </a:xfrm>
          <a:solidFill>
            <a:srgbClr val="FFFFFF"/>
          </a:solidFill>
        </p:grpSpPr>
        <p:sp>
          <p:nvSpPr>
            <p:cNvPr id="40" name="Freeform: Shape 39">
              <a:extLst>
                <a:ext uri="{FF2B5EF4-FFF2-40B4-BE49-F238E27FC236}">
                  <a16:creationId xmlns:a16="http://schemas.microsoft.com/office/drawing/2014/main" id="{13FC6DBF-1FAE-44A8-A045-84355ED28765}"/>
                </a:ext>
              </a:extLst>
            </p:cNvPr>
            <p:cNvSpPr/>
            <p:nvPr/>
          </p:nvSpPr>
          <p:spPr>
            <a:xfrm>
              <a:off x="8655917" y="1536078"/>
              <a:ext cx="988524" cy="640676"/>
            </a:xfrm>
            <a:custGeom>
              <a:avLst/>
              <a:gdLst>
                <a:gd name="connsiteX0" fmla="*/ 983604 w 988524"/>
                <a:gd name="connsiteY0" fmla="*/ 480793 h 640676"/>
                <a:gd name="connsiteX1" fmla="*/ 910677 w 988524"/>
                <a:gd name="connsiteY1" fmla="*/ 414657 h 640676"/>
                <a:gd name="connsiteX2" fmla="*/ 730974 w 988524"/>
                <a:gd name="connsiteY2" fmla="*/ 347853 h 640676"/>
                <a:gd name="connsiteX3" fmla="*/ 609697 w 988524"/>
                <a:gd name="connsiteY3" fmla="*/ 378834 h 640676"/>
                <a:gd name="connsiteX4" fmla="*/ 640678 w 988524"/>
                <a:gd name="connsiteY4" fmla="*/ 257557 h 640676"/>
                <a:gd name="connsiteX5" fmla="*/ 573874 w 988524"/>
                <a:gd name="connsiteY5" fmla="*/ 77854 h 640676"/>
                <a:gd name="connsiteX6" fmla="*/ 507738 w 988524"/>
                <a:gd name="connsiteY6" fmla="*/ 4927 h 640676"/>
                <a:gd name="connsiteX7" fmla="*/ 480793 w 988524"/>
                <a:gd name="connsiteY7" fmla="*/ 4927 h 640676"/>
                <a:gd name="connsiteX8" fmla="*/ 414658 w 988524"/>
                <a:gd name="connsiteY8" fmla="*/ 77854 h 640676"/>
                <a:gd name="connsiteX9" fmla="*/ 347854 w 988524"/>
                <a:gd name="connsiteY9" fmla="*/ 257557 h 640676"/>
                <a:gd name="connsiteX10" fmla="*/ 378834 w 988524"/>
                <a:gd name="connsiteY10" fmla="*/ 378834 h 640676"/>
                <a:gd name="connsiteX11" fmla="*/ 257557 w 988524"/>
                <a:gd name="connsiteY11" fmla="*/ 347853 h 640676"/>
                <a:gd name="connsiteX12" fmla="*/ 77854 w 988524"/>
                <a:gd name="connsiteY12" fmla="*/ 414657 h 640676"/>
                <a:gd name="connsiteX13" fmla="*/ 4927 w 988524"/>
                <a:gd name="connsiteY13" fmla="*/ 480793 h 640676"/>
                <a:gd name="connsiteX14" fmla="*/ 4927 w 988524"/>
                <a:gd name="connsiteY14" fmla="*/ 507737 h 640676"/>
                <a:gd name="connsiteX15" fmla="*/ 77854 w 988524"/>
                <a:gd name="connsiteY15" fmla="*/ 573873 h 640676"/>
                <a:gd name="connsiteX16" fmla="*/ 257557 w 988524"/>
                <a:gd name="connsiteY16" fmla="*/ 640677 h 640676"/>
                <a:gd name="connsiteX17" fmla="*/ 437260 w 988524"/>
                <a:gd name="connsiteY17" fmla="*/ 573873 h 640676"/>
                <a:gd name="connsiteX18" fmla="*/ 494238 w 988524"/>
                <a:gd name="connsiteY18" fmla="*/ 524856 h 640676"/>
                <a:gd name="connsiteX19" fmla="*/ 551216 w 988524"/>
                <a:gd name="connsiteY19" fmla="*/ 573873 h 640676"/>
                <a:gd name="connsiteX20" fmla="*/ 730918 w 988524"/>
                <a:gd name="connsiteY20" fmla="*/ 640677 h 640676"/>
                <a:gd name="connsiteX21" fmla="*/ 910621 w 988524"/>
                <a:gd name="connsiteY21" fmla="*/ 573873 h 640676"/>
                <a:gd name="connsiteX22" fmla="*/ 983549 w 988524"/>
                <a:gd name="connsiteY22" fmla="*/ 507737 h 640676"/>
                <a:gd name="connsiteX23" fmla="*/ 983604 w 988524"/>
                <a:gd name="connsiteY23" fmla="*/ 480793 h 640676"/>
                <a:gd name="connsiteX24" fmla="*/ 494293 w 988524"/>
                <a:gd name="connsiteY24" fmla="*/ 49463 h 640676"/>
                <a:gd name="connsiteX25" fmla="*/ 598925 w 988524"/>
                <a:gd name="connsiteY25" fmla="*/ 257557 h 640676"/>
                <a:gd name="connsiteX26" fmla="*/ 513416 w 988524"/>
                <a:gd name="connsiteY26" fmla="*/ 445471 h 640676"/>
                <a:gd name="connsiteX27" fmla="*/ 494265 w 988524"/>
                <a:gd name="connsiteY27" fmla="*/ 463675 h 640676"/>
                <a:gd name="connsiteX28" fmla="*/ 474698 w 988524"/>
                <a:gd name="connsiteY28" fmla="*/ 445081 h 640676"/>
                <a:gd name="connsiteX29" fmla="*/ 389634 w 988524"/>
                <a:gd name="connsiteY29" fmla="*/ 257585 h 640676"/>
                <a:gd name="connsiteX30" fmla="*/ 494293 w 988524"/>
                <a:gd name="connsiteY30" fmla="*/ 49463 h 640676"/>
                <a:gd name="connsiteX31" fmla="*/ 257640 w 988524"/>
                <a:gd name="connsiteY31" fmla="*/ 598897 h 640676"/>
                <a:gd name="connsiteX32" fmla="*/ 49518 w 988524"/>
                <a:gd name="connsiteY32" fmla="*/ 494237 h 640676"/>
                <a:gd name="connsiteX33" fmla="*/ 257640 w 988524"/>
                <a:gd name="connsiteY33" fmla="*/ 389634 h 640676"/>
                <a:gd name="connsiteX34" fmla="*/ 445527 w 988524"/>
                <a:gd name="connsiteY34" fmla="*/ 475115 h 640676"/>
                <a:gd name="connsiteX35" fmla="*/ 464733 w 988524"/>
                <a:gd name="connsiteY35" fmla="*/ 495239 h 640676"/>
                <a:gd name="connsiteX36" fmla="*/ 257640 w 988524"/>
                <a:gd name="connsiteY36" fmla="*/ 598897 h 640676"/>
                <a:gd name="connsiteX37" fmla="*/ 730974 w 988524"/>
                <a:gd name="connsiteY37" fmla="*/ 598897 h 640676"/>
                <a:gd name="connsiteX38" fmla="*/ 523854 w 988524"/>
                <a:gd name="connsiteY38" fmla="*/ 495267 h 640676"/>
                <a:gd name="connsiteX39" fmla="*/ 543478 w 988524"/>
                <a:gd name="connsiteY39" fmla="*/ 474697 h 640676"/>
                <a:gd name="connsiteX40" fmla="*/ 730974 w 988524"/>
                <a:gd name="connsiteY40" fmla="*/ 389634 h 640676"/>
                <a:gd name="connsiteX41" fmla="*/ 939096 w 988524"/>
                <a:gd name="connsiteY41" fmla="*/ 494293 h 640676"/>
                <a:gd name="connsiteX42" fmla="*/ 730974 w 988524"/>
                <a:gd name="connsiteY42" fmla="*/ 598897 h 640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88524" h="640676">
                  <a:moveTo>
                    <a:pt x="983604" y="480793"/>
                  </a:moveTo>
                  <a:cubicBezTo>
                    <a:pt x="982463" y="479429"/>
                    <a:pt x="954990" y="447141"/>
                    <a:pt x="910677" y="414657"/>
                  </a:cubicBezTo>
                  <a:cubicBezTo>
                    <a:pt x="851026" y="370956"/>
                    <a:pt x="788899" y="347853"/>
                    <a:pt x="730974" y="347853"/>
                  </a:cubicBezTo>
                  <a:cubicBezTo>
                    <a:pt x="691783" y="347853"/>
                    <a:pt x="650670" y="358458"/>
                    <a:pt x="609697" y="378834"/>
                  </a:cubicBezTo>
                  <a:cubicBezTo>
                    <a:pt x="630072" y="337861"/>
                    <a:pt x="640678" y="296748"/>
                    <a:pt x="640678" y="257557"/>
                  </a:cubicBezTo>
                  <a:cubicBezTo>
                    <a:pt x="640678" y="199632"/>
                    <a:pt x="617574" y="137505"/>
                    <a:pt x="573874" y="77854"/>
                  </a:cubicBezTo>
                  <a:cubicBezTo>
                    <a:pt x="541390" y="33513"/>
                    <a:pt x="509102" y="6068"/>
                    <a:pt x="507738" y="4927"/>
                  </a:cubicBezTo>
                  <a:cubicBezTo>
                    <a:pt x="499972" y="-1642"/>
                    <a:pt x="488587" y="-1642"/>
                    <a:pt x="480793" y="4927"/>
                  </a:cubicBezTo>
                  <a:cubicBezTo>
                    <a:pt x="479429" y="6068"/>
                    <a:pt x="447141" y="33541"/>
                    <a:pt x="414658" y="77854"/>
                  </a:cubicBezTo>
                  <a:cubicBezTo>
                    <a:pt x="370957" y="137505"/>
                    <a:pt x="347854" y="199632"/>
                    <a:pt x="347854" y="257557"/>
                  </a:cubicBezTo>
                  <a:cubicBezTo>
                    <a:pt x="347854" y="296748"/>
                    <a:pt x="358459" y="337861"/>
                    <a:pt x="378834" y="378834"/>
                  </a:cubicBezTo>
                  <a:cubicBezTo>
                    <a:pt x="337861" y="358458"/>
                    <a:pt x="296749" y="347853"/>
                    <a:pt x="257557" y="347853"/>
                  </a:cubicBezTo>
                  <a:cubicBezTo>
                    <a:pt x="199632" y="347853"/>
                    <a:pt x="137505" y="370956"/>
                    <a:pt x="77854" y="414657"/>
                  </a:cubicBezTo>
                  <a:cubicBezTo>
                    <a:pt x="33513" y="447141"/>
                    <a:pt x="6068" y="479429"/>
                    <a:pt x="4927" y="480793"/>
                  </a:cubicBezTo>
                  <a:cubicBezTo>
                    <a:pt x="-1642" y="488559"/>
                    <a:pt x="-1642" y="499943"/>
                    <a:pt x="4927" y="507737"/>
                  </a:cubicBezTo>
                  <a:cubicBezTo>
                    <a:pt x="6068" y="509101"/>
                    <a:pt x="33541" y="541390"/>
                    <a:pt x="77854" y="573873"/>
                  </a:cubicBezTo>
                  <a:cubicBezTo>
                    <a:pt x="137505" y="617574"/>
                    <a:pt x="199632" y="640677"/>
                    <a:pt x="257557" y="640677"/>
                  </a:cubicBezTo>
                  <a:cubicBezTo>
                    <a:pt x="315482" y="640677"/>
                    <a:pt x="377609" y="617574"/>
                    <a:pt x="437260" y="573873"/>
                  </a:cubicBezTo>
                  <a:cubicBezTo>
                    <a:pt x="462116" y="555669"/>
                    <a:pt x="481656" y="537521"/>
                    <a:pt x="494238" y="524856"/>
                  </a:cubicBezTo>
                  <a:cubicBezTo>
                    <a:pt x="506819" y="537521"/>
                    <a:pt x="526359" y="555669"/>
                    <a:pt x="551216" y="573873"/>
                  </a:cubicBezTo>
                  <a:cubicBezTo>
                    <a:pt x="610866" y="617574"/>
                    <a:pt x="672994" y="640677"/>
                    <a:pt x="730918" y="640677"/>
                  </a:cubicBezTo>
                  <a:cubicBezTo>
                    <a:pt x="788843" y="640677"/>
                    <a:pt x="850971" y="617574"/>
                    <a:pt x="910621" y="573873"/>
                  </a:cubicBezTo>
                  <a:cubicBezTo>
                    <a:pt x="954962" y="541390"/>
                    <a:pt x="982407" y="509101"/>
                    <a:pt x="983549" y="507737"/>
                  </a:cubicBezTo>
                  <a:cubicBezTo>
                    <a:pt x="990173" y="499943"/>
                    <a:pt x="990173" y="488559"/>
                    <a:pt x="983604" y="480793"/>
                  </a:cubicBezTo>
                  <a:close/>
                  <a:moveTo>
                    <a:pt x="494293" y="49463"/>
                  </a:moveTo>
                  <a:cubicBezTo>
                    <a:pt x="525274" y="80137"/>
                    <a:pt x="598925" y="162946"/>
                    <a:pt x="598925" y="257557"/>
                  </a:cubicBezTo>
                  <a:cubicBezTo>
                    <a:pt x="598925" y="335968"/>
                    <a:pt x="548377" y="406223"/>
                    <a:pt x="513416" y="445471"/>
                  </a:cubicBezTo>
                  <a:cubicBezTo>
                    <a:pt x="505928" y="452234"/>
                    <a:pt x="499498" y="458414"/>
                    <a:pt x="494265" y="463675"/>
                  </a:cubicBezTo>
                  <a:cubicBezTo>
                    <a:pt x="488949" y="458330"/>
                    <a:pt x="482380" y="451984"/>
                    <a:pt x="474698" y="445081"/>
                  </a:cubicBezTo>
                  <a:cubicBezTo>
                    <a:pt x="439765" y="405834"/>
                    <a:pt x="389634" y="335912"/>
                    <a:pt x="389634" y="257585"/>
                  </a:cubicBezTo>
                  <a:cubicBezTo>
                    <a:pt x="389662" y="162946"/>
                    <a:pt x="463313" y="80137"/>
                    <a:pt x="494293" y="49463"/>
                  </a:cubicBezTo>
                  <a:close/>
                  <a:moveTo>
                    <a:pt x="257640" y="598897"/>
                  </a:moveTo>
                  <a:cubicBezTo>
                    <a:pt x="163002" y="598897"/>
                    <a:pt x="80137" y="525218"/>
                    <a:pt x="49518" y="494237"/>
                  </a:cubicBezTo>
                  <a:cubicBezTo>
                    <a:pt x="80081" y="463257"/>
                    <a:pt x="162723" y="389634"/>
                    <a:pt x="257640" y="389634"/>
                  </a:cubicBezTo>
                  <a:cubicBezTo>
                    <a:pt x="336024" y="389634"/>
                    <a:pt x="406307" y="440154"/>
                    <a:pt x="445527" y="475115"/>
                  </a:cubicBezTo>
                  <a:cubicBezTo>
                    <a:pt x="452708" y="483103"/>
                    <a:pt x="459277" y="489867"/>
                    <a:pt x="464733" y="495239"/>
                  </a:cubicBezTo>
                  <a:cubicBezTo>
                    <a:pt x="433335" y="526776"/>
                    <a:pt x="351277" y="598897"/>
                    <a:pt x="257640" y="598897"/>
                  </a:cubicBezTo>
                  <a:close/>
                  <a:moveTo>
                    <a:pt x="730974" y="598897"/>
                  </a:moveTo>
                  <a:cubicBezTo>
                    <a:pt x="637309" y="598897"/>
                    <a:pt x="555252" y="526776"/>
                    <a:pt x="523854" y="495267"/>
                  </a:cubicBezTo>
                  <a:cubicBezTo>
                    <a:pt x="529421" y="489784"/>
                    <a:pt x="536129" y="482881"/>
                    <a:pt x="543478" y="474697"/>
                  </a:cubicBezTo>
                  <a:cubicBezTo>
                    <a:pt x="582725" y="439764"/>
                    <a:pt x="652647" y="389634"/>
                    <a:pt x="730974" y="389634"/>
                  </a:cubicBezTo>
                  <a:cubicBezTo>
                    <a:pt x="825613" y="389634"/>
                    <a:pt x="908478" y="463313"/>
                    <a:pt x="939096" y="494293"/>
                  </a:cubicBezTo>
                  <a:cubicBezTo>
                    <a:pt x="908533" y="525273"/>
                    <a:pt x="825919" y="598897"/>
                    <a:pt x="730974" y="598897"/>
                  </a:cubicBezTo>
                  <a:close/>
                </a:path>
              </a:pathLst>
            </a:custGeom>
            <a:solidFill>
              <a:srgbClr val="FFFFFF"/>
            </a:solidFill>
            <a:ln w="2778"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67D5A2D3-6563-4744-9957-5424F4DD4B3A}"/>
                </a:ext>
              </a:extLst>
            </p:cNvPr>
            <p:cNvSpPr/>
            <p:nvPr/>
          </p:nvSpPr>
          <p:spPr>
            <a:xfrm>
              <a:off x="8794350" y="1674467"/>
              <a:ext cx="170750" cy="170746"/>
            </a:xfrm>
            <a:custGeom>
              <a:avLst/>
              <a:gdLst>
                <a:gd name="connsiteX0" fmla="*/ 36565 w 170750"/>
                <a:gd name="connsiteY0" fmla="*/ 134199 h 170746"/>
                <a:gd name="connsiteX1" fmla="*/ 140835 w 170750"/>
                <a:gd name="connsiteY1" fmla="*/ 170746 h 170746"/>
                <a:gd name="connsiteX2" fmla="*/ 151357 w 170750"/>
                <a:gd name="connsiteY2" fmla="*/ 170384 h 170746"/>
                <a:gd name="connsiteX3" fmla="*/ 170396 w 170750"/>
                <a:gd name="connsiteY3" fmla="*/ 151345 h 170746"/>
                <a:gd name="connsiteX4" fmla="*/ 134182 w 170750"/>
                <a:gd name="connsiteY4" fmla="*/ 36554 h 170746"/>
                <a:gd name="connsiteX5" fmla="*/ 19391 w 170750"/>
                <a:gd name="connsiteY5" fmla="*/ 341 h 170746"/>
                <a:gd name="connsiteX6" fmla="*/ 352 w 170750"/>
                <a:gd name="connsiteY6" fmla="*/ 19380 h 170746"/>
                <a:gd name="connsiteX7" fmla="*/ 36565 w 170750"/>
                <a:gd name="connsiteY7" fmla="*/ 134199 h 170746"/>
                <a:gd name="connsiteX8" fmla="*/ 36565 w 170750"/>
                <a:gd name="connsiteY8" fmla="*/ 134199 h 170746"/>
                <a:gd name="connsiteX9" fmla="*/ 104677 w 170750"/>
                <a:gd name="connsiteY9" fmla="*/ 66087 h 170746"/>
                <a:gd name="connsiteX10" fmla="*/ 128532 w 170750"/>
                <a:gd name="connsiteY10" fmla="*/ 128465 h 170746"/>
                <a:gd name="connsiteX11" fmla="*/ 66098 w 170750"/>
                <a:gd name="connsiteY11" fmla="*/ 104666 h 170746"/>
                <a:gd name="connsiteX12" fmla="*/ 66098 w 170750"/>
                <a:gd name="connsiteY12" fmla="*/ 104666 h 170746"/>
                <a:gd name="connsiteX13" fmla="*/ 42244 w 170750"/>
                <a:gd name="connsiteY13" fmla="*/ 42288 h 170746"/>
                <a:gd name="connsiteX14" fmla="*/ 104677 w 170750"/>
                <a:gd name="connsiteY14" fmla="*/ 66087 h 170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0750" h="170746">
                  <a:moveTo>
                    <a:pt x="36565" y="134199"/>
                  </a:moveTo>
                  <a:cubicBezTo>
                    <a:pt x="69271" y="166905"/>
                    <a:pt x="119207" y="170746"/>
                    <a:pt x="140835" y="170746"/>
                  </a:cubicBezTo>
                  <a:cubicBezTo>
                    <a:pt x="146875" y="170746"/>
                    <a:pt x="150716" y="170440"/>
                    <a:pt x="151357" y="170384"/>
                  </a:cubicBezTo>
                  <a:cubicBezTo>
                    <a:pt x="161489" y="169522"/>
                    <a:pt x="169533" y="161477"/>
                    <a:pt x="170396" y="151345"/>
                  </a:cubicBezTo>
                  <a:cubicBezTo>
                    <a:pt x="170646" y="148395"/>
                    <a:pt x="176046" y="78390"/>
                    <a:pt x="134182" y="36554"/>
                  </a:cubicBezTo>
                  <a:cubicBezTo>
                    <a:pt x="92347" y="-5282"/>
                    <a:pt x="22341" y="118"/>
                    <a:pt x="19391" y="341"/>
                  </a:cubicBezTo>
                  <a:cubicBezTo>
                    <a:pt x="9259" y="1204"/>
                    <a:pt x="1215" y="9248"/>
                    <a:pt x="352" y="19380"/>
                  </a:cubicBezTo>
                  <a:cubicBezTo>
                    <a:pt x="101" y="22358"/>
                    <a:pt x="-5271" y="92335"/>
                    <a:pt x="36565" y="134199"/>
                  </a:cubicBezTo>
                  <a:lnTo>
                    <a:pt x="36565" y="134199"/>
                  </a:lnTo>
                  <a:close/>
                  <a:moveTo>
                    <a:pt x="104677" y="66087"/>
                  </a:moveTo>
                  <a:cubicBezTo>
                    <a:pt x="121963" y="83372"/>
                    <a:pt x="127112" y="110289"/>
                    <a:pt x="128532" y="128465"/>
                  </a:cubicBezTo>
                  <a:cubicBezTo>
                    <a:pt x="110328" y="127045"/>
                    <a:pt x="83328" y="121868"/>
                    <a:pt x="66098" y="104666"/>
                  </a:cubicBezTo>
                  <a:lnTo>
                    <a:pt x="66098" y="104666"/>
                  </a:lnTo>
                  <a:cubicBezTo>
                    <a:pt x="48813" y="87381"/>
                    <a:pt x="43663" y="60464"/>
                    <a:pt x="42244" y="42288"/>
                  </a:cubicBezTo>
                  <a:cubicBezTo>
                    <a:pt x="60448" y="43708"/>
                    <a:pt x="87448" y="48857"/>
                    <a:pt x="104677" y="66087"/>
                  </a:cubicBezTo>
                  <a:close/>
                </a:path>
              </a:pathLst>
            </a:custGeom>
            <a:solidFill>
              <a:srgbClr val="FFFFFF"/>
            </a:solidFill>
            <a:ln w="2778"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7FE64D49-54BE-49DB-8258-609A048BC4B9}"/>
                </a:ext>
              </a:extLst>
            </p:cNvPr>
            <p:cNvSpPr/>
            <p:nvPr/>
          </p:nvSpPr>
          <p:spPr>
            <a:xfrm>
              <a:off x="9335351" y="1674480"/>
              <a:ext cx="170747" cy="170732"/>
            </a:xfrm>
            <a:custGeom>
              <a:avLst/>
              <a:gdLst>
                <a:gd name="connsiteX0" fmla="*/ 19391 w 170747"/>
                <a:gd name="connsiteY0" fmla="*/ 170371 h 170732"/>
                <a:gd name="connsiteX1" fmla="*/ 29913 w 170747"/>
                <a:gd name="connsiteY1" fmla="*/ 170733 h 170732"/>
                <a:gd name="connsiteX2" fmla="*/ 134183 w 170747"/>
                <a:gd name="connsiteY2" fmla="*/ 134185 h 170732"/>
                <a:gd name="connsiteX3" fmla="*/ 170396 w 170747"/>
                <a:gd name="connsiteY3" fmla="*/ 19394 h 170732"/>
                <a:gd name="connsiteX4" fmla="*/ 151357 w 170747"/>
                <a:gd name="connsiteY4" fmla="*/ 355 h 170732"/>
                <a:gd name="connsiteX5" fmla="*/ 36565 w 170747"/>
                <a:gd name="connsiteY5" fmla="*/ 36568 h 170732"/>
                <a:gd name="connsiteX6" fmla="*/ 352 w 170747"/>
                <a:gd name="connsiteY6" fmla="*/ 151360 h 170732"/>
                <a:gd name="connsiteX7" fmla="*/ 19391 w 170747"/>
                <a:gd name="connsiteY7" fmla="*/ 170371 h 170732"/>
                <a:gd name="connsiteX8" fmla="*/ 66070 w 170747"/>
                <a:gd name="connsiteY8" fmla="*/ 66073 h 170732"/>
                <a:gd name="connsiteX9" fmla="*/ 128504 w 170747"/>
                <a:gd name="connsiteY9" fmla="*/ 42219 h 170732"/>
                <a:gd name="connsiteX10" fmla="*/ 104649 w 170747"/>
                <a:gd name="connsiteY10" fmla="*/ 104653 h 170732"/>
                <a:gd name="connsiteX11" fmla="*/ 104649 w 170747"/>
                <a:gd name="connsiteY11" fmla="*/ 104653 h 170732"/>
                <a:gd name="connsiteX12" fmla="*/ 42271 w 170747"/>
                <a:gd name="connsiteY12" fmla="*/ 128507 h 170732"/>
                <a:gd name="connsiteX13" fmla="*/ 66070 w 170747"/>
                <a:gd name="connsiteY13" fmla="*/ 66073 h 170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0747" h="170732">
                  <a:moveTo>
                    <a:pt x="19391" y="170371"/>
                  </a:moveTo>
                  <a:cubicBezTo>
                    <a:pt x="20031" y="170427"/>
                    <a:pt x="23873" y="170733"/>
                    <a:pt x="29913" y="170733"/>
                  </a:cubicBezTo>
                  <a:cubicBezTo>
                    <a:pt x="51540" y="170733"/>
                    <a:pt x="101476" y="166891"/>
                    <a:pt x="134183" y="134185"/>
                  </a:cubicBezTo>
                  <a:cubicBezTo>
                    <a:pt x="176018" y="92349"/>
                    <a:pt x="170646" y="22345"/>
                    <a:pt x="170396" y="19394"/>
                  </a:cubicBezTo>
                  <a:cubicBezTo>
                    <a:pt x="169533" y="9262"/>
                    <a:pt x="161489" y="1190"/>
                    <a:pt x="151357" y="355"/>
                  </a:cubicBezTo>
                  <a:cubicBezTo>
                    <a:pt x="148406" y="104"/>
                    <a:pt x="78401" y="-5295"/>
                    <a:pt x="36565" y="36568"/>
                  </a:cubicBezTo>
                  <a:cubicBezTo>
                    <a:pt x="-5271" y="78404"/>
                    <a:pt x="101" y="148409"/>
                    <a:pt x="352" y="151360"/>
                  </a:cubicBezTo>
                  <a:cubicBezTo>
                    <a:pt x="1215" y="161491"/>
                    <a:pt x="9259" y="169536"/>
                    <a:pt x="19391" y="170371"/>
                  </a:cubicBezTo>
                  <a:close/>
                  <a:moveTo>
                    <a:pt x="66070" y="66073"/>
                  </a:moveTo>
                  <a:cubicBezTo>
                    <a:pt x="83384" y="48760"/>
                    <a:pt x="110328" y="43611"/>
                    <a:pt x="128504" y="42219"/>
                  </a:cubicBezTo>
                  <a:cubicBezTo>
                    <a:pt x="127112" y="60423"/>
                    <a:pt x="121963" y="87339"/>
                    <a:pt x="104649" y="104653"/>
                  </a:cubicBezTo>
                  <a:cubicBezTo>
                    <a:pt x="104649" y="104653"/>
                    <a:pt x="104649" y="104653"/>
                    <a:pt x="104649" y="104653"/>
                  </a:cubicBezTo>
                  <a:cubicBezTo>
                    <a:pt x="87364" y="121938"/>
                    <a:pt x="60448" y="127087"/>
                    <a:pt x="42271" y="128507"/>
                  </a:cubicBezTo>
                  <a:cubicBezTo>
                    <a:pt x="43691" y="110275"/>
                    <a:pt x="48868" y="83275"/>
                    <a:pt x="66070" y="66073"/>
                  </a:cubicBezTo>
                  <a:close/>
                </a:path>
              </a:pathLst>
            </a:custGeom>
            <a:solidFill>
              <a:srgbClr val="FFFFFF"/>
            </a:solidFill>
            <a:ln w="2778" cap="flat">
              <a:noFill/>
              <a:prstDash val="solid"/>
              <a:miter/>
            </a:ln>
          </p:spPr>
          <p:txBody>
            <a:bodyPr rtlCol="0" anchor="ctr"/>
            <a:lstStyle/>
            <a:p>
              <a:endParaRPr lang="en-US" dirty="0"/>
            </a:p>
          </p:txBody>
        </p:sp>
      </p:grpSp>
      <p:cxnSp>
        <p:nvCxnSpPr>
          <p:cNvPr id="61" name="Straight Connector 60">
            <a:extLst>
              <a:ext uri="{FF2B5EF4-FFF2-40B4-BE49-F238E27FC236}">
                <a16:creationId xmlns:a16="http://schemas.microsoft.com/office/drawing/2014/main" id="{DB12F6FD-B653-48D7-BCCB-0AE8E3A224A6}"/>
              </a:ext>
              <a:ext uri="{C183D7F6-B498-43B3-948B-1728B52AA6E4}">
                <adec:decorative xmlns:adec="http://schemas.microsoft.com/office/drawing/2017/decorative" val="1"/>
              </a:ext>
            </a:extLst>
          </p:cNvPr>
          <p:cNvCxnSpPr>
            <a:cxnSpLocks/>
          </p:cNvCxnSpPr>
          <p:nvPr userDrawn="1"/>
        </p:nvCxnSpPr>
        <p:spPr>
          <a:xfrm flipH="1">
            <a:off x="498570" y="178031"/>
            <a:ext cx="11139139" cy="0"/>
          </a:xfrm>
          <a:prstGeom prst="line">
            <a:avLst/>
          </a:prstGeom>
          <a:ln w="12700" cap="rnd">
            <a:solidFill>
              <a:schemeClr val="accent6">
                <a:lumMod val="40000"/>
                <a:lumOff val="60000"/>
              </a:schemeClr>
            </a:soli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0C9C6EA-05EF-4050-ADF8-D805E50E3507}"/>
              </a:ext>
              <a:ext uri="{C183D7F6-B498-43B3-948B-1728B52AA6E4}">
                <adec:decorative xmlns:adec="http://schemas.microsoft.com/office/drawing/2017/decorative" val="1"/>
              </a:ext>
            </a:extLst>
          </p:cNvPr>
          <p:cNvCxnSpPr>
            <a:cxnSpLocks/>
          </p:cNvCxnSpPr>
          <p:nvPr userDrawn="1"/>
        </p:nvCxnSpPr>
        <p:spPr>
          <a:xfrm rot="10800000">
            <a:off x="498570" y="6675065"/>
            <a:ext cx="11139139" cy="0"/>
          </a:xfrm>
          <a:prstGeom prst="line">
            <a:avLst/>
          </a:prstGeom>
          <a:ln w="12700" cap="rnd">
            <a:solidFill>
              <a:schemeClr val="accent6">
                <a:lumMod val="40000"/>
                <a:lumOff val="60000"/>
              </a:schemeClr>
            </a:solidFill>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93DFEBD-30EB-430D-BA7D-1DDACC254490}"/>
              </a:ext>
              <a:ext uri="{C183D7F6-B498-43B3-948B-1728B52AA6E4}">
                <adec:decorative xmlns:adec="http://schemas.microsoft.com/office/drawing/2017/decorative" val="1"/>
              </a:ext>
            </a:extLst>
          </p:cNvPr>
          <p:cNvCxnSpPr>
            <a:cxnSpLocks/>
          </p:cNvCxnSpPr>
          <p:nvPr userDrawn="1"/>
        </p:nvCxnSpPr>
        <p:spPr>
          <a:xfrm flipV="1">
            <a:off x="176944" y="433787"/>
            <a:ext cx="0" cy="5971479"/>
          </a:xfrm>
          <a:prstGeom prst="line">
            <a:avLst/>
          </a:prstGeom>
          <a:ln w="12700" cap="rnd">
            <a:solidFill>
              <a:schemeClr val="accent6">
                <a:lumMod val="40000"/>
                <a:lumOff val="60000"/>
              </a:schemeClr>
            </a:solidFill>
            <a:roun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31F9D34-BEC7-47D4-A1BE-E3D2F5080BEE}"/>
              </a:ext>
              <a:ext uri="{C183D7F6-B498-43B3-948B-1728B52AA6E4}">
                <adec:decorative xmlns:adec="http://schemas.microsoft.com/office/drawing/2017/decorative" val="1"/>
              </a:ext>
            </a:extLst>
          </p:cNvPr>
          <p:cNvCxnSpPr>
            <a:cxnSpLocks/>
          </p:cNvCxnSpPr>
          <p:nvPr userDrawn="1"/>
        </p:nvCxnSpPr>
        <p:spPr>
          <a:xfrm flipV="1">
            <a:off x="11989439" y="455080"/>
            <a:ext cx="23614" cy="5927847"/>
          </a:xfrm>
          <a:prstGeom prst="line">
            <a:avLst/>
          </a:prstGeom>
          <a:ln w="12700" cap="rnd">
            <a:solidFill>
              <a:schemeClr val="accent6">
                <a:lumMod val="40000"/>
                <a:lumOff val="60000"/>
              </a:schemeClr>
            </a:solidFill>
            <a:round/>
          </a:ln>
        </p:spPr>
        <p:style>
          <a:lnRef idx="1">
            <a:schemeClr val="accent1"/>
          </a:lnRef>
          <a:fillRef idx="0">
            <a:schemeClr val="accent1"/>
          </a:fillRef>
          <a:effectRef idx="0">
            <a:schemeClr val="accent1"/>
          </a:effectRef>
          <a:fontRef idx="minor">
            <a:schemeClr val="tx1"/>
          </a:fontRef>
        </p:style>
      </p:cxnSp>
      <p:grpSp>
        <p:nvGrpSpPr>
          <p:cNvPr id="65" name="Picture 27">
            <a:extLst>
              <a:ext uri="{FF2B5EF4-FFF2-40B4-BE49-F238E27FC236}">
                <a16:creationId xmlns:a16="http://schemas.microsoft.com/office/drawing/2014/main" id="{28CBDA57-3943-4A58-A30D-D69714DAE55A}"/>
              </a:ext>
              <a:ext uri="{C183D7F6-B498-43B3-948B-1728B52AA6E4}">
                <adec:decorative xmlns:adec="http://schemas.microsoft.com/office/drawing/2017/decorative" val="1"/>
              </a:ext>
            </a:extLst>
          </p:cNvPr>
          <p:cNvGrpSpPr/>
          <p:nvPr userDrawn="1"/>
        </p:nvGrpSpPr>
        <p:grpSpPr>
          <a:xfrm rot="19800000">
            <a:off x="9804" y="80809"/>
            <a:ext cx="437898" cy="283808"/>
            <a:chOff x="6820039" y="11258"/>
            <a:chExt cx="437898" cy="283808"/>
          </a:xfrm>
          <a:solidFill>
            <a:schemeClr val="accent6">
              <a:lumMod val="40000"/>
              <a:lumOff val="60000"/>
            </a:schemeClr>
          </a:solidFill>
        </p:grpSpPr>
        <p:sp>
          <p:nvSpPr>
            <p:cNvPr id="66" name="Freeform: Shape 65">
              <a:extLst>
                <a:ext uri="{FF2B5EF4-FFF2-40B4-BE49-F238E27FC236}">
                  <a16:creationId xmlns:a16="http://schemas.microsoft.com/office/drawing/2014/main" id="{20635077-2182-47C4-9DC1-4D79FCCE5754}"/>
                </a:ext>
              </a:extLst>
            </p:cNvPr>
            <p:cNvSpPr/>
            <p:nvPr/>
          </p:nvSpPr>
          <p:spPr>
            <a:xfrm>
              <a:off x="6820039" y="11258"/>
              <a:ext cx="437898" cy="283808"/>
            </a:xfrm>
            <a:custGeom>
              <a:avLst/>
              <a:gdLst>
                <a:gd name="connsiteX0" fmla="*/ 435719 w 437898"/>
                <a:gd name="connsiteY0" fmla="*/ 212982 h 283808"/>
                <a:gd name="connsiteX1" fmla="*/ 403414 w 437898"/>
                <a:gd name="connsiteY1" fmla="*/ 183686 h 283808"/>
                <a:gd name="connsiteX2" fmla="*/ 323809 w 437898"/>
                <a:gd name="connsiteY2" fmla="*/ 154093 h 283808"/>
                <a:gd name="connsiteX3" fmla="*/ 270085 w 437898"/>
                <a:gd name="connsiteY3" fmla="*/ 167816 h 283808"/>
                <a:gd name="connsiteX4" fmla="*/ 283809 w 437898"/>
                <a:gd name="connsiteY4" fmla="*/ 114093 h 283808"/>
                <a:gd name="connsiteX5" fmla="*/ 254216 w 437898"/>
                <a:gd name="connsiteY5" fmla="*/ 34488 h 283808"/>
                <a:gd name="connsiteX6" fmla="*/ 224919 w 437898"/>
                <a:gd name="connsiteY6" fmla="*/ 2182 h 283808"/>
                <a:gd name="connsiteX7" fmla="*/ 212983 w 437898"/>
                <a:gd name="connsiteY7" fmla="*/ 2182 h 283808"/>
                <a:gd name="connsiteX8" fmla="*/ 183686 w 437898"/>
                <a:gd name="connsiteY8" fmla="*/ 34488 h 283808"/>
                <a:gd name="connsiteX9" fmla="*/ 154093 w 437898"/>
                <a:gd name="connsiteY9" fmla="*/ 114093 h 283808"/>
                <a:gd name="connsiteX10" fmla="*/ 167817 w 437898"/>
                <a:gd name="connsiteY10" fmla="*/ 167816 h 283808"/>
                <a:gd name="connsiteX11" fmla="*/ 114093 w 437898"/>
                <a:gd name="connsiteY11" fmla="*/ 154093 h 283808"/>
                <a:gd name="connsiteX12" fmla="*/ 34488 w 437898"/>
                <a:gd name="connsiteY12" fmla="*/ 183686 h 283808"/>
                <a:gd name="connsiteX13" fmla="*/ 2182 w 437898"/>
                <a:gd name="connsiteY13" fmla="*/ 212982 h 283808"/>
                <a:gd name="connsiteX14" fmla="*/ 2182 w 437898"/>
                <a:gd name="connsiteY14" fmla="*/ 224918 h 283808"/>
                <a:gd name="connsiteX15" fmla="*/ 34488 w 437898"/>
                <a:gd name="connsiteY15" fmla="*/ 254215 h 283808"/>
                <a:gd name="connsiteX16" fmla="*/ 114093 w 437898"/>
                <a:gd name="connsiteY16" fmla="*/ 283808 h 283808"/>
                <a:gd name="connsiteX17" fmla="*/ 193698 w 437898"/>
                <a:gd name="connsiteY17" fmla="*/ 254215 h 283808"/>
                <a:gd name="connsiteX18" fmla="*/ 218939 w 437898"/>
                <a:gd name="connsiteY18" fmla="*/ 232501 h 283808"/>
                <a:gd name="connsiteX19" fmla="*/ 244179 w 437898"/>
                <a:gd name="connsiteY19" fmla="*/ 254215 h 283808"/>
                <a:gd name="connsiteX20" fmla="*/ 323784 w 437898"/>
                <a:gd name="connsiteY20" fmla="*/ 283808 h 283808"/>
                <a:gd name="connsiteX21" fmla="*/ 403389 w 437898"/>
                <a:gd name="connsiteY21" fmla="*/ 254215 h 283808"/>
                <a:gd name="connsiteX22" fmla="*/ 435695 w 437898"/>
                <a:gd name="connsiteY22" fmla="*/ 224918 h 283808"/>
                <a:gd name="connsiteX23" fmla="*/ 435719 w 437898"/>
                <a:gd name="connsiteY23" fmla="*/ 212982 h 283808"/>
                <a:gd name="connsiteX24" fmla="*/ 218963 w 437898"/>
                <a:gd name="connsiteY24" fmla="*/ 21911 h 283808"/>
                <a:gd name="connsiteX25" fmla="*/ 265313 w 437898"/>
                <a:gd name="connsiteY25" fmla="*/ 114093 h 283808"/>
                <a:gd name="connsiteX26" fmla="*/ 227434 w 437898"/>
                <a:gd name="connsiteY26" fmla="*/ 197335 h 283808"/>
                <a:gd name="connsiteX27" fmla="*/ 218951 w 437898"/>
                <a:gd name="connsiteY27" fmla="*/ 205399 h 283808"/>
                <a:gd name="connsiteX28" fmla="*/ 210283 w 437898"/>
                <a:gd name="connsiteY28" fmla="*/ 197163 h 283808"/>
                <a:gd name="connsiteX29" fmla="*/ 172601 w 437898"/>
                <a:gd name="connsiteY29" fmla="*/ 114105 h 283808"/>
                <a:gd name="connsiteX30" fmla="*/ 218963 w 437898"/>
                <a:gd name="connsiteY30" fmla="*/ 21911 h 283808"/>
                <a:gd name="connsiteX31" fmla="*/ 114130 w 437898"/>
                <a:gd name="connsiteY31" fmla="*/ 265300 h 283808"/>
                <a:gd name="connsiteX32" fmla="*/ 21936 w 437898"/>
                <a:gd name="connsiteY32" fmla="*/ 218938 h 283808"/>
                <a:gd name="connsiteX33" fmla="*/ 114130 w 437898"/>
                <a:gd name="connsiteY33" fmla="*/ 172601 h 283808"/>
                <a:gd name="connsiteX34" fmla="*/ 197360 w 437898"/>
                <a:gd name="connsiteY34" fmla="*/ 210467 h 283808"/>
                <a:gd name="connsiteX35" fmla="*/ 205868 w 437898"/>
                <a:gd name="connsiteY35" fmla="*/ 219382 h 283808"/>
                <a:gd name="connsiteX36" fmla="*/ 114130 w 437898"/>
                <a:gd name="connsiteY36" fmla="*/ 265300 h 283808"/>
                <a:gd name="connsiteX37" fmla="*/ 323809 w 437898"/>
                <a:gd name="connsiteY37" fmla="*/ 265300 h 283808"/>
                <a:gd name="connsiteX38" fmla="*/ 232058 w 437898"/>
                <a:gd name="connsiteY38" fmla="*/ 219394 h 283808"/>
                <a:gd name="connsiteX39" fmla="*/ 240751 w 437898"/>
                <a:gd name="connsiteY39" fmla="*/ 210282 h 283808"/>
                <a:gd name="connsiteX40" fmla="*/ 323809 w 437898"/>
                <a:gd name="connsiteY40" fmla="*/ 172601 h 283808"/>
                <a:gd name="connsiteX41" fmla="*/ 416003 w 437898"/>
                <a:gd name="connsiteY41" fmla="*/ 218963 h 283808"/>
                <a:gd name="connsiteX42" fmla="*/ 323809 w 437898"/>
                <a:gd name="connsiteY42" fmla="*/ 265300 h 283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37898" h="283808">
                  <a:moveTo>
                    <a:pt x="435719" y="212982"/>
                  </a:moveTo>
                  <a:cubicBezTo>
                    <a:pt x="435214" y="212378"/>
                    <a:pt x="423044" y="198075"/>
                    <a:pt x="403414" y="183686"/>
                  </a:cubicBezTo>
                  <a:cubicBezTo>
                    <a:pt x="376989" y="164327"/>
                    <a:pt x="349468" y="154093"/>
                    <a:pt x="323809" y="154093"/>
                  </a:cubicBezTo>
                  <a:cubicBezTo>
                    <a:pt x="306447" y="154093"/>
                    <a:pt x="288235" y="158791"/>
                    <a:pt x="270085" y="167816"/>
                  </a:cubicBezTo>
                  <a:cubicBezTo>
                    <a:pt x="279111" y="149666"/>
                    <a:pt x="283809" y="131454"/>
                    <a:pt x="283809" y="114093"/>
                  </a:cubicBezTo>
                  <a:cubicBezTo>
                    <a:pt x="283809" y="88433"/>
                    <a:pt x="273575" y="60912"/>
                    <a:pt x="254216" y="34488"/>
                  </a:cubicBezTo>
                  <a:cubicBezTo>
                    <a:pt x="239826" y="14846"/>
                    <a:pt x="225523" y="2688"/>
                    <a:pt x="224919" y="2182"/>
                  </a:cubicBezTo>
                  <a:cubicBezTo>
                    <a:pt x="221479" y="-727"/>
                    <a:pt x="216435" y="-727"/>
                    <a:pt x="212983" y="2182"/>
                  </a:cubicBezTo>
                  <a:cubicBezTo>
                    <a:pt x="212379" y="2688"/>
                    <a:pt x="198075" y="14858"/>
                    <a:pt x="183686" y="34488"/>
                  </a:cubicBezTo>
                  <a:cubicBezTo>
                    <a:pt x="164327" y="60912"/>
                    <a:pt x="154093" y="88433"/>
                    <a:pt x="154093" y="114093"/>
                  </a:cubicBezTo>
                  <a:cubicBezTo>
                    <a:pt x="154093" y="131454"/>
                    <a:pt x="158791" y="149666"/>
                    <a:pt x="167817" y="167816"/>
                  </a:cubicBezTo>
                  <a:cubicBezTo>
                    <a:pt x="149666" y="158791"/>
                    <a:pt x="131454" y="154093"/>
                    <a:pt x="114093" y="154093"/>
                  </a:cubicBezTo>
                  <a:cubicBezTo>
                    <a:pt x="88434" y="154093"/>
                    <a:pt x="60912" y="164327"/>
                    <a:pt x="34488" y="183686"/>
                  </a:cubicBezTo>
                  <a:cubicBezTo>
                    <a:pt x="14846" y="198075"/>
                    <a:pt x="2688" y="212378"/>
                    <a:pt x="2182" y="212982"/>
                  </a:cubicBezTo>
                  <a:cubicBezTo>
                    <a:pt x="-727" y="216423"/>
                    <a:pt x="-727" y="221466"/>
                    <a:pt x="2182" y="224918"/>
                  </a:cubicBezTo>
                  <a:cubicBezTo>
                    <a:pt x="2688" y="225522"/>
                    <a:pt x="14858" y="239826"/>
                    <a:pt x="34488" y="254215"/>
                  </a:cubicBezTo>
                  <a:cubicBezTo>
                    <a:pt x="60912" y="273574"/>
                    <a:pt x="88434" y="283808"/>
                    <a:pt x="114093" y="283808"/>
                  </a:cubicBezTo>
                  <a:cubicBezTo>
                    <a:pt x="139753" y="283808"/>
                    <a:pt x="167274" y="273574"/>
                    <a:pt x="193698" y="254215"/>
                  </a:cubicBezTo>
                  <a:cubicBezTo>
                    <a:pt x="204709" y="246151"/>
                    <a:pt x="213365" y="238112"/>
                    <a:pt x="218939" y="232501"/>
                  </a:cubicBezTo>
                  <a:cubicBezTo>
                    <a:pt x="224512" y="238112"/>
                    <a:pt x="233168" y="246151"/>
                    <a:pt x="244179" y="254215"/>
                  </a:cubicBezTo>
                  <a:cubicBezTo>
                    <a:pt x="270603" y="273574"/>
                    <a:pt x="298124" y="283808"/>
                    <a:pt x="323784" y="283808"/>
                  </a:cubicBezTo>
                  <a:cubicBezTo>
                    <a:pt x="349443" y="283808"/>
                    <a:pt x="376965" y="273574"/>
                    <a:pt x="403389" y="254215"/>
                  </a:cubicBezTo>
                  <a:cubicBezTo>
                    <a:pt x="423031" y="239826"/>
                    <a:pt x="435189" y="225522"/>
                    <a:pt x="435695" y="224918"/>
                  </a:cubicBezTo>
                  <a:cubicBezTo>
                    <a:pt x="438629" y="221466"/>
                    <a:pt x="438629" y="216423"/>
                    <a:pt x="435719" y="212982"/>
                  </a:cubicBezTo>
                  <a:close/>
                  <a:moveTo>
                    <a:pt x="218963" y="21911"/>
                  </a:moveTo>
                  <a:cubicBezTo>
                    <a:pt x="232687" y="35499"/>
                    <a:pt x="265313" y="72182"/>
                    <a:pt x="265313" y="114093"/>
                  </a:cubicBezTo>
                  <a:cubicBezTo>
                    <a:pt x="265313" y="148828"/>
                    <a:pt x="242921" y="179949"/>
                    <a:pt x="227434" y="197335"/>
                  </a:cubicBezTo>
                  <a:cubicBezTo>
                    <a:pt x="224117" y="200332"/>
                    <a:pt x="221269" y="203069"/>
                    <a:pt x="218951" y="205399"/>
                  </a:cubicBezTo>
                  <a:cubicBezTo>
                    <a:pt x="216596" y="203032"/>
                    <a:pt x="213686" y="200221"/>
                    <a:pt x="210283" y="197163"/>
                  </a:cubicBezTo>
                  <a:cubicBezTo>
                    <a:pt x="194808" y="179777"/>
                    <a:pt x="172601" y="148803"/>
                    <a:pt x="172601" y="114105"/>
                  </a:cubicBezTo>
                  <a:cubicBezTo>
                    <a:pt x="172613" y="72182"/>
                    <a:pt x="205239" y="35499"/>
                    <a:pt x="218963" y="21911"/>
                  </a:cubicBezTo>
                  <a:close/>
                  <a:moveTo>
                    <a:pt x="114130" y="265300"/>
                  </a:moveTo>
                  <a:cubicBezTo>
                    <a:pt x="72207" y="265300"/>
                    <a:pt x="35499" y="232662"/>
                    <a:pt x="21936" y="218938"/>
                  </a:cubicBezTo>
                  <a:cubicBezTo>
                    <a:pt x="35475" y="205214"/>
                    <a:pt x="72083" y="172601"/>
                    <a:pt x="114130" y="172601"/>
                  </a:cubicBezTo>
                  <a:cubicBezTo>
                    <a:pt x="148853" y="172601"/>
                    <a:pt x="179987" y="194980"/>
                    <a:pt x="197360" y="210467"/>
                  </a:cubicBezTo>
                  <a:cubicBezTo>
                    <a:pt x="200542" y="214006"/>
                    <a:pt x="203452" y="217002"/>
                    <a:pt x="205868" y="219382"/>
                  </a:cubicBezTo>
                  <a:cubicBezTo>
                    <a:pt x="191960" y="233352"/>
                    <a:pt x="155610" y="265300"/>
                    <a:pt x="114130" y="265300"/>
                  </a:cubicBezTo>
                  <a:close/>
                  <a:moveTo>
                    <a:pt x="323809" y="265300"/>
                  </a:moveTo>
                  <a:cubicBezTo>
                    <a:pt x="282317" y="265300"/>
                    <a:pt x="245967" y="233352"/>
                    <a:pt x="232058" y="219394"/>
                  </a:cubicBezTo>
                  <a:cubicBezTo>
                    <a:pt x="234524" y="216965"/>
                    <a:pt x="237496" y="213907"/>
                    <a:pt x="240751" y="210282"/>
                  </a:cubicBezTo>
                  <a:cubicBezTo>
                    <a:pt x="258137" y="194808"/>
                    <a:pt x="289111" y="172601"/>
                    <a:pt x="323809" y="172601"/>
                  </a:cubicBezTo>
                  <a:cubicBezTo>
                    <a:pt x="365732" y="172601"/>
                    <a:pt x="402439" y="205239"/>
                    <a:pt x="416003" y="218963"/>
                  </a:cubicBezTo>
                  <a:cubicBezTo>
                    <a:pt x="402464" y="232686"/>
                    <a:pt x="365868" y="265300"/>
                    <a:pt x="323809" y="265300"/>
                  </a:cubicBezTo>
                  <a:close/>
                </a:path>
              </a:pathLst>
            </a:custGeom>
            <a:grpFill/>
            <a:ln w="1230"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818998FC-AFE2-49A2-B3EB-4F7425F89C60}"/>
                </a:ext>
              </a:extLst>
            </p:cNvPr>
            <p:cNvSpPr/>
            <p:nvPr/>
          </p:nvSpPr>
          <p:spPr>
            <a:xfrm>
              <a:off x="6881362" y="72562"/>
              <a:ext cx="75639" cy="75637"/>
            </a:xfrm>
            <a:custGeom>
              <a:avLst/>
              <a:gdLst>
                <a:gd name="connsiteX0" fmla="*/ 16198 w 75639"/>
                <a:gd name="connsiteY0" fmla="*/ 59448 h 75637"/>
                <a:gd name="connsiteX1" fmla="*/ 62387 w 75639"/>
                <a:gd name="connsiteY1" fmla="*/ 75637 h 75637"/>
                <a:gd name="connsiteX2" fmla="*/ 67048 w 75639"/>
                <a:gd name="connsiteY2" fmla="*/ 75477 h 75637"/>
                <a:gd name="connsiteX3" fmla="*/ 75482 w 75639"/>
                <a:gd name="connsiteY3" fmla="*/ 67043 h 75637"/>
                <a:gd name="connsiteX4" fmla="*/ 59440 w 75639"/>
                <a:gd name="connsiteY4" fmla="*/ 16193 h 75637"/>
                <a:gd name="connsiteX5" fmla="*/ 8590 w 75639"/>
                <a:gd name="connsiteY5" fmla="*/ 151 h 75637"/>
                <a:gd name="connsiteX6" fmla="*/ 156 w 75639"/>
                <a:gd name="connsiteY6" fmla="*/ 8585 h 75637"/>
                <a:gd name="connsiteX7" fmla="*/ 16198 w 75639"/>
                <a:gd name="connsiteY7" fmla="*/ 59448 h 75637"/>
                <a:gd name="connsiteX8" fmla="*/ 16198 w 75639"/>
                <a:gd name="connsiteY8" fmla="*/ 59448 h 75637"/>
                <a:gd name="connsiteX9" fmla="*/ 46370 w 75639"/>
                <a:gd name="connsiteY9" fmla="*/ 29275 h 75637"/>
                <a:gd name="connsiteX10" fmla="*/ 56937 w 75639"/>
                <a:gd name="connsiteY10" fmla="*/ 56908 h 75637"/>
                <a:gd name="connsiteX11" fmla="*/ 29280 w 75639"/>
                <a:gd name="connsiteY11" fmla="*/ 46365 h 75637"/>
                <a:gd name="connsiteX12" fmla="*/ 29280 w 75639"/>
                <a:gd name="connsiteY12" fmla="*/ 46365 h 75637"/>
                <a:gd name="connsiteX13" fmla="*/ 18713 w 75639"/>
                <a:gd name="connsiteY13" fmla="*/ 18733 h 75637"/>
                <a:gd name="connsiteX14" fmla="*/ 46370 w 75639"/>
                <a:gd name="connsiteY14" fmla="*/ 29275 h 7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5639" h="75637">
                  <a:moveTo>
                    <a:pt x="16198" y="59448"/>
                  </a:moveTo>
                  <a:cubicBezTo>
                    <a:pt x="30686" y="73936"/>
                    <a:pt x="52807" y="75637"/>
                    <a:pt x="62387" y="75637"/>
                  </a:cubicBezTo>
                  <a:cubicBezTo>
                    <a:pt x="65063" y="75637"/>
                    <a:pt x="66765" y="75502"/>
                    <a:pt x="67048" y="75477"/>
                  </a:cubicBezTo>
                  <a:cubicBezTo>
                    <a:pt x="71537" y="75095"/>
                    <a:pt x="75100" y="71531"/>
                    <a:pt x="75482" y="67043"/>
                  </a:cubicBezTo>
                  <a:cubicBezTo>
                    <a:pt x="75593" y="65736"/>
                    <a:pt x="77985" y="34725"/>
                    <a:pt x="59440" y="16193"/>
                  </a:cubicBezTo>
                  <a:cubicBezTo>
                    <a:pt x="40908" y="-2340"/>
                    <a:pt x="9897" y="52"/>
                    <a:pt x="8590" y="151"/>
                  </a:cubicBezTo>
                  <a:cubicBezTo>
                    <a:pt x="4102" y="533"/>
                    <a:pt x="538" y="4097"/>
                    <a:pt x="156" y="8585"/>
                  </a:cubicBezTo>
                  <a:cubicBezTo>
                    <a:pt x="45" y="9904"/>
                    <a:pt x="-2335" y="40903"/>
                    <a:pt x="16198" y="59448"/>
                  </a:cubicBezTo>
                  <a:lnTo>
                    <a:pt x="16198" y="59448"/>
                  </a:lnTo>
                  <a:close/>
                  <a:moveTo>
                    <a:pt x="46370" y="29275"/>
                  </a:moveTo>
                  <a:cubicBezTo>
                    <a:pt x="54027" y="36932"/>
                    <a:pt x="56309" y="48856"/>
                    <a:pt x="56937" y="56908"/>
                  </a:cubicBezTo>
                  <a:cubicBezTo>
                    <a:pt x="48873" y="56279"/>
                    <a:pt x="36913" y="53985"/>
                    <a:pt x="29280" y="46365"/>
                  </a:cubicBezTo>
                  <a:lnTo>
                    <a:pt x="29280" y="46365"/>
                  </a:lnTo>
                  <a:cubicBezTo>
                    <a:pt x="21623" y="38708"/>
                    <a:pt x="19342" y="26785"/>
                    <a:pt x="18713" y="18733"/>
                  </a:cubicBezTo>
                  <a:cubicBezTo>
                    <a:pt x="26777" y="19362"/>
                    <a:pt x="38738" y="21643"/>
                    <a:pt x="46370" y="29275"/>
                  </a:cubicBezTo>
                  <a:close/>
                </a:path>
              </a:pathLst>
            </a:custGeom>
            <a:grpFill/>
            <a:ln w="1230"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544068EC-04E1-4C79-A325-44A51A5C48C7}"/>
                </a:ext>
              </a:extLst>
            </p:cNvPr>
            <p:cNvSpPr/>
            <p:nvPr/>
          </p:nvSpPr>
          <p:spPr>
            <a:xfrm>
              <a:off x="7121016" y="72568"/>
              <a:ext cx="75638" cy="75631"/>
            </a:xfrm>
            <a:custGeom>
              <a:avLst/>
              <a:gdLst>
                <a:gd name="connsiteX0" fmla="*/ 8590 w 75638"/>
                <a:gd name="connsiteY0" fmla="*/ 75471 h 75631"/>
                <a:gd name="connsiteX1" fmla="*/ 13251 w 75638"/>
                <a:gd name="connsiteY1" fmla="*/ 75631 h 75631"/>
                <a:gd name="connsiteX2" fmla="*/ 59440 w 75638"/>
                <a:gd name="connsiteY2" fmla="*/ 59442 h 75631"/>
                <a:gd name="connsiteX3" fmla="*/ 75482 w 75638"/>
                <a:gd name="connsiteY3" fmla="*/ 8591 h 75631"/>
                <a:gd name="connsiteX4" fmla="*/ 67048 w 75638"/>
                <a:gd name="connsiteY4" fmla="*/ 157 h 75631"/>
                <a:gd name="connsiteX5" fmla="*/ 16198 w 75638"/>
                <a:gd name="connsiteY5" fmla="*/ 16199 h 75631"/>
                <a:gd name="connsiteX6" fmla="*/ 156 w 75638"/>
                <a:gd name="connsiteY6" fmla="*/ 67050 h 75631"/>
                <a:gd name="connsiteX7" fmla="*/ 8590 w 75638"/>
                <a:gd name="connsiteY7" fmla="*/ 75471 h 75631"/>
                <a:gd name="connsiteX8" fmla="*/ 29268 w 75638"/>
                <a:gd name="connsiteY8" fmla="*/ 29269 h 75631"/>
                <a:gd name="connsiteX9" fmla="*/ 56925 w 75638"/>
                <a:gd name="connsiteY9" fmla="*/ 18702 h 75631"/>
                <a:gd name="connsiteX10" fmla="*/ 46358 w 75638"/>
                <a:gd name="connsiteY10" fmla="*/ 46359 h 75631"/>
                <a:gd name="connsiteX11" fmla="*/ 46358 w 75638"/>
                <a:gd name="connsiteY11" fmla="*/ 46359 h 75631"/>
                <a:gd name="connsiteX12" fmla="*/ 18725 w 75638"/>
                <a:gd name="connsiteY12" fmla="*/ 56926 h 75631"/>
                <a:gd name="connsiteX13" fmla="*/ 29268 w 75638"/>
                <a:gd name="connsiteY13" fmla="*/ 29269 h 75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5638" h="75631">
                  <a:moveTo>
                    <a:pt x="8590" y="75471"/>
                  </a:moveTo>
                  <a:cubicBezTo>
                    <a:pt x="8873" y="75496"/>
                    <a:pt x="10575" y="75631"/>
                    <a:pt x="13251" y="75631"/>
                  </a:cubicBezTo>
                  <a:cubicBezTo>
                    <a:pt x="22832" y="75631"/>
                    <a:pt x="44952" y="73930"/>
                    <a:pt x="59440" y="59442"/>
                  </a:cubicBezTo>
                  <a:cubicBezTo>
                    <a:pt x="77973" y="40909"/>
                    <a:pt x="75593" y="9898"/>
                    <a:pt x="75482" y="8591"/>
                  </a:cubicBezTo>
                  <a:cubicBezTo>
                    <a:pt x="75100" y="4103"/>
                    <a:pt x="71537" y="527"/>
                    <a:pt x="67048" y="157"/>
                  </a:cubicBezTo>
                  <a:cubicBezTo>
                    <a:pt x="65741" y="46"/>
                    <a:pt x="34730" y="-2346"/>
                    <a:pt x="16198" y="16199"/>
                  </a:cubicBezTo>
                  <a:cubicBezTo>
                    <a:pt x="-2335" y="34732"/>
                    <a:pt x="45" y="65743"/>
                    <a:pt x="156" y="67050"/>
                  </a:cubicBezTo>
                  <a:cubicBezTo>
                    <a:pt x="538" y="71538"/>
                    <a:pt x="4102" y="75101"/>
                    <a:pt x="8590" y="75471"/>
                  </a:cubicBezTo>
                  <a:close/>
                  <a:moveTo>
                    <a:pt x="29268" y="29269"/>
                  </a:moveTo>
                  <a:cubicBezTo>
                    <a:pt x="36937" y="21600"/>
                    <a:pt x="48873" y="19319"/>
                    <a:pt x="56925" y="18702"/>
                  </a:cubicBezTo>
                  <a:cubicBezTo>
                    <a:pt x="56308" y="26766"/>
                    <a:pt x="54027" y="38690"/>
                    <a:pt x="46358" y="46359"/>
                  </a:cubicBezTo>
                  <a:cubicBezTo>
                    <a:pt x="46358" y="46359"/>
                    <a:pt x="46358" y="46359"/>
                    <a:pt x="46358" y="46359"/>
                  </a:cubicBezTo>
                  <a:cubicBezTo>
                    <a:pt x="38701" y="54016"/>
                    <a:pt x="26777" y="56297"/>
                    <a:pt x="18725" y="56926"/>
                  </a:cubicBezTo>
                  <a:cubicBezTo>
                    <a:pt x="19354" y="48850"/>
                    <a:pt x="21648" y="36889"/>
                    <a:pt x="29268" y="29269"/>
                  </a:cubicBezTo>
                  <a:close/>
                </a:path>
              </a:pathLst>
            </a:custGeom>
            <a:grpFill/>
            <a:ln w="1230" cap="flat">
              <a:noFill/>
              <a:prstDash val="solid"/>
              <a:miter/>
            </a:ln>
          </p:spPr>
          <p:txBody>
            <a:bodyPr rtlCol="0" anchor="ctr"/>
            <a:lstStyle/>
            <a:p>
              <a:endParaRPr lang="en-US" dirty="0"/>
            </a:p>
          </p:txBody>
        </p:sp>
      </p:grpSp>
      <p:grpSp>
        <p:nvGrpSpPr>
          <p:cNvPr id="69" name="Picture 27">
            <a:extLst>
              <a:ext uri="{FF2B5EF4-FFF2-40B4-BE49-F238E27FC236}">
                <a16:creationId xmlns:a16="http://schemas.microsoft.com/office/drawing/2014/main" id="{D1C79E9B-ECE6-422D-9974-0766BB8E5846}"/>
              </a:ext>
              <a:ext uri="{C183D7F6-B498-43B3-948B-1728B52AA6E4}">
                <adec:decorative xmlns:adec="http://schemas.microsoft.com/office/drawing/2017/decorative" val="1"/>
              </a:ext>
            </a:extLst>
          </p:cNvPr>
          <p:cNvGrpSpPr/>
          <p:nvPr userDrawn="1"/>
        </p:nvGrpSpPr>
        <p:grpSpPr>
          <a:xfrm rot="1800000">
            <a:off x="11720584" y="80809"/>
            <a:ext cx="437898" cy="283808"/>
            <a:chOff x="11733784" y="29729"/>
            <a:chExt cx="437898" cy="283808"/>
          </a:xfrm>
          <a:solidFill>
            <a:schemeClr val="accent6">
              <a:lumMod val="40000"/>
              <a:lumOff val="60000"/>
            </a:schemeClr>
          </a:solidFill>
        </p:grpSpPr>
        <p:sp>
          <p:nvSpPr>
            <p:cNvPr id="70" name="Freeform: Shape 69">
              <a:extLst>
                <a:ext uri="{FF2B5EF4-FFF2-40B4-BE49-F238E27FC236}">
                  <a16:creationId xmlns:a16="http://schemas.microsoft.com/office/drawing/2014/main" id="{9EC759C1-D013-4D5B-900A-FE995E00FB97}"/>
                </a:ext>
              </a:extLst>
            </p:cNvPr>
            <p:cNvSpPr/>
            <p:nvPr/>
          </p:nvSpPr>
          <p:spPr>
            <a:xfrm>
              <a:off x="11733784" y="29729"/>
              <a:ext cx="437898" cy="283808"/>
            </a:xfrm>
            <a:custGeom>
              <a:avLst/>
              <a:gdLst>
                <a:gd name="connsiteX0" fmla="*/ 435719 w 437898"/>
                <a:gd name="connsiteY0" fmla="*/ 212982 h 283808"/>
                <a:gd name="connsiteX1" fmla="*/ 403414 w 437898"/>
                <a:gd name="connsiteY1" fmla="*/ 183686 h 283808"/>
                <a:gd name="connsiteX2" fmla="*/ 323809 w 437898"/>
                <a:gd name="connsiteY2" fmla="*/ 154093 h 283808"/>
                <a:gd name="connsiteX3" fmla="*/ 270085 w 437898"/>
                <a:gd name="connsiteY3" fmla="*/ 167816 h 283808"/>
                <a:gd name="connsiteX4" fmla="*/ 283809 w 437898"/>
                <a:gd name="connsiteY4" fmla="*/ 114093 h 283808"/>
                <a:gd name="connsiteX5" fmla="*/ 254216 w 437898"/>
                <a:gd name="connsiteY5" fmla="*/ 34488 h 283808"/>
                <a:gd name="connsiteX6" fmla="*/ 224919 w 437898"/>
                <a:gd name="connsiteY6" fmla="*/ 2182 h 283808"/>
                <a:gd name="connsiteX7" fmla="*/ 212983 w 437898"/>
                <a:gd name="connsiteY7" fmla="*/ 2182 h 283808"/>
                <a:gd name="connsiteX8" fmla="*/ 183686 w 437898"/>
                <a:gd name="connsiteY8" fmla="*/ 34488 h 283808"/>
                <a:gd name="connsiteX9" fmla="*/ 154093 w 437898"/>
                <a:gd name="connsiteY9" fmla="*/ 114093 h 283808"/>
                <a:gd name="connsiteX10" fmla="*/ 167817 w 437898"/>
                <a:gd name="connsiteY10" fmla="*/ 167816 h 283808"/>
                <a:gd name="connsiteX11" fmla="*/ 114093 w 437898"/>
                <a:gd name="connsiteY11" fmla="*/ 154093 h 283808"/>
                <a:gd name="connsiteX12" fmla="*/ 34488 w 437898"/>
                <a:gd name="connsiteY12" fmla="*/ 183686 h 283808"/>
                <a:gd name="connsiteX13" fmla="*/ 2182 w 437898"/>
                <a:gd name="connsiteY13" fmla="*/ 212982 h 283808"/>
                <a:gd name="connsiteX14" fmla="*/ 2182 w 437898"/>
                <a:gd name="connsiteY14" fmla="*/ 224918 h 283808"/>
                <a:gd name="connsiteX15" fmla="*/ 34488 w 437898"/>
                <a:gd name="connsiteY15" fmla="*/ 254215 h 283808"/>
                <a:gd name="connsiteX16" fmla="*/ 114093 w 437898"/>
                <a:gd name="connsiteY16" fmla="*/ 283808 h 283808"/>
                <a:gd name="connsiteX17" fmla="*/ 193698 w 437898"/>
                <a:gd name="connsiteY17" fmla="*/ 254215 h 283808"/>
                <a:gd name="connsiteX18" fmla="*/ 218939 w 437898"/>
                <a:gd name="connsiteY18" fmla="*/ 232501 h 283808"/>
                <a:gd name="connsiteX19" fmla="*/ 244179 w 437898"/>
                <a:gd name="connsiteY19" fmla="*/ 254215 h 283808"/>
                <a:gd name="connsiteX20" fmla="*/ 323784 w 437898"/>
                <a:gd name="connsiteY20" fmla="*/ 283808 h 283808"/>
                <a:gd name="connsiteX21" fmla="*/ 403389 w 437898"/>
                <a:gd name="connsiteY21" fmla="*/ 254215 h 283808"/>
                <a:gd name="connsiteX22" fmla="*/ 435695 w 437898"/>
                <a:gd name="connsiteY22" fmla="*/ 224918 h 283808"/>
                <a:gd name="connsiteX23" fmla="*/ 435719 w 437898"/>
                <a:gd name="connsiteY23" fmla="*/ 212982 h 283808"/>
                <a:gd name="connsiteX24" fmla="*/ 218963 w 437898"/>
                <a:gd name="connsiteY24" fmla="*/ 21911 h 283808"/>
                <a:gd name="connsiteX25" fmla="*/ 265313 w 437898"/>
                <a:gd name="connsiteY25" fmla="*/ 114093 h 283808"/>
                <a:gd name="connsiteX26" fmla="*/ 227434 w 437898"/>
                <a:gd name="connsiteY26" fmla="*/ 197335 h 283808"/>
                <a:gd name="connsiteX27" fmla="*/ 218951 w 437898"/>
                <a:gd name="connsiteY27" fmla="*/ 205399 h 283808"/>
                <a:gd name="connsiteX28" fmla="*/ 210283 w 437898"/>
                <a:gd name="connsiteY28" fmla="*/ 197163 h 283808"/>
                <a:gd name="connsiteX29" fmla="*/ 172601 w 437898"/>
                <a:gd name="connsiteY29" fmla="*/ 114105 h 283808"/>
                <a:gd name="connsiteX30" fmla="*/ 218963 w 437898"/>
                <a:gd name="connsiteY30" fmla="*/ 21911 h 283808"/>
                <a:gd name="connsiteX31" fmla="*/ 114130 w 437898"/>
                <a:gd name="connsiteY31" fmla="*/ 265300 h 283808"/>
                <a:gd name="connsiteX32" fmla="*/ 21936 w 437898"/>
                <a:gd name="connsiteY32" fmla="*/ 218938 h 283808"/>
                <a:gd name="connsiteX33" fmla="*/ 114130 w 437898"/>
                <a:gd name="connsiteY33" fmla="*/ 172601 h 283808"/>
                <a:gd name="connsiteX34" fmla="*/ 197360 w 437898"/>
                <a:gd name="connsiteY34" fmla="*/ 210467 h 283808"/>
                <a:gd name="connsiteX35" fmla="*/ 205868 w 437898"/>
                <a:gd name="connsiteY35" fmla="*/ 219382 h 283808"/>
                <a:gd name="connsiteX36" fmla="*/ 114130 w 437898"/>
                <a:gd name="connsiteY36" fmla="*/ 265300 h 283808"/>
                <a:gd name="connsiteX37" fmla="*/ 323809 w 437898"/>
                <a:gd name="connsiteY37" fmla="*/ 265300 h 283808"/>
                <a:gd name="connsiteX38" fmla="*/ 232058 w 437898"/>
                <a:gd name="connsiteY38" fmla="*/ 219394 h 283808"/>
                <a:gd name="connsiteX39" fmla="*/ 240751 w 437898"/>
                <a:gd name="connsiteY39" fmla="*/ 210282 h 283808"/>
                <a:gd name="connsiteX40" fmla="*/ 323809 w 437898"/>
                <a:gd name="connsiteY40" fmla="*/ 172601 h 283808"/>
                <a:gd name="connsiteX41" fmla="*/ 416003 w 437898"/>
                <a:gd name="connsiteY41" fmla="*/ 218963 h 283808"/>
                <a:gd name="connsiteX42" fmla="*/ 323809 w 437898"/>
                <a:gd name="connsiteY42" fmla="*/ 265300 h 283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37898" h="283808">
                  <a:moveTo>
                    <a:pt x="435719" y="212982"/>
                  </a:moveTo>
                  <a:cubicBezTo>
                    <a:pt x="435214" y="212378"/>
                    <a:pt x="423044" y="198075"/>
                    <a:pt x="403414" y="183686"/>
                  </a:cubicBezTo>
                  <a:cubicBezTo>
                    <a:pt x="376989" y="164327"/>
                    <a:pt x="349468" y="154093"/>
                    <a:pt x="323809" y="154093"/>
                  </a:cubicBezTo>
                  <a:cubicBezTo>
                    <a:pt x="306447" y="154093"/>
                    <a:pt x="288235" y="158791"/>
                    <a:pt x="270085" y="167816"/>
                  </a:cubicBezTo>
                  <a:cubicBezTo>
                    <a:pt x="279111" y="149666"/>
                    <a:pt x="283809" y="131454"/>
                    <a:pt x="283809" y="114093"/>
                  </a:cubicBezTo>
                  <a:cubicBezTo>
                    <a:pt x="283809" y="88433"/>
                    <a:pt x="273575" y="60912"/>
                    <a:pt x="254216" y="34488"/>
                  </a:cubicBezTo>
                  <a:cubicBezTo>
                    <a:pt x="239826" y="14846"/>
                    <a:pt x="225523" y="2688"/>
                    <a:pt x="224919" y="2182"/>
                  </a:cubicBezTo>
                  <a:cubicBezTo>
                    <a:pt x="221479" y="-727"/>
                    <a:pt x="216435" y="-727"/>
                    <a:pt x="212983" y="2182"/>
                  </a:cubicBezTo>
                  <a:cubicBezTo>
                    <a:pt x="212379" y="2688"/>
                    <a:pt x="198075" y="14858"/>
                    <a:pt x="183686" y="34488"/>
                  </a:cubicBezTo>
                  <a:cubicBezTo>
                    <a:pt x="164327" y="60912"/>
                    <a:pt x="154093" y="88433"/>
                    <a:pt x="154093" y="114093"/>
                  </a:cubicBezTo>
                  <a:cubicBezTo>
                    <a:pt x="154093" y="131454"/>
                    <a:pt x="158791" y="149666"/>
                    <a:pt x="167817" y="167816"/>
                  </a:cubicBezTo>
                  <a:cubicBezTo>
                    <a:pt x="149666" y="158791"/>
                    <a:pt x="131454" y="154093"/>
                    <a:pt x="114093" y="154093"/>
                  </a:cubicBezTo>
                  <a:cubicBezTo>
                    <a:pt x="88434" y="154093"/>
                    <a:pt x="60912" y="164327"/>
                    <a:pt x="34488" y="183686"/>
                  </a:cubicBezTo>
                  <a:cubicBezTo>
                    <a:pt x="14846" y="198075"/>
                    <a:pt x="2688" y="212378"/>
                    <a:pt x="2182" y="212982"/>
                  </a:cubicBezTo>
                  <a:cubicBezTo>
                    <a:pt x="-727" y="216423"/>
                    <a:pt x="-727" y="221466"/>
                    <a:pt x="2182" y="224918"/>
                  </a:cubicBezTo>
                  <a:cubicBezTo>
                    <a:pt x="2688" y="225522"/>
                    <a:pt x="14858" y="239826"/>
                    <a:pt x="34488" y="254215"/>
                  </a:cubicBezTo>
                  <a:cubicBezTo>
                    <a:pt x="60912" y="273574"/>
                    <a:pt x="88434" y="283808"/>
                    <a:pt x="114093" y="283808"/>
                  </a:cubicBezTo>
                  <a:cubicBezTo>
                    <a:pt x="139753" y="283808"/>
                    <a:pt x="167274" y="273574"/>
                    <a:pt x="193698" y="254215"/>
                  </a:cubicBezTo>
                  <a:cubicBezTo>
                    <a:pt x="204709" y="246151"/>
                    <a:pt x="213365" y="238112"/>
                    <a:pt x="218939" y="232501"/>
                  </a:cubicBezTo>
                  <a:cubicBezTo>
                    <a:pt x="224512" y="238112"/>
                    <a:pt x="233168" y="246151"/>
                    <a:pt x="244179" y="254215"/>
                  </a:cubicBezTo>
                  <a:cubicBezTo>
                    <a:pt x="270603" y="273574"/>
                    <a:pt x="298124" y="283808"/>
                    <a:pt x="323784" y="283808"/>
                  </a:cubicBezTo>
                  <a:cubicBezTo>
                    <a:pt x="349443" y="283808"/>
                    <a:pt x="376965" y="273574"/>
                    <a:pt x="403389" y="254215"/>
                  </a:cubicBezTo>
                  <a:cubicBezTo>
                    <a:pt x="423031" y="239826"/>
                    <a:pt x="435189" y="225522"/>
                    <a:pt x="435695" y="224918"/>
                  </a:cubicBezTo>
                  <a:cubicBezTo>
                    <a:pt x="438629" y="221466"/>
                    <a:pt x="438629" y="216423"/>
                    <a:pt x="435719" y="212982"/>
                  </a:cubicBezTo>
                  <a:close/>
                  <a:moveTo>
                    <a:pt x="218963" y="21911"/>
                  </a:moveTo>
                  <a:cubicBezTo>
                    <a:pt x="232687" y="35499"/>
                    <a:pt x="265313" y="72182"/>
                    <a:pt x="265313" y="114093"/>
                  </a:cubicBezTo>
                  <a:cubicBezTo>
                    <a:pt x="265313" y="148828"/>
                    <a:pt x="242921" y="179949"/>
                    <a:pt x="227434" y="197335"/>
                  </a:cubicBezTo>
                  <a:cubicBezTo>
                    <a:pt x="224117" y="200332"/>
                    <a:pt x="221269" y="203069"/>
                    <a:pt x="218951" y="205399"/>
                  </a:cubicBezTo>
                  <a:cubicBezTo>
                    <a:pt x="216596" y="203032"/>
                    <a:pt x="213686" y="200221"/>
                    <a:pt x="210283" y="197163"/>
                  </a:cubicBezTo>
                  <a:cubicBezTo>
                    <a:pt x="194808" y="179777"/>
                    <a:pt x="172601" y="148803"/>
                    <a:pt x="172601" y="114105"/>
                  </a:cubicBezTo>
                  <a:cubicBezTo>
                    <a:pt x="172613" y="72182"/>
                    <a:pt x="205239" y="35499"/>
                    <a:pt x="218963" y="21911"/>
                  </a:cubicBezTo>
                  <a:close/>
                  <a:moveTo>
                    <a:pt x="114130" y="265300"/>
                  </a:moveTo>
                  <a:cubicBezTo>
                    <a:pt x="72207" y="265300"/>
                    <a:pt x="35499" y="232662"/>
                    <a:pt x="21936" y="218938"/>
                  </a:cubicBezTo>
                  <a:cubicBezTo>
                    <a:pt x="35475" y="205214"/>
                    <a:pt x="72083" y="172601"/>
                    <a:pt x="114130" y="172601"/>
                  </a:cubicBezTo>
                  <a:cubicBezTo>
                    <a:pt x="148853" y="172601"/>
                    <a:pt x="179987" y="194980"/>
                    <a:pt x="197360" y="210467"/>
                  </a:cubicBezTo>
                  <a:cubicBezTo>
                    <a:pt x="200542" y="214006"/>
                    <a:pt x="203452" y="217002"/>
                    <a:pt x="205868" y="219382"/>
                  </a:cubicBezTo>
                  <a:cubicBezTo>
                    <a:pt x="191960" y="233352"/>
                    <a:pt x="155610" y="265300"/>
                    <a:pt x="114130" y="265300"/>
                  </a:cubicBezTo>
                  <a:close/>
                  <a:moveTo>
                    <a:pt x="323809" y="265300"/>
                  </a:moveTo>
                  <a:cubicBezTo>
                    <a:pt x="282317" y="265300"/>
                    <a:pt x="245967" y="233352"/>
                    <a:pt x="232058" y="219394"/>
                  </a:cubicBezTo>
                  <a:cubicBezTo>
                    <a:pt x="234524" y="216965"/>
                    <a:pt x="237496" y="213907"/>
                    <a:pt x="240751" y="210282"/>
                  </a:cubicBezTo>
                  <a:cubicBezTo>
                    <a:pt x="258137" y="194808"/>
                    <a:pt x="289111" y="172601"/>
                    <a:pt x="323809" y="172601"/>
                  </a:cubicBezTo>
                  <a:cubicBezTo>
                    <a:pt x="365732" y="172601"/>
                    <a:pt x="402439" y="205239"/>
                    <a:pt x="416003" y="218963"/>
                  </a:cubicBezTo>
                  <a:cubicBezTo>
                    <a:pt x="402464" y="232686"/>
                    <a:pt x="365868" y="265300"/>
                    <a:pt x="323809" y="265300"/>
                  </a:cubicBezTo>
                  <a:close/>
                </a:path>
              </a:pathLst>
            </a:custGeom>
            <a:grpFill/>
            <a:ln w="123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82C54027-77E8-4084-8144-8418660045E8}"/>
                </a:ext>
              </a:extLst>
            </p:cNvPr>
            <p:cNvSpPr/>
            <p:nvPr/>
          </p:nvSpPr>
          <p:spPr>
            <a:xfrm>
              <a:off x="11795107" y="91033"/>
              <a:ext cx="75639" cy="75637"/>
            </a:xfrm>
            <a:custGeom>
              <a:avLst/>
              <a:gdLst>
                <a:gd name="connsiteX0" fmla="*/ 16198 w 75639"/>
                <a:gd name="connsiteY0" fmla="*/ 59448 h 75637"/>
                <a:gd name="connsiteX1" fmla="*/ 62387 w 75639"/>
                <a:gd name="connsiteY1" fmla="*/ 75637 h 75637"/>
                <a:gd name="connsiteX2" fmla="*/ 67048 w 75639"/>
                <a:gd name="connsiteY2" fmla="*/ 75477 h 75637"/>
                <a:gd name="connsiteX3" fmla="*/ 75482 w 75639"/>
                <a:gd name="connsiteY3" fmla="*/ 67043 h 75637"/>
                <a:gd name="connsiteX4" fmla="*/ 59440 w 75639"/>
                <a:gd name="connsiteY4" fmla="*/ 16193 h 75637"/>
                <a:gd name="connsiteX5" fmla="*/ 8590 w 75639"/>
                <a:gd name="connsiteY5" fmla="*/ 151 h 75637"/>
                <a:gd name="connsiteX6" fmla="*/ 156 w 75639"/>
                <a:gd name="connsiteY6" fmla="*/ 8585 h 75637"/>
                <a:gd name="connsiteX7" fmla="*/ 16198 w 75639"/>
                <a:gd name="connsiteY7" fmla="*/ 59448 h 75637"/>
                <a:gd name="connsiteX8" fmla="*/ 16198 w 75639"/>
                <a:gd name="connsiteY8" fmla="*/ 59448 h 75637"/>
                <a:gd name="connsiteX9" fmla="*/ 46370 w 75639"/>
                <a:gd name="connsiteY9" fmla="*/ 29275 h 75637"/>
                <a:gd name="connsiteX10" fmla="*/ 56937 w 75639"/>
                <a:gd name="connsiteY10" fmla="*/ 56908 h 75637"/>
                <a:gd name="connsiteX11" fmla="*/ 29280 w 75639"/>
                <a:gd name="connsiteY11" fmla="*/ 46365 h 75637"/>
                <a:gd name="connsiteX12" fmla="*/ 29280 w 75639"/>
                <a:gd name="connsiteY12" fmla="*/ 46365 h 75637"/>
                <a:gd name="connsiteX13" fmla="*/ 18713 w 75639"/>
                <a:gd name="connsiteY13" fmla="*/ 18733 h 75637"/>
                <a:gd name="connsiteX14" fmla="*/ 46370 w 75639"/>
                <a:gd name="connsiteY14" fmla="*/ 29275 h 7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5639" h="75637">
                  <a:moveTo>
                    <a:pt x="16198" y="59448"/>
                  </a:moveTo>
                  <a:cubicBezTo>
                    <a:pt x="30686" y="73936"/>
                    <a:pt x="52807" y="75637"/>
                    <a:pt x="62387" y="75637"/>
                  </a:cubicBezTo>
                  <a:cubicBezTo>
                    <a:pt x="65063" y="75637"/>
                    <a:pt x="66765" y="75502"/>
                    <a:pt x="67048" y="75477"/>
                  </a:cubicBezTo>
                  <a:cubicBezTo>
                    <a:pt x="71537" y="75095"/>
                    <a:pt x="75100" y="71531"/>
                    <a:pt x="75482" y="67043"/>
                  </a:cubicBezTo>
                  <a:cubicBezTo>
                    <a:pt x="75593" y="65736"/>
                    <a:pt x="77985" y="34725"/>
                    <a:pt x="59440" y="16193"/>
                  </a:cubicBezTo>
                  <a:cubicBezTo>
                    <a:pt x="40908" y="-2340"/>
                    <a:pt x="9897" y="52"/>
                    <a:pt x="8590" y="151"/>
                  </a:cubicBezTo>
                  <a:cubicBezTo>
                    <a:pt x="4102" y="533"/>
                    <a:pt x="538" y="4097"/>
                    <a:pt x="156" y="8585"/>
                  </a:cubicBezTo>
                  <a:cubicBezTo>
                    <a:pt x="45" y="9904"/>
                    <a:pt x="-2335" y="40903"/>
                    <a:pt x="16198" y="59448"/>
                  </a:cubicBezTo>
                  <a:lnTo>
                    <a:pt x="16198" y="59448"/>
                  </a:lnTo>
                  <a:close/>
                  <a:moveTo>
                    <a:pt x="46370" y="29275"/>
                  </a:moveTo>
                  <a:cubicBezTo>
                    <a:pt x="54027" y="36932"/>
                    <a:pt x="56309" y="48856"/>
                    <a:pt x="56937" y="56908"/>
                  </a:cubicBezTo>
                  <a:cubicBezTo>
                    <a:pt x="48873" y="56279"/>
                    <a:pt x="36913" y="53985"/>
                    <a:pt x="29280" y="46365"/>
                  </a:cubicBezTo>
                  <a:lnTo>
                    <a:pt x="29280" y="46365"/>
                  </a:lnTo>
                  <a:cubicBezTo>
                    <a:pt x="21623" y="38708"/>
                    <a:pt x="19342" y="26785"/>
                    <a:pt x="18713" y="18733"/>
                  </a:cubicBezTo>
                  <a:cubicBezTo>
                    <a:pt x="26777" y="19362"/>
                    <a:pt x="38738" y="21643"/>
                    <a:pt x="46370" y="29275"/>
                  </a:cubicBezTo>
                  <a:close/>
                </a:path>
              </a:pathLst>
            </a:custGeom>
            <a:grpFill/>
            <a:ln w="123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215A5540-4406-4A84-BC85-D5074B586938}"/>
                </a:ext>
              </a:extLst>
            </p:cNvPr>
            <p:cNvSpPr/>
            <p:nvPr/>
          </p:nvSpPr>
          <p:spPr>
            <a:xfrm>
              <a:off x="12034761" y="91039"/>
              <a:ext cx="75638" cy="75631"/>
            </a:xfrm>
            <a:custGeom>
              <a:avLst/>
              <a:gdLst>
                <a:gd name="connsiteX0" fmla="*/ 8590 w 75638"/>
                <a:gd name="connsiteY0" fmla="*/ 75471 h 75631"/>
                <a:gd name="connsiteX1" fmla="*/ 13251 w 75638"/>
                <a:gd name="connsiteY1" fmla="*/ 75631 h 75631"/>
                <a:gd name="connsiteX2" fmla="*/ 59440 w 75638"/>
                <a:gd name="connsiteY2" fmla="*/ 59442 h 75631"/>
                <a:gd name="connsiteX3" fmla="*/ 75482 w 75638"/>
                <a:gd name="connsiteY3" fmla="*/ 8591 h 75631"/>
                <a:gd name="connsiteX4" fmla="*/ 67048 w 75638"/>
                <a:gd name="connsiteY4" fmla="*/ 157 h 75631"/>
                <a:gd name="connsiteX5" fmla="*/ 16198 w 75638"/>
                <a:gd name="connsiteY5" fmla="*/ 16199 h 75631"/>
                <a:gd name="connsiteX6" fmla="*/ 156 w 75638"/>
                <a:gd name="connsiteY6" fmla="*/ 67050 h 75631"/>
                <a:gd name="connsiteX7" fmla="*/ 8590 w 75638"/>
                <a:gd name="connsiteY7" fmla="*/ 75471 h 75631"/>
                <a:gd name="connsiteX8" fmla="*/ 29268 w 75638"/>
                <a:gd name="connsiteY8" fmla="*/ 29269 h 75631"/>
                <a:gd name="connsiteX9" fmla="*/ 56925 w 75638"/>
                <a:gd name="connsiteY9" fmla="*/ 18702 h 75631"/>
                <a:gd name="connsiteX10" fmla="*/ 46358 w 75638"/>
                <a:gd name="connsiteY10" fmla="*/ 46359 h 75631"/>
                <a:gd name="connsiteX11" fmla="*/ 46358 w 75638"/>
                <a:gd name="connsiteY11" fmla="*/ 46359 h 75631"/>
                <a:gd name="connsiteX12" fmla="*/ 18725 w 75638"/>
                <a:gd name="connsiteY12" fmla="*/ 56926 h 75631"/>
                <a:gd name="connsiteX13" fmla="*/ 29268 w 75638"/>
                <a:gd name="connsiteY13" fmla="*/ 29269 h 75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5638" h="75631">
                  <a:moveTo>
                    <a:pt x="8590" y="75471"/>
                  </a:moveTo>
                  <a:cubicBezTo>
                    <a:pt x="8873" y="75496"/>
                    <a:pt x="10575" y="75631"/>
                    <a:pt x="13251" y="75631"/>
                  </a:cubicBezTo>
                  <a:cubicBezTo>
                    <a:pt x="22832" y="75631"/>
                    <a:pt x="44952" y="73930"/>
                    <a:pt x="59440" y="59442"/>
                  </a:cubicBezTo>
                  <a:cubicBezTo>
                    <a:pt x="77973" y="40909"/>
                    <a:pt x="75593" y="9898"/>
                    <a:pt x="75482" y="8591"/>
                  </a:cubicBezTo>
                  <a:cubicBezTo>
                    <a:pt x="75100" y="4103"/>
                    <a:pt x="71537" y="527"/>
                    <a:pt x="67048" y="157"/>
                  </a:cubicBezTo>
                  <a:cubicBezTo>
                    <a:pt x="65741" y="46"/>
                    <a:pt x="34730" y="-2346"/>
                    <a:pt x="16198" y="16199"/>
                  </a:cubicBezTo>
                  <a:cubicBezTo>
                    <a:pt x="-2335" y="34732"/>
                    <a:pt x="45" y="65743"/>
                    <a:pt x="156" y="67050"/>
                  </a:cubicBezTo>
                  <a:cubicBezTo>
                    <a:pt x="538" y="71538"/>
                    <a:pt x="4102" y="75101"/>
                    <a:pt x="8590" y="75471"/>
                  </a:cubicBezTo>
                  <a:close/>
                  <a:moveTo>
                    <a:pt x="29268" y="29269"/>
                  </a:moveTo>
                  <a:cubicBezTo>
                    <a:pt x="36937" y="21600"/>
                    <a:pt x="48873" y="19319"/>
                    <a:pt x="56925" y="18702"/>
                  </a:cubicBezTo>
                  <a:cubicBezTo>
                    <a:pt x="56308" y="26766"/>
                    <a:pt x="54027" y="38690"/>
                    <a:pt x="46358" y="46359"/>
                  </a:cubicBezTo>
                  <a:cubicBezTo>
                    <a:pt x="46358" y="46359"/>
                    <a:pt x="46358" y="46359"/>
                    <a:pt x="46358" y="46359"/>
                  </a:cubicBezTo>
                  <a:cubicBezTo>
                    <a:pt x="38701" y="54016"/>
                    <a:pt x="26777" y="56297"/>
                    <a:pt x="18725" y="56926"/>
                  </a:cubicBezTo>
                  <a:cubicBezTo>
                    <a:pt x="19354" y="48850"/>
                    <a:pt x="21648" y="36889"/>
                    <a:pt x="29268" y="29269"/>
                  </a:cubicBezTo>
                  <a:close/>
                </a:path>
              </a:pathLst>
            </a:custGeom>
            <a:grpFill/>
            <a:ln w="1230" cap="flat">
              <a:noFill/>
              <a:prstDash val="solid"/>
              <a:miter/>
            </a:ln>
          </p:spPr>
          <p:txBody>
            <a:bodyPr rtlCol="0" anchor="ctr"/>
            <a:lstStyle/>
            <a:p>
              <a:endParaRPr lang="en-US" dirty="0"/>
            </a:p>
          </p:txBody>
        </p:sp>
      </p:grpSp>
      <p:grpSp>
        <p:nvGrpSpPr>
          <p:cNvPr id="73" name="Picture 27">
            <a:extLst>
              <a:ext uri="{FF2B5EF4-FFF2-40B4-BE49-F238E27FC236}">
                <a16:creationId xmlns:a16="http://schemas.microsoft.com/office/drawing/2014/main" id="{C1E0A630-3DC5-4B29-896F-D33F91977679}"/>
              </a:ext>
              <a:ext uri="{C183D7F6-B498-43B3-948B-1728B52AA6E4}">
                <adec:decorative xmlns:adec="http://schemas.microsoft.com/office/drawing/2017/decorative" val="1"/>
              </a:ext>
            </a:extLst>
          </p:cNvPr>
          <p:cNvGrpSpPr/>
          <p:nvPr userDrawn="1"/>
        </p:nvGrpSpPr>
        <p:grpSpPr>
          <a:xfrm rot="19800000" flipV="1">
            <a:off x="11720584" y="6473389"/>
            <a:ext cx="437898" cy="283808"/>
            <a:chOff x="11733784" y="6473389"/>
            <a:chExt cx="437898" cy="283808"/>
          </a:xfrm>
          <a:solidFill>
            <a:schemeClr val="accent6">
              <a:lumMod val="40000"/>
              <a:lumOff val="60000"/>
            </a:schemeClr>
          </a:solidFill>
        </p:grpSpPr>
        <p:sp>
          <p:nvSpPr>
            <p:cNvPr id="74" name="Freeform: Shape 73">
              <a:extLst>
                <a:ext uri="{FF2B5EF4-FFF2-40B4-BE49-F238E27FC236}">
                  <a16:creationId xmlns:a16="http://schemas.microsoft.com/office/drawing/2014/main" id="{6946E721-3110-4E00-B555-778ECD293415}"/>
                </a:ext>
              </a:extLst>
            </p:cNvPr>
            <p:cNvSpPr/>
            <p:nvPr/>
          </p:nvSpPr>
          <p:spPr>
            <a:xfrm>
              <a:off x="11733784" y="6473389"/>
              <a:ext cx="437898" cy="283808"/>
            </a:xfrm>
            <a:custGeom>
              <a:avLst/>
              <a:gdLst>
                <a:gd name="connsiteX0" fmla="*/ 435719 w 437898"/>
                <a:gd name="connsiteY0" fmla="*/ 212982 h 283808"/>
                <a:gd name="connsiteX1" fmla="*/ 403414 w 437898"/>
                <a:gd name="connsiteY1" fmla="*/ 183686 h 283808"/>
                <a:gd name="connsiteX2" fmla="*/ 323809 w 437898"/>
                <a:gd name="connsiteY2" fmla="*/ 154093 h 283808"/>
                <a:gd name="connsiteX3" fmla="*/ 270085 w 437898"/>
                <a:gd name="connsiteY3" fmla="*/ 167816 h 283808"/>
                <a:gd name="connsiteX4" fmla="*/ 283809 w 437898"/>
                <a:gd name="connsiteY4" fmla="*/ 114093 h 283808"/>
                <a:gd name="connsiteX5" fmla="*/ 254216 w 437898"/>
                <a:gd name="connsiteY5" fmla="*/ 34488 h 283808"/>
                <a:gd name="connsiteX6" fmla="*/ 224919 w 437898"/>
                <a:gd name="connsiteY6" fmla="*/ 2182 h 283808"/>
                <a:gd name="connsiteX7" fmla="*/ 212983 w 437898"/>
                <a:gd name="connsiteY7" fmla="*/ 2182 h 283808"/>
                <a:gd name="connsiteX8" fmla="*/ 183686 w 437898"/>
                <a:gd name="connsiteY8" fmla="*/ 34488 h 283808"/>
                <a:gd name="connsiteX9" fmla="*/ 154093 w 437898"/>
                <a:gd name="connsiteY9" fmla="*/ 114093 h 283808"/>
                <a:gd name="connsiteX10" fmla="*/ 167817 w 437898"/>
                <a:gd name="connsiteY10" fmla="*/ 167816 h 283808"/>
                <a:gd name="connsiteX11" fmla="*/ 114093 w 437898"/>
                <a:gd name="connsiteY11" fmla="*/ 154093 h 283808"/>
                <a:gd name="connsiteX12" fmla="*/ 34488 w 437898"/>
                <a:gd name="connsiteY12" fmla="*/ 183686 h 283808"/>
                <a:gd name="connsiteX13" fmla="*/ 2182 w 437898"/>
                <a:gd name="connsiteY13" fmla="*/ 212982 h 283808"/>
                <a:gd name="connsiteX14" fmla="*/ 2182 w 437898"/>
                <a:gd name="connsiteY14" fmla="*/ 224918 h 283808"/>
                <a:gd name="connsiteX15" fmla="*/ 34488 w 437898"/>
                <a:gd name="connsiteY15" fmla="*/ 254215 h 283808"/>
                <a:gd name="connsiteX16" fmla="*/ 114093 w 437898"/>
                <a:gd name="connsiteY16" fmla="*/ 283808 h 283808"/>
                <a:gd name="connsiteX17" fmla="*/ 193698 w 437898"/>
                <a:gd name="connsiteY17" fmla="*/ 254215 h 283808"/>
                <a:gd name="connsiteX18" fmla="*/ 218939 w 437898"/>
                <a:gd name="connsiteY18" fmla="*/ 232501 h 283808"/>
                <a:gd name="connsiteX19" fmla="*/ 244179 w 437898"/>
                <a:gd name="connsiteY19" fmla="*/ 254215 h 283808"/>
                <a:gd name="connsiteX20" fmla="*/ 323784 w 437898"/>
                <a:gd name="connsiteY20" fmla="*/ 283808 h 283808"/>
                <a:gd name="connsiteX21" fmla="*/ 403389 w 437898"/>
                <a:gd name="connsiteY21" fmla="*/ 254215 h 283808"/>
                <a:gd name="connsiteX22" fmla="*/ 435695 w 437898"/>
                <a:gd name="connsiteY22" fmla="*/ 224918 h 283808"/>
                <a:gd name="connsiteX23" fmla="*/ 435719 w 437898"/>
                <a:gd name="connsiteY23" fmla="*/ 212982 h 283808"/>
                <a:gd name="connsiteX24" fmla="*/ 218963 w 437898"/>
                <a:gd name="connsiteY24" fmla="*/ 21911 h 283808"/>
                <a:gd name="connsiteX25" fmla="*/ 265313 w 437898"/>
                <a:gd name="connsiteY25" fmla="*/ 114093 h 283808"/>
                <a:gd name="connsiteX26" fmla="*/ 227434 w 437898"/>
                <a:gd name="connsiteY26" fmla="*/ 197335 h 283808"/>
                <a:gd name="connsiteX27" fmla="*/ 218951 w 437898"/>
                <a:gd name="connsiteY27" fmla="*/ 205399 h 283808"/>
                <a:gd name="connsiteX28" fmla="*/ 210283 w 437898"/>
                <a:gd name="connsiteY28" fmla="*/ 197163 h 283808"/>
                <a:gd name="connsiteX29" fmla="*/ 172601 w 437898"/>
                <a:gd name="connsiteY29" fmla="*/ 114105 h 283808"/>
                <a:gd name="connsiteX30" fmla="*/ 218963 w 437898"/>
                <a:gd name="connsiteY30" fmla="*/ 21911 h 283808"/>
                <a:gd name="connsiteX31" fmla="*/ 114130 w 437898"/>
                <a:gd name="connsiteY31" fmla="*/ 265300 h 283808"/>
                <a:gd name="connsiteX32" fmla="*/ 21936 w 437898"/>
                <a:gd name="connsiteY32" fmla="*/ 218938 h 283808"/>
                <a:gd name="connsiteX33" fmla="*/ 114130 w 437898"/>
                <a:gd name="connsiteY33" fmla="*/ 172601 h 283808"/>
                <a:gd name="connsiteX34" fmla="*/ 197360 w 437898"/>
                <a:gd name="connsiteY34" fmla="*/ 210467 h 283808"/>
                <a:gd name="connsiteX35" fmla="*/ 205868 w 437898"/>
                <a:gd name="connsiteY35" fmla="*/ 219382 h 283808"/>
                <a:gd name="connsiteX36" fmla="*/ 114130 w 437898"/>
                <a:gd name="connsiteY36" fmla="*/ 265300 h 283808"/>
                <a:gd name="connsiteX37" fmla="*/ 323809 w 437898"/>
                <a:gd name="connsiteY37" fmla="*/ 265300 h 283808"/>
                <a:gd name="connsiteX38" fmla="*/ 232058 w 437898"/>
                <a:gd name="connsiteY38" fmla="*/ 219394 h 283808"/>
                <a:gd name="connsiteX39" fmla="*/ 240751 w 437898"/>
                <a:gd name="connsiteY39" fmla="*/ 210282 h 283808"/>
                <a:gd name="connsiteX40" fmla="*/ 323809 w 437898"/>
                <a:gd name="connsiteY40" fmla="*/ 172601 h 283808"/>
                <a:gd name="connsiteX41" fmla="*/ 416003 w 437898"/>
                <a:gd name="connsiteY41" fmla="*/ 218963 h 283808"/>
                <a:gd name="connsiteX42" fmla="*/ 323809 w 437898"/>
                <a:gd name="connsiteY42" fmla="*/ 265300 h 283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37898" h="283808">
                  <a:moveTo>
                    <a:pt x="435719" y="212982"/>
                  </a:moveTo>
                  <a:cubicBezTo>
                    <a:pt x="435214" y="212378"/>
                    <a:pt x="423044" y="198075"/>
                    <a:pt x="403414" y="183686"/>
                  </a:cubicBezTo>
                  <a:cubicBezTo>
                    <a:pt x="376989" y="164327"/>
                    <a:pt x="349468" y="154093"/>
                    <a:pt x="323809" y="154093"/>
                  </a:cubicBezTo>
                  <a:cubicBezTo>
                    <a:pt x="306447" y="154093"/>
                    <a:pt x="288235" y="158791"/>
                    <a:pt x="270085" y="167816"/>
                  </a:cubicBezTo>
                  <a:cubicBezTo>
                    <a:pt x="279111" y="149666"/>
                    <a:pt x="283809" y="131454"/>
                    <a:pt x="283809" y="114093"/>
                  </a:cubicBezTo>
                  <a:cubicBezTo>
                    <a:pt x="283809" y="88433"/>
                    <a:pt x="273575" y="60912"/>
                    <a:pt x="254216" y="34488"/>
                  </a:cubicBezTo>
                  <a:cubicBezTo>
                    <a:pt x="239826" y="14846"/>
                    <a:pt x="225523" y="2688"/>
                    <a:pt x="224919" y="2182"/>
                  </a:cubicBezTo>
                  <a:cubicBezTo>
                    <a:pt x="221479" y="-727"/>
                    <a:pt x="216435" y="-727"/>
                    <a:pt x="212983" y="2182"/>
                  </a:cubicBezTo>
                  <a:cubicBezTo>
                    <a:pt x="212379" y="2688"/>
                    <a:pt x="198075" y="14858"/>
                    <a:pt x="183686" y="34488"/>
                  </a:cubicBezTo>
                  <a:cubicBezTo>
                    <a:pt x="164327" y="60912"/>
                    <a:pt x="154093" y="88433"/>
                    <a:pt x="154093" y="114093"/>
                  </a:cubicBezTo>
                  <a:cubicBezTo>
                    <a:pt x="154093" y="131454"/>
                    <a:pt x="158791" y="149666"/>
                    <a:pt x="167817" y="167816"/>
                  </a:cubicBezTo>
                  <a:cubicBezTo>
                    <a:pt x="149666" y="158791"/>
                    <a:pt x="131454" y="154093"/>
                    <a:pt x="114093" y="154093"/>
                  </a:cubicBezTo>
                  <a:cubicBezTo>
                    <a:pt x="88434" y="154093"/>
                    <a:pt x="60912" y="164327"/>
                    <a:pt x="34488" y="183686"/>
                  </a:cubicBezTo>
                  <a:cubicBezTo>
                    <a:pt x="14846" y="198075"/>
                    <a:pt x="2688" y="212378"/>
                    <a:pt x="2182" y="212982"/>
                  </a:cubicBezTo>
                  <a:cubicBezTo>
                    <a:pt x="-727" y="216423"/>
                    <a:pt x="-727" y="221466"/>
                    <a:pt x="2182" y="224918"/>
                  </a:cubicBezTo>
                  <a:cubicBezTo>
                    <a:pt x="2688" y="225522"/>
                    <a:pt x="14858" y="239826"/>
                    <a:pt x="34488" y="254215"/>
                  </a:cubicBezTo>
                  <a:cubicBezTo>
                    <a:pt x="60912" y="273574"/>
                    <a:pt x="88434" y="283808"/>
                    <a:pt x="114093" y="283808"/>
                  </a:cubicBezTo>
                  <a:cubicBezTo>
                    <a:pt x="139753" y="283808"/>
                    <a:pt x="167274" y="273574"/>
                    <a:pt x="193698" y="254215"/>
                  </a:cubicBezTo>
                  <a:cubicBezTo>
                    <a:pt x="204709" y="246151"/>
                    <a:pt x="213365" y="238112"/>
                    <a:pt x="218939" y="232501"/>
                  </a:cubicBezTo>
                  <a:cubicBezTo>
                    <a:pt x="224512" y="238112"/>
                    <a:pt x="233168" y="246151"/>
                    <a:pt x="244179" y="254215"/>
                  </a:cubicBezTo>
                  <a:cubicBezTo>
                    <a:pt x="270603" y="273574"/>
                    <a:pt x="298124" y="283808"/>
                    <a:pt x="323784" y="283808"/>
                  </a:cubicBezTo>
                  <a:cubicBezTo>
                    <a:pt x="349443" y="283808"/>
                    <a:pt x="376965" y="273574"/>
                    <a:pt x="403389" y="254215"/>
                  </a:cubicBezTo>
                  <a:cubicBezTo>
                    <a:pt x="423031" y="239826"/>
                    <a:pt x="435189" y="225522"/>
                    <a:pt x="435695" y="224918"/>
                  </a:cubicBezTo>
                  <a:cubicBezTo>
                    <a:pt x="438629" y="221466"/>
                    <a:pt x="438629" y="216423"/>
                    <a:pt x="435719" y="212982"/>
                  </a:cubicBezTo>
                  <a:close/>
                  <a:moveTo>
                    <a:pt x="218963" y="21911"/>
                  </a:moveTo>
                  <a:cubicBezTo>
                    <a:pt x="232687" y="35499"/>
                    <a:pt x="265313" y="72182"/>
                    <a:pt x="265313" y="114093"/>
                  </a:cubicBezTo>
                  <a:cubicBezTo>
                    <a:pt x="265313" y="148828"/>
                    <a:pt x="242921" y="179949"/>
                    <a:pt x="227434" y="197335"/>
                  </a:cubicBezTo>
                  <a:cubicBezTo>
                    <a:pt x="224117" y="200332"/>
                    <a:pt x="221269" y="203069"/>
                    <a:pt x="218951" y="205399"/>
                  </a:cubicBezTo>
                  <a:cubicBezTo>
                    <a:pt x="216596" y="203032"/>
                    <a:pt x="213686" y="200221"/>
                    <a:pt x="210283" y="197163"/>
                  </a:cubicBezTo>
                  <a:cubicBezTo>
                    <a:pt x="194808" y="179777"/>
                    <a:pt x="172601" y="148803"/>
                    <a:pt x="172601" y="114105"/>
                  </a:cubicBezTo>
                  <a:cubicBezTo>
                    <a:pt x="172613" y="72182"/>
                    <a:pt x="205239" y="35499"/>
                    <a:pt x="218963" y="21911"/>
                  </a:cubicBezTo>
                  <a:close/>
                  <a:moveTo>
                    <a:pt x="114130" y="265300"/>
                  </a:moveTo>
                  <a:cubicBezTo>
                    <a:pt x="72207" y="265300"/>
                    <a:pt x="35499" y="232662"/>
                    <a:pt x="21936" y="218938"/>
                  </a:cubicBezTo>
                  <a:cubicBezTo>
                    <a:pt x="35475" y="205214"/>
                    <a:pt x="72083" y="172601"/>
                    <a:pt x="114130" y="172601"/>
                  </a:cubicBezTo>
                  <a:cubicBezTo>
                    <a:pt x="148853" y="172601"/>
                    <a:pt x="179987" y="194980"/>
                    <a:pt x="197360" y="210467"/>
                  </a:cubicBezTo>
                  <a:cubicBezTo>
                    <a:pt x="200542" y="214006"/>
                    <a:pt x="203452" y="217002"/>
                    <a:pt x="205868" y="219382"/>
                  </a:cubicBezTo>
                  <a:cubicBezTo>
                    <a:pt x="191960" y="233352"/>
                    <a:pt x="155610" y="265300"/>
                    <a:pt x="114130" y="265300"/>
                  </a:cubicBezTo>
                  <a:close/>
                  <a:moveTo>
                    <a:pt x="323809" y="265300"/>
                  </a:moveTo>
                  <a:cubicBezTo>
                    <a:pt x="282317" y="265300"/>
                    <a:pt x="245967" y="233352"/>
                    <a:pt x="232058" y="219394"/>
                  </a:cubicBezTo>
                  <a:cubicBezTo>
                    <a:pt x="234524" y="216965"/>
                    <a:pt x="237496" y="213907"/>
                    <a:pt x="240751" y="210282"/>
                  </a:cubicBezTo>
                  <a:cubicBezTo>
                    <a:pt x="258137" y="194808"/>
                    <a:pt x="289111" y="172601"/>
                    <a:pt x="323809" y="172601"/>
                  </a:cubicBezTo>
                  <a:cubicBezTo>
                    <a:pt x="365732" y="172601"/>
                    <a:pt x="402439" y="205239"/>
                    <a:pt x="416003" y="218963"/>
                  </a:cubicBezTo>
                  <a:cubicBezTo>
                    <a:pt x="402464" y="232686"/>
                    <a:pt x="365868" y="265300"/>
                    <a:pt x="323809" y="265300"/>
                  </a:cubicBezTo>
                  <a:close/>
                </a:path>
              </a:pathLst>
            </a:custGeom>
            <a:grpFill/>
            <a:ln w="1230"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167DD928-8409-4A56-87ED-A4BD8D76C418}"/>
                </a:ext>
              </a:extLst>
            </p:cNvPr>
            <p:cNvSpPr/>
            <p:nvPr/>
          </p:nvSpPr>
          <p:spPr>
            <a:xfrm>
              <a:off x="11795107" y="6534693"/>
              <a:ext cx="75639" cy="75637"/>
            </a:xfrm>
            <a:custGeom>
              <a:avLst/>
              <a:gdLst>
                <a:gd name="connsiteX0" fmla="*/ 16198 w 75639"/>
                <a:gd name="connsiteY0" fmla="*/ 59448 h 75637"/>
                <a:gd name="connsiteX1" fmla="*/ 62387 w 75639"/>
                <a:gd name="connsiteY1" fmla="*/ 75637 h 75637"/>
                <a:gd name="connsiteX2" fmla="*/ 67048 w 75639"/>
                <a:gd name="connsiteY2" fmla="*/ 75477 h 75637"/>
                <a:gd name="connsiteX3" fmla="*/ 75482 w 75639"/>
                <a:gd name="connsiteY3" fmla="*/ 67043 h 75637"/>
                <a:gd name="connsiteX4" fmla="*/ 59440 w 75639"/>
                <a:gd name="connsiteY4" fmla="*/ 16193 h 75637"/>
                <a:gd name="connsiteX5" fmla="*/ 8590 w 75639"/>
                <a:gd name="connsiteY5" fmla="*/ 151 h 75637"/>
                <a:gd name="connsiteX6" fmla="*/ 156 w 75639"/>
                <a:gd name="connsiteY6" fmla="*/ 8585 h 75637"/>
                <a:gd name="connsiteX7" fmla="*/ 16198 w 75639"/>
                <a:gd name="connsiteY7" fmla="*/ 59448 h 75637"/>
                <a:gd name="connsiteX8" fmla="*/ 16198 w 75639"/>
                <a:gd name="connsiteY8" fmla="*/ 59448 h 75637"/>
                <a:gd name="connsiteX9" fmla="*/ 46370 w 75639"/>
                <a:gd name="connsiteY9" fmla="*/ 29275 h 75637"/>
                <a:gd name="connsiteX10" fmla="*/ 56937 w 75639"/>
                <a:gd name="connsiteY10" fmla="*/ 56908 h 75637"/>
                <a:gd name="connsiteX11" fmla="*/ 29280 w 75639"/>
                <a:gd name="connsiteY11" fmla="*/ 46365 h 75637"/>
                <a:gd name="connsiteX12" fmla="*/ 29280 w 75639"/>
                <a:gd name="connsiteY12" fmla="*/ 46365 h 75637"/>
                <a:gd name="connsiteX13" fmla="*/ 18713 w 75639"/>
                <a:gd name="connsiteY13" fmla="*/ 18733 h 75637"/>
                <a:gd name="connsiteX14" fmla="*/ 46370 w 75639"/>
                <a:gd name="connsiteY14" fmla="*/ 29275 h 7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5639" h="75637">
                  <a:moveTo>
                    <a:pt x="16198" y="59448"/>
                  </a:moveTo>
                  <a:cubicBezTo>
                    <a:pt x="30686" y="73936"/>
                    <a:pt x="52807" y="75637"/>
                    <a:pt x="62387" y="75637"/>
                  </a:cubicBezTo>
                  <a:cubicBezTo>
                    <a:pt x="65063" y="75637"/>
                    <a:pt x="66765" y="75502"/>
                    <a:pt x="67048" y="75477"/>
                  </a:cubicBezTo>
                  <a:cubicBezTo>
                    <a:pt x="71537" y="75095"/>
                    <a:pt x="75100" y="71531"/>
                    <a:pt x="75482" y="67043"/>
                  </a:cubicBezTo>
                  <a:cubicBezTo>
                    <a:pt x="75593" y="65736"/>
                    <a:pt x="77985" y="34725"/>
                    <a:pt x="59440" y="16193"/>
                  </a:cubicBezTo>
                  <a:cubicBezTo>
                    <a:pt x="40908" y="-2340"/>
                    <a:pt x="9897" y="52"/>
                    <a:pt x="8590" y="151"/>
                  </a:cubicBezTo>
                  <a:cubicBezTo>
                    <a:pt x="4102" y="533"/>
                    <a:pt x="538" y="4097"/>
                    <a:pt x="156" y="8585"/>
                  </a:cubicBezTo>
                  <a:cubicBezTo>
                    <a:pt x="45" y="9904"/>
                    <a:pt x="-2335" y="40903"/>
                    <a:pt x="16198" y="59448"/>
                  </a:cubicBezTo>
                  <a:lnTo>
                    <a:pt x="16198" y="59448"/>
                  </a:lnTo>
                  <a:close/>
                  <a:moveTo>
                    <a:pt x="46370" y="29275"/>
                  </a:moveTo>
                  <a:cubicBezTo>
                    <a:pt x="54027" y="36932"/>
                    <a:pt x="56309" y="48856"/>
                    <a:pt x="56937" y="56908"/>
                  </a:cubicBezTo>
                  <a:cubicBezTo>
                    <a:pt x="48873" y="56279"/>
                    <a:pt x="36913" y="53985"/>
                    <a:pt x="29280" y="46365"/>
                  </a:cubicBezTo>
                  <a:lnTo>
                    <a:pt x="29280" y="46365"/>
                  </a:lnTo>
                  <a:cubicBezTo>
                    <a:pt x="21623" y="38708"/>
                    <a:pt x="19342" y="26785"/>
                    <a:pt x="18713" y="18733"/>
                  </a:cubicBezTo>
                  <a:cubicBezTo>
                    <a:pt x="26777" y="19362"/>
                    <a:pt x="38738" y="21643"/>
                    <a:pt x="46370" y="29275"/>
                  </a:cubicBezTo>
                  <a:close/>
                </a:path>
              </a:pathLst>
            </a:custGeom>
            <a:grpFill/>
            <a:ln w="1230"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6B0380B4-C22E-4836-BD9E-2ABCFA31B9E3}"/>
                </a:ext>
              </a:extLst>
            </p:cNvPr>
            <p:cNvSpPr/>
            <p:nvPr/>
          </p:nvSpPr>
          <p:spPr>
            <a:xfrm>
              <a:off x="12034761" y="6534699"/>
              <a:ext cx="75638" cy="75631"/>
            </a:xfrm>
            <a:custGeom>
              <a:avLst/>
              <a:gdLst>
                <a:gd name="connsiteX0" fmla="*/ 8590 w 75638"/>
                <a:gd name="connsiteY0" fmla="*/ 75471 h 75631"/>
                <a:gd name="connsiteX1" fmla="*/ 13251 w 75638"/>
                <a:gd name="connsiteY1" fmla="*/ 75631 h 75631"/>
                <a:gd name="connsiteX2" fmla="*/ 59440 w 75638"/>
                <a:gd name="connsiteY2" fmla="*/ 59442 h 75631"/>
                <a:gd name="connsiteX3" fmla="*/ 75482 w 75638"/>
                <a:gd name="connsiteY3" fmla="*/ 8591 h 75631"/>
                <a:gd name="connsiteX4" fmla="*/ 67048 w 75638"/>
                <a:gd name="connsiteY4" fmla="*/ 157 h 75631"/>
                <a:gd name="connsiteX5" fmla="*/ 16198 w 75638"/>
                <a:gd name="connsiteY5" fmla="*/ 16199 h 75631"/>
                <a:gd name="connsiteX6" fmla="*/ 156 w 75638"/>
                <a:gd name="connsiteY6" fmla="*/ 67050 h 75631"/>
                <a:gd name="connsiteX7" fmla="*/ 8590 w 75638"/>
                <a:gd name="connsiteY7" fmla="*/ 75471 h 75631"/>
                <a:gd name="connsiteX8" fmla="*/ 29268 w 75638"/>
                <a:gd name="connsiteY8" fmla="*/ 29269 h 75631"/>
                <a:gd name="connsiteX9" fmla="*/ 56925 w 75638"/>
                <a:gd name="connsiteY9" fmla="*/ 18702 h 75631"/>
                <a:gd name="connsiteX10" fmla="*/ 46358 w 75638"/>
                <a:gd name="connsiteY10" fmla="*/ 46359 h 75631"/>
                <a:gd name="connsiteX11" fmla="*/ 46358 w 75638"/>
                <a:gd name="connsiteY11" fmla="*/ 46359 h 75631"/>
                <a:gd name="connsiteX12" fmla="*/ 18725 w 75638"/>
                <a:gd name="connsiteY12" fmla="*/ 56926 h 75631"/>
                <a:gd name="connsiteX13" fmla="*/ 29268 w 75638"/>
                <a:gd name="connsiteY13" fmla="*/ 29269 h 75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5638" h="75631">
                  <a:moveTo>
                    <a:pt x="8590" y="75471"/>
                  </a:moveTo>
                  <a:cubicBezTo>
                    <a:pt x="8873" y="75496"/>
                    <a:pt x="10575" y="75631"/>
                    <a:pt x="13251" y="75631"/>
                  </a:cubicBezTo>
                  <a:cubicBezTo>
                    <a:pt x="22832" y="75631"/>
                    <a:pt x="44952" y="73930"/>
                    <a:pt x="59440" y="59442"/>
                  </a:cubicBezTo>
                  <a:cubicBezTo>
                    <a:pt x="77973" y="40909"/>
                    <a:pt x="75593" y="9898"/>
                    <a:pt x="75482" y="8591"/>
                  </a:cubicBezTo>
                  <a:cubicBezTo>
                    <a:pt x="75100" y="4103"/>
                    <a:pt x="71537" y="527"/>
                    <a:pt x="67048" y="157"/>
                  </a:cubicBezTo>
                  <a:cubicBezTo>
                    <a:pt x="65741" y="46"/>
                    <a:pt x="34730" y="-2346"/>
                    <a:pt x="16198" y="16199"/>
                  </a:cubicBezTo>
                  <a:cubicBezTo>
                    <a:pt x="-2335" y="34732"/>
                    <a:pt x="45" y="65743"/>
                    <a:pt x="156" y="67050"/>
                  </a:cubicBezTo>
                  <a:cubicBezTo>
                    <a:pt x="538" y="71538"/>
                    <a:pt x="4102" y="75101"/>
                    <a:pt x="8590" y="75471"/>
                  </a:cubicBezTo>
                  <a:close/>
                  <a:moveTo>
                    <a:pt x="29268" y="29269"/>
                  </a:moveTo>
                  <a:cubicBezTo>
                    <a:pt x="36937" y="21600"/>
                    <a:pt x="48873" y="19319"/>
                    <a:pt x="56925" y="18702"/>
                  </a:cubicBezTo>
                  <a:cubicBezTo>
                    <a:pt x="56308" y="26766"/>
                    <a:pt x="54027" y="38690"/>
                    <a:pt x="46358" y="46359"/>
                  </a:cubicBezTo>
                  <a:cubicBezTo>
                    <a:pt x="46358" y="46359"/>
                    <a:pt x="46358" y="46359"/>
                    <a:pt x="46358" y="46359"/>
                  </a:cubicBezTo>
                  <a:cubicBezTo>
                    <a:pt x="38701" y="54016"/>
                    <a:pt x="26777" y="56297"/>
                    <a:pt x="18725" y="56926"/>
                  </a:cubicBezTo>
                  <a:cubicBezTo>
                    <a:pt x="19354" y="48850"/>
                    <a:pt x="21648" y="36889"/>
                    <a:pt x="29268" y="29269"/>
                  </a:cubicBezTo>
                  <a:close/>
                </a:path>
              </a:pathLst>
            </a:custGeom>
            <a:grpFill/>
            <a:ln w="1230" cap="flat">
              <a:noFill/>
              <a:prstDash val="solid"/>
              <a:miter/>
            </a:ln>
          </p:spPr>
          <p:txBody>
            <a:bodyPr rtlCol="0" anchor="ctr"/>
            <a:lstStyle/>
            <a:p>
              <a:endParaRPr lang="en-US" dirty="0"/>
            </a:p>
          </p:txBody>
        </p:sp>
      </p:grpSp>
      <p:grpSp>
        <p:nvGrpSpPr>
          <p:cNvPr id="77" name="Picture 27">
            <a:extLst>
              <a:ext uri="{FF2B5EF4-FFF2-40B4-BE49-F238E27FC236}">
                <a16:creationId xmlns:a16="http://schemas.microsoft.com/office/drawing/2014/main" id="{80B62997-7594-4AB5-A302-E40FA5AA2E50}"/>
              </a:ext>
              <a:ext uri="{C183D7F6-B498-43B3-948B-1728B52AA6E4}">
                <adec:decorative xmlns:adec="http://schemas.microsoft.com/office/drawing/2017/decorative" val="1"/>
              </a:ext>
            </a:extLst>
          </p:cNvPr>
          <p:cNvGrpSpPr/>
          <p:nvPr userDrawn="1"/>
        </p:nvGrpSpPr>
        <p:grpSpPr>
          <a:xfrm rot="1800000" flipV="1">
            <a:off x="9804" y="6491860"/>
            <a:ext cx="437898" cy="283808"/>
            <a:chOff x="6820039" y="6491860"/>
            <a:chExt cx="437898" cy="283808"/>
          </a:xfrm>
          <a:solidFill>
            <a:schemeClr val="accent6">
              <a:lumMod val="40000"/>
              <a:lumOff val="60000"/>
            </a:schemeClr>
          </a:solidFill>
        </p:grpSpPr>
        <p:sp>
          <p:nvSpPr>
            <p:cNvPr id="78" name="Freeform: Shape 77">
              <a:extLst>
                <a:ext uri="{FF2B5EF4-FFF2-40B4-BE49-F238E27FC236}">
                  <a16:creationId xmlns:a16="http://schemas.microsoft.com/office/drawing/2014/main" id="{68403E45-0F1B-4671-A13C-FD661DB65671}"/>
                </a:ext>
              </a:extLst>
            </p:cNvPr>
            <p:cNvSpPr/>
            <p:nvPr/>
          </p:nvSpPr>
          <p:spPr>
            <a:xfrm>
              <a:off x="6820039" y="6491860"/>
              <a:ext cx="437898" cy="283808"/>
            </a:xfrm>
            <a:custGeom>
              <a:avLst/>
              <a:gdLst>
                <a:gd name="connsiteX0" fmla="*/ 435719 w 437898"/>
                <a:gd name="connsiteY0" fmla="*/ 212982 h 283808"/>
                <a:gd name="connsiteX1" fmla="*/ 403414 w 437898"/>
                <a:gd name="connsiteY1" fmla="*/ 183686 h 283808"/>
                <a:gd name="connsiteX2" fmla="*/ 323809 w 437898"/>
                <a:gd name="connsiteY2" fmla="*/ 154093 h 283808"/>
                <a:gd name="connsiteX3" fmla="*/ 270085 w 437898"/>
                <a:gd name="connsiteY3" fmla="*/ 167816 h 283808"/>
                <a:gd name="connsiteX4" fmla="*/ 283809 w 437898"/>
                <a:gd name="connsiteY4" fmla="*/ 114093 h 283808"/>
                <a:gd name="connsiteX5" fmla="*/ 254216 w 437898"/>
                <a:gd name="connsiteY5" fmla="*/ 34488 h 283808"/>
                <a:gd name="connsiteX6" fmla="*/ 224919 w 437898"/>
                <a:gd name="connsiteY6" fmla="*/ 2182 h 283808"/>
                <a:gd name="connsiteX7" fmla="*/ 212983 w 437898"/>
                <a:gd name="connsiteY7" fmla="*/ 2182 h 283808"/>
                <a:gd name="connsiteX8" fmla="*/ 183686 w 437898"/>
                <a:gd name="connsiteY8" fmla="*/ 34488 h 283808"/>
                <a:gd name="connsiteX9" fmla="*/ 154093 w 437898"/>
                <a:gd name="connsiteY9" fmla="*/ 114093 h 283808"/>
                <a:gd name="connsiteX10" fmla="*/ 167817 w 437898"/>
                <a:gd name="connsiteY10" fmla="*/ 167816 h 283808"/>
                <a:gd name="connsiteX11" fmla="*/ 114093 w 437898"/>
                <a:gd name="connsiteY11" fmla="*/ 154093 h 283808"/>
                <a:gd name="connsiteX12" fmla="*/ 34488 w 437898"/>
                <a:gd name="connsiteY12" fmla="*/ 183686 h 283808"/>
                <a:gd name="connsiteX13" fmla="*/ 2182 w 437898"/>
                <a:gd name="connsiteY13" fmla="*/ 212982 h 283808"/>
                <a:gd name="connsiteX14" fmla="*/ 2182 w 437898"/>
                <a:gd name="connsiteY14" fmla="*/ 224918 h 283808"/>
                <a:gd name="connsiteX15" fmla="*/ 34488 w 437898"/>
                <a:gd name="connsiteY15" fmla="*/ 254215 h 283808"/>
                <a:gd name="connsiteX16" fmla="*/ 114093 w 437898"/>
                <a:gd name="connsiteY16" fmla="*/ 283808 h 283808"/>
                <a:gd name="connsiteX17" fmla="*/ 193698 w 437898"/>
                <a:gd name="connsiteY17" fmla="*/ 254215 h 283808"/>
                <a:gd name="connsiteX18" fmla="*/ 218939 w 437898"/>
                <a:gd name="connsiteY18" fmla="*/ 232501 h 283808"/>
                <a:gd name="connsiteX19" fmla="*/ 244179 w 437898"/>
                <a:gd name="connsiteY19" fmla="*/ 254215 h 283808"/>
                <a:gd name="connsiteX20" fmla="*/ 323784 w 437898"/>
                <a:gd name="connsiteY20" fmla="*/ 283808 h 283808"/>
                <a:gd name="connsiteX21" fmla="*/ 403389 w 437898"/>
                <a:gd name="connsiteY21" fmla="*/ 254215 h 283808"/>
                <a:gd name="connsiteX22" fmla="*/ 435695 w 437898"/>
                <a:gd name="connsiteY22" fmla="*/ 224918 h 283808"/>
                <a:gd name="connsiteX23" fmla="*/ 435719 w 437898"/>
                <a:gd name="connsiteY23" fmla="*/ 212982 h 283808"/>
                <a:gd name="connsiteX24" fmla="*/ 218963 w 437898"/>
                <a:gd name="connsiteY24" fmla="*/ 21911 h 283808"/>
                <a:gd name="connsiteX25" fmla="*/ 265313 w 437898"/>
                <a:gd name="connsiteY25" fmla="*/ 114093 h 283808"/>
                <a:gd name="connsiteX26" fmla="*/ 227434 w 437898"/>
                <a:gd name="connsiteY26" fmla="*/ 197335 h 283808"/>
                <a:gd name="connsiteX27" fmla="*/ 218951 w 437898"/>
                <a:gd name="connsiteY27" fmla="*/ 205399 h 283808"/>
                <a:gd name="connsiteX28" fmla="*/ 210283 w 437898"/>
                <a:gd name="connsiteY28" fmla="*/ 197163 h 283808"/>
                <a:gd name="connsiteX29" fmla="*/ 172601 w 437898"/>
                <a:gd name="connsiteY29" fmla="*/ 114105 h 283808"/>
                <a:gd name="connsiteX30" fmla="*/ 218963 w 437898"/>
                <a:gd name="connsiteY30" fmla="*/ 21911 h 283808"/>
                <a:gd name="connsiteX31" fmla="*/ 114130 w 437898"/>
                <a:gd name="connsiteY31" fmla="*/ 265300 h 283808"/>
                <a:gd name="connsiteX32" fmla="*/ 21936 w 437898"/>
                <a:gd name="connsiteY32" fmla="*/ 218938 h 283808"/>
                <a:gd name="connsiteX33" fmla="*/ 114130 w 437898"/>
                <a:gd name="connsiteY33" fmla="*/ 172601 h 283808"/>
                <a:gd name="connsiteX34" fmla="*/ 197360 w 437898"/>
                <a:gd name="connsiteY34" fmla="*/ 210467 h 283808"/>
                <a:gd name="connsiteX35" fmla="*/ 205868 w 437898"/>
                <a:gd name="connsiteY35" fmla="*/ 219382 h 283808"/>
                <a:gd name="connsiteX36" fmla="*/ 114130 w 437898"/>
                <a:gd name="connsiteY36" fmla="*/ 265300 h 283808"/>
                <a:gd name="connsiteX37" fmla="*/ 323809 w 437898"/>
                <a:gd name="connsiteY37" fmla="*/ 265300 h 283808"/>
                <a:gd name="connsiteX38" fmla="*/ 232058 w 437898"/>
                <a:gd name="connsiteY38" fmla="*/ 219394 h 283808"/>
                <a:gd name="connsiteX39" fmla="*/ 240751 w 437898"/>
                <a:gd name="connsiteY39" fmla="*/ 210282 h 283808"/>
                <a:gd name="connsiteX40" fmla="*/ 323809 w 437898"/>
                <a:gd name="connsiteY40" fmla="*/ 172601 h 283808"/>
                <a:gd name="connsiteX41" fmla="*/ 416003 w 437898"/>
                <a:gd name="connsiteY41" fmla="*/ 218963 h 283808"/>
                <a:gd name="connsiteX42" fmla="*/ 323809 w 437898"/>
                <a:gd name="connsiteY42" fmla="*/ 265300 h 283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37898" h="283808">
                  <a:moveTo>
                    <a:pt x="435719" y="212982"/>
                  </a:moveTo>
                  <a:cubicBezTo>
                    <a:pt x="435214" y="212378"/>
                    <a:pt x="423044" y="198075"/>
                    <a:pt x="403414" y="183686"/>
                  </a:cubicBezTo>
                  <a:cubicBezTo>
                    <a:pt x="376989" y="164327"/>
                    <a:pt x="349468" y="154093"/>
                    <a:pt x="323809" y="154093"/>
                  </a:cubicBezTo>
                  <a:cubicBezTo>
                    <a:pt x="306447" y="154093"/>
                    <a:pt x="288235" y="158791"/>
                    <a:pt x="270085" y="167816"/>
                  </a:cubicBezTo>
                  <a:cubicBezTo>
                    <a:pt x="279111" y="149666"/>
                    <a:pt x="283809" y="131454"/>
                    <a:pt x="283809" y="114093"/>
                  </a:cubicBezTo>
                  <a:cubicBezTo>
                    <a:pt x="283809" y="88433"/>
                    <a:pt x="273575" y="60912"/>
                    <a:pt x="254216" y="34488"/>
                  </a:cubicBezTo>
                  <a:cubicBezTo>
                    <a:pt x="239826" y="14846"/>
                    <a:pt x="225523" y="2688"/>
                    <a:pt x="224919" y="2182"/>
                  </a:cubicBezTo>
                  <a:cubicBezTo>
                    <a:pt x="221479" y="-727"/>
                    <a:pt x="216435" y="-727"/>
                    <a:pt x="212983" y="2182"/>
                  </a:cubicBezTo>
                  <a:cubicBezTo>
                    <a:pt x="212379" y="2688"/>
                    <a:pt x="198075" y="14858"/>
                    <a:pt x="183686" y="34488"/>
                  </a:cubicBezTo>
                  <a:cubicBezTo>
                    <a:pt x="164327" y="60912"/>
                    <a:pt x="154093" y="88433"/>
                    <a:pt x="154093" y="114093"/>
                  </a:cubicBezTo>
                  <a:cubicBezTo>
                    <a:pt x="154093" y="131454"/>
                    <a:pt x="158791" y="149666"/>
                    <a:pt x="167817" y="167816"/>
                  </a:cubicBezTo>
                  <a:cubicBezTo>
                    <a:pt x="149666" y="158791"/>
                    <a:pt x="131454" y="154093"/>
                    <a:pt x="114093" y="154093"/>
                  </a:cubicBezTo>
                  <a:cubicBezTo>
                    <a:pt x="88434" y="154093"/>
                    <a:pt x="60912" y="164327"/>
                    <a:pt x="34488" y="183686"/>
                  </a:cubicBezTo>
                  <a:cubicBezTo>
                    <a:pt x="14846" y="198075"/>
                    <a:pt x="2688" y="212378"/>
                    <a:pt x="2182" y="212982"/>
                  </a:cubicBezTo>
                  <a:cubicBezTo>
                    <a:pt x="-727" y="216423"/>
                    <a:pt x="-727" y="221466"/>
                    <a:pt x="2182" y="224918"/>
                  </a:cubicBezTo>
                  <a:cubicBezTo>
                    <a:pt x="2688" y="225522"/>
                    <a:pt x="14858" y="239826"/>
                    <a:pt x="34488" y="254215"/>
                  </a:cubicBezTo>
                  <a:cubicBezTo>
                    <a:pt x="60912" y="273574"/>
                    <a:pt x="88434" y="283808"/>
                    <a:pt x="114093" y="283808"/>
                  </a:cubicBezTo>
                  <a:cubicBezTo>
                    <a:pt x="139753" y="283808"/>
                    <a:pt x="167274" y="273574"/>
                    <a:pt x="193698" y="254215"/>
                  </a:cubicBezTo>
                  <a:cubicBezTo>
                    <a:pt x="204709" y="246151"/>
                    <a:pt x="213365" y="238112"/>
                    <a:pt x="218939" y="232501"/>
                  </a:cubicBezTo>
                  <a:cubicBezTo>
                    <a:pt x="224512" y="238112"/>
                    <a:pt x="233168" y="246151"/>
                    <a:pt x="244179" y="254215"/>
                  </a:cubicBezTo>
                  <a:cubicBezTo>
                    <a:pt x="270603" y="273574"/>
                    <a:pt x="298124" y="283808"/>
                    <a:pt x="323784" y="283808"/>
                  </a:cubicBezTo>
                  <a:cubicBezTo>
                    <a:pt x="349443" y="283808"/>
                    <a:pt x="376965" y="273574"/>
                    <a:pt x="403389" y="254215"/>
                  </a:cubicBezTo>
                  <a:cubicBezTo>
                    <a:pt x="423031" y="239826"/>
                    <a:pt x="435189" y="225522"/>
                    <a:pt x="435695" y="224918"/>
                  </a:cubicBezTo>
                  <a:cubicBezTo>
                    <a:pt x="438629" y="221466"/>
                    <a:pt x="438629" y="216423"/>
                    <a:pt x="435719" y="212982"/>
                  </a:cubicBezTo>
                  <a:close/>
                  <a:moveTo>
                    <a:pt x="218963" y="21911"/>
                  </a:moveTo>
                  <a:cubicBezTo>
                    <a:pt x="232687" y="35499"/>
                    <a:pt x="265313" y="72182"/>
                    <a:pt x="265313" y="114093"/>
                  </a:cubicBezTo>
                  <a:cubicBezTo>
                    <a:pt x="265313" y="148828"/>
                    <a:pt x="242921" y="179949"/>
                    <a:pt x="227434" y="197335"/>
                  </a:cubicBezTo>
                  <a:cubicBezTo>
                    <a:pt x="224117" y="200332"/>
                    <a:pt x="221269" y="203069"/>
                    <a:pt x="218951" y="205399"/>
                  </a:cubicBezTo>
                  <a:cubicBezTo>
                    <a:pt x="216596" y="203032"/>
                    <a:pt x="213686" y="200221"/>
                    <a:pt x="210283" y="197163"/>
                  </a:cubicBezTo>
                  <a:cubicBezTo>
                    <a:pt x="194808" y="179777"/>
                    <a:pt x="172601" y="148803"/>
                    <a:pt x="172601" y="114105"/>
                  </a:cubicBezTo>
                  <a:cubicBezTo>
                    <a:pt x="172613" y="72182"/>
                    <a:pt x="205239" y="35499"/>
                    <a:pt x="218963" y="21911"/>
                  </a:cubicBezTo>
                  <a:close/>
                  <a:moveTo>
                    <a:pt x="114130" y="265300"/>
                  </a:moveTo>
                  <a:cubicBezTo>
                    <a:pt x="72207" y="265300"/>
                    <a:pt x="35499" y="232662"/>
                    <a:pt x="21936" y="218938"/>
                  </a:cubicBezTo>
                  <a:cubicBezTo>
                    <a:pt x="35475" y="205214"/>
                    <a:pt x="72083" y="172601"/>
                    <a:pt x="114130" y="172601"/>
                  </a:cubicBezTo>
                  <a:cubicBezTo>
                    <a:pt x="148853" y="172601"/>
                    <a:pt x="179987" y="194980"/>
                    <a:pt x="197360" y="210467"/>
                  </a:cubicBezTo>
                  <a:cubicBezTo>
                    <a:pt x="200542" y="214006"/>
                    <a:pt x="203452" y="217002"/>
                    <a:pt x="205868" y="219382"/>
                  </a:cubicBezTo>
                  <a:cubicBezTo>
                    <a:pt x="191960" y="233352"/>
                    <a:pt x="155610" y="265300"/>
                    <a:pt x="114130" y="265300"/>
                  </a:cubicBezTo>
                  <a:close/>
                  <a:moveTo>
                    <a:pt x="323809" y="265300"/>
                  </a:moveTo>
                  <a:cubicBezTo>
                    <a:pt x="282317" y="265300"/>
                    <a:pt x="245967" y="233352"/>
                    <a:pt x="232058" y="219394"/>
                  </a:cubicBezTo>
                  <a:cubicBezTo>
                    <a:pt x="234524" y="216965"/>
                    <a:pt x="237496" y="213907"/>
                    <a:pt x="240751" y="210282"/>
                  </a:cubicBezTo>
                  <a:cubicBezTo>
                    <a:pt x="258137" y="194808"/>
                    <a:pt x="289111" y="172601"/>
                    <a:pt x="323809" y="172601"/>
                  </a:cubicBezTo>
                  <a:cubicBezTo>
                    <a:pt x="365732" y="172601"/>
                    <a:pt x="402439" y="205239"/>
                    <a:pt x="416003" y="218963"/>
                  </a:cubicBezTo>
                  <a:cubicBezTo>
                    <a:pt x="402464" y="232686"/>
                    <a:pt x="365868" y="265300"/>
                    <a:pt x="323809" y="265300"/>
                  </a:cubicBezTo>
                  <a:close/>
                </a:path>
              </a:pathLst>
            </a:custGeom>
            <a:grpFill/>
            <a:ln w="1230"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790FF1E-1890-4DF5-81FB-67A749F67577}"/>
                </a:ext>
              </a:extLst>
            </p:cNvPr>
            <p:cNvSpPr/>
            <p:nvPr/>
          </p:nvSpPr>
          <p:spPr>
            <a:xfrm>
              <a:off x="6881362" y="6553164"/>
              <a:ext cx="75639" cy="75637"/>
            </a:xfrm>
            <a:custGeom>
              <a:avLst/>
              <a:gdLst>
                <a:gd name="connsiteX0" fmla="*/ 16198 w 75639"/>
                <a:gd name="connsiteY0" fmla="*/ 59448 h 75637"/>
                <a:gd name="connsiteX1" fmla="*/ 62387 w 75639"/>
                <a:gd name="connsiteY1" fmla="*/ 75637 h 75637"/>
                <a:gd name="connsiteX2" fmla="*/ 67048 w 75639"/>
                <a:gd name="connsiteY2" fmla="*/ 75477 h 75637"/>
                <a:gd name="connsiteX3" fmla="*/ 75482 w 75639"/>
                <a:gd name="connsiteY3" fmla="*/ 67043 h 75637"/>
                <a:gd name="connsiteX4" fmla="*/ 59440 w 75639"/>
                <a:gd name="connsiteY4" fmla="*/ 16193 h 75637"/>
                <a:gd name="connsiteX5" fmla="*/ 8590 w 75639"/>
                <a:gd name="connsiteY5" fmla="*/ 151 h 75637"/>
                <a:gd name="connsiteX6" fmla="*/ 156 w 75639"/>
                <a:gd name="connsiteY6" fmla="*/ 8585 h 75637"/>
                <a:gd name="connsiteX7" fmla="*/ 16198 w 75639"/>
                <a:gd name="connsiteY7" fmla="*/ 59448 h 75637"/>
                <a:gd name="connsiteX8" fmla="*/ 16198 w 75639"/>
                <a:gd name="connsiteY8" fmla="*/ 59448 h 75637"/>
                <a:gd name="connsiteX9" fmla="*/ 46370 w 75639"/>
                <a:gd name="connsiteY9" fmla="*/ 29275 h 75637"/>
                <a:gd name="connsiteX10" fmla="*/ 56937 w 75639"/>
                <a:gd name="connsiteY10" fmla="*/ 56908 h 75637"/>
                <a:gd name="connsiteX11" fmla="*/ 29280 w 75639"/>
                <a:gd name="connsiteY11" fmla="*/ 46365 h 75637"/>
                <a:gd name="connsiteX12" fmla="*/ 29280 w 75639"/>
                <a:gd name="connsiteY12" fmla="*/ 46365 h 75637"/>
                <a:gd name="connsiteX13" fmla="*/ 18713 w 75639"/>
                <a:gd name="connsiteY13" fmla="*/ 18733 h 75637"/>
                <a:gd name="connsiteX14" fmla="*/ 46370 w 75639"/>
                <a:gd name="connsiteY14" fmla="*/ 29275 h 7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5639" h="75637">
                  <a:moveTo>
                    <a:pt x="16198" y="59448"/>
                  </a:moveTo>
                  <a:cubicBezTo>
                    <a:pt x="30686" y="73936"/>
                    <a:pt x="52807" y="75637"/>
                    <a:pt x="62387" y="75637"/>
                  </a:cubicBezTo>
                  <a:cubicBezTo>
                    <a:pt x="65063" y="75637"/>
                    <a:pt x="66765" y="75502"/>
                    <a:pt x="67048" y="75477"/>
                  </a:cubicBezTo>
                  <a:cubicBezTo>
                    <a:pt x="71537" y="75095"/>
                    <a:pt x="75100" y="71531"/>
                    <a:pt x="75482" y="67043"/>
                  </a:cubicBezTo>
                  <a:cubicBezTo>
                    <a:pt x="75593" y="65736"/>
                    <a:pt x="77985" y="34725"/>
                    <a:pt x="59440" y="16193"/>
                  </a:cubicBezTo>
                  <a:cubicBezTo>
                    <a:pt x="40908" y="-2340"/>
                    <a:pt x="9897" y="52"/>
                    <a:pt x="8590" y="151"/>
                  </a:cubicBezTo>
                  <a:cubicBezTo>
                    <a:pt x="4102" y="533"/>
                    <a:pt x="538" y="4097"/>
                    <a:pt x="156" y="8585"/>
                  </a:cubicBezTo>
                  <a:cubicBezTo>
                    <a:pt x="45" y="9904"/>
                    <a:pt x="-2335" y="40903"/>
                    <a:pt x="16198" y="59448"/>
                  </a:cubicBezTo>
                  <a:lnTo>
                    <a:pt x="16198" y="59448"/>
                  </a:lnTo>
                  <a:close/>
                  <a:moveTo>
                    <a:pt x="46370" y="29275"/>
                  </a:moveTo>
                  <a:cubicBezTo>
                    <a:pt x="54027" y="36932"/>
                    <a:pt x="56309" y="48856"/>
                    <a:pt x="56937" y="56908"/>
                  </a:cubicBezTo>
                  <a:cubicBezTo>
                    <a:pt x="48873" y="56279"/>
                    <a:pt x="36913" y="53985"/>
                    <a:pt x="29280" y="46365"/>
                  </a:cubicBezTo>
                  <a:lnTo>
                    <a:pt x="29280" y="46365"/>
                  </a:lnTo>
                  <a:cubicBezTo>
                    <a:pt x="21623" y="38708"/>
                    <a:pt x="19342" y="26785"/>
                    <a:pt x="18713" y="18733"/>
                  </a:cubicBezTo>
                  <a:cubicBezTo>
                    <a:pt x="26777" y="19362"/>
                    <a:pt x="38738" y="21643"/>
                    <a:pt x="46370" y="29275"/>
                  </a:cubicBezTo>
                  <a:close/>
                </a:path>
              </a:pathLst>
            </a:custGeom>
            <a:grpFill/>
            <a:ln w="1230"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40E2C497-B12C-43D7-ADCB-0A99FB3622C5}"/>
                </a:ext>
              </a:extLst>
            </p:cNvPr>
            <p:cNvSpPr/>
            <p:nvPr/>
          </p:nvSpPr>
          <p:spPr>
            <a:xfrm>
              <a:off x="7121016" y="6553170"/>
              <a:ext cx="75638" cy="75631"/>
            </a:xfrm>
            <a:custGeom>
              <a:avLst/>
              <a:gdLst>
                <a:gd name="connsiteX0" fmla="*/ 8590 w 75638"/>
                <a:gd name="connsiteY0" fmla="*/ 75471 h 75631"/>
                <a:gd name="connsiteX1" fmla="*/ 13251 w 75638"/>
                <a:gd name="connsiteY1" fmla="*/ 75631 h 75631"/>
                <a:gd name="connsiteX2" fmla="*/ 59440 w 75638"/>
                <a:gd name="connsiteY2" fmla="*/ 59442 h 75631"/>
                <a:gd name="connsiteX3" fmla="*/ 75482 w 75638"/>
                <a:gd name="connsiteY3" fmla="*/ 8591 h 75631"/>
                <a:gd name="connsiteX4" fmla="*/ 67048 w 75638"/>
                <a:gd name="connsiteY4" fmla="*/ 157 h 75631"/>
                <a:gd name="connsiteX5" fmla="*/ 16198 w 75638"/>
                <a:gd name="connsiteY5" fmla="*/ 16199 h 75631"/>
                <a:gd name="connsiteX6" fmla="*/ 156 w 75638"/>
                <a:gd name="connsiteY6" fmla="*/ 67050 h 75631"/>
                <a:gd name="connsiteX7" fmla="*/ 8590 w 75638"/>
                <a:gd name="connsiteY7" fmla="*/ 75471 h 75631"/>
                <a:gd name="connsiteX8" fmla="*/ 29268 w 75638"/>
                <a:gd name="connsiteY8" fmla="*/ 29269 h 75631"/>
                <a:gd name="connsiteX9" fmla="*/ 56925 w 75638"/>
                <a:gd name="connsiteY9" fmla="*/ 18702 h 75631"/>
                <a:gd name="connsiteX10" fmla="*/ 46358 w 75638"/>
                <a:gd name="connsiteY10" fmla="*/ 46359 h 75631"/>
                <a:gd name="connsiteX11" fmla="*/ 46358 w 75638"/>
                <a:gd name="connsiteY11" fmla="*/ 46359 h 75631"/>
                <a:gd name="connsiteX12" fmla="*/ 18725 w 75638"/>
                <a:gd name="connsiteY12" fmla="*/ 56926 h 75631"/>
                <a:gd name="connsiteX13" fmla="*/ 29268 w 75638"/>
                <a:gd name="connsiteY13" fmla="*/ 29269 h 75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5638" h="75631">
                  <a:moveTo>
                    <a:pt x="8590" y="75471"/>
                  </a:moveTo>
                  <a:cubicBezTo>
                    <a:pt x="8873" y="75496"/>
                    <a:pt x="10575" y="75631"/>
                    <a:pt x="13251" y="75631"/>
                  </a:cubicBezTo>
                  <a:cubicBezTo>
                    <a:pt x="22832" y="75631"/>
                    <a:pt x="44952" y="73930"/>
                    <a:pt x="59440" y="59442"/>
                  </a:cubicBezTo>
                  <a:cubicBezTo>
                    <a:pt x="77973" y="40909"/>
                    <a:pt x="75593" y="9898"/>
                    <a:pt x="75482" y="8591"/>
                  </a:cubicBezTo>
                  <a:cubicBezTo>
                    <a:pt x="75100" y="4103"/>
                    <a:pt x="71537" y="527"/>
                    <a:pt x="67048" y="157"/>
                  </a:cubicBezTo>
                  <a:cubicBezTo>
                    <a:pt x="65741" y="46"/>
                    <a:pt x="34730" y="-2346"/>
                    <a:pt x="16198" y="16199"/>
                  </a:cubicBezTo>
                  <a:cubicBezTo>
                    <a:pt x="-2335" y="34732"/>
                    <a:pt x="45" y="65743"/>
                    <a:pt x="156" y="67050"/>
                  </a:cubicBezTo>
                  <a:cubicBezTo>
                    <a:pt x="538" y="71538"/>
                    <a:pt x="4102" y="75101"/>
                    <a:pt x="8590" y="75471"/>
                  </a:cubicBezTo>
                  <a:close/>
                  <a:moveTo>
                    <a:pt x="29268" y="29269"/>
                  </a:moveTo>
                  <a:cubicBezTo>
                    <a:pt x="36937" y="21600"/>
                    <a:pt x="48873" y="19319"/>
                    <a:pt x="56925" y="18702"/>
                  </a:cubicBezTo>
                  <a:cubicBezTo>
                    <a:pt x="56308" y="26766"/>
                    <a:pt x="54027" y="38690"/>
                    <a:pt x="46358" y="46359"/>
                  </a:cubicBezTo>
                  <a:cubicBezTo>
                    <a:pt x="46358" y="46359"/>
                    <a:pt x="46358" y="46359"/>
                    <a:pt x="46358" y="46359"/>
                  </a:cubicBezTo>
                  <a:cubicBezTo>
                    <a:pt x="38701" y="54016"/>
                    <a:pt x="26777" y="56297"/>
                    <a:pt x="18725" y="56926"/>
                  </a:cubicBezTo>
                  <a:cubicBezTo>
                    <a:pt x="19354" y="48850"/>
                    <a:pt x="21648" y="36889"/>
                    <a:pt x="29268" y="29269"/>
                  </a:cubicBezTo>
                  <a:close/>
                </a:path>
              </a:pathLst>
            </a:custGeom>
            <a:grpFill/>
            <a:ln w="1230" cap="flat">
              <a:noFill/>
              <a:prstDash val="solid"/>
              <a:miter/>
            </a:ln>
          </p:spPr>
          <p:txBody>
            <a:bodyPr rtlCol="0" anchor="ctr"/>
            <a:lstStyle/>
            <a:p>
              <a:endParaRPr lang="en-US" dirty="0"/>
            </a:p>
          </p:txBody>
        </p:sp>
      </p:grpSp>
      <p:sp>
        <p:nvSpPr>
          <p:cNvPr id="3" name="Title 2">
            <a:extLst>
              <a:ext uri="{FF2B5EF4-FFF2-40B4-BE49-F238E27FC236}">
                <a16:creationId xmlns:a16="http://schemas.microsoft.com/office/drawing/2014/main" id="{586593A2-70DB-4C17-95F6-8484804CB027}"/>
              </a:ext>
            </a:extLst>
          </p:cNvPr>
          <p:cNvSpPr>
            <a:spLocks noGrp="1"/>
          </p:cNvSpPr>
          <p:nvPr>
            <p:ph type="title" hasCustomPrompt="1"/>
          </p:nvPr>
        </p:nvSpPr>
        <p:spPr>
          <a:xfrm>
            <a:off x="3318516" y="1598588"/>
            <a:ext cx="5568696" cy="1152144"/>
          </a:xfrm>
        </p:spPr>
        <p:txBody>
          <a:bodyPr vert="horz" lIns="91440" tIns="45720" rIns="91440" bIns="45720" rtlCol="0" anchor="t">
            <a:normAutofit/>
          </a:bodyPr>
          <a:lstStyle>
            <a:lvl1pPr algn="ctr">
              <a:buFont typeface="Arial" panose="020B0604020202020204" pitchFamily="34" charset="0"/>
              <a:buNone/>
              <a:defRPr lang="en-US" sz="1800">
                <a:solidFill>
                  <a:schemeClr val="bg1"/>
                </a:solidFill>
                <a:latin typeface="+mn-lt"/>
                <a:ea typeface="+mn-ea"/>
                <a:cs typeface="+mn-cs"/>
              </a:defRPr>
            </a:lvl1pPr>
          </a:lstStyle>
          <a:p>
            <a:pPr marL="228600" lvl="0" indent="-228600" algn="ctr">
              <a:lnSpc>
                <a:spcPct val="100000"/>
              </a:lnSpc>
              <a:spcBef>
                <a:spcPts val="1000"/>
              </a:spcBef>
              <a:buFontTx/>
            </a:pPr>
            <a:r>
              <a:rPr lang="en-US" dirty="0"/>
              <a:t>Insert text here</a:t>
            </a:r>
          </a:p>
        </p:txBody>
      </p:sp>
      <p:sp>
        <p:nvSpPr>
          <p:cNvPr id="37" name="Picture Placeholder 10">
            <a:extLst>
              <a:ext uri="{FF2B5EF4-FFF2-40B4-BE49-F238E27FC236}">
                <a16:creationId xmlns:a16="http://schemas.microsoft.com/office/drawing/2014/main" id="{B94C64FF-7984-4E71-84C9-C9740812CCF0}"/>
              </a:ext>
            </a:extLst>
          </p:cNvPr>
          <p:cNvSpPr>
            <a:spLocks noGrp="1"/>
          </p:cNvSpPr>
          <p:nvPr>
            <p:ph type="pic" sz="quarter" idx="10"/>
          </p:nvPr>
        </p:nvSpPr>
        <p:spPr>
          <a:xfrm>
            <a:off x="482219" y="3436865"/>
            <a:ext cx="2620202" cy="2623082"/>
          </a:xfrm>
          <a:prstGeom prst="ellipse">
            <a:avLst/>
          </a:prstGeom>
          <a:solidFill>
            <a:schemeClr val="accent6">
              <a:lumMod val="60000"/>
              <a:lumOff val="40000"/>
            </a:schemeClr>
          </a:solidFill>
          <a:ln w="76200">
            <a:noFill/>
          </a:ln>
        </p:spPr>
        <p:txBody>
          <a:bodyPr/>
          <a:lstStyle>
            <a:lvl1pPr marL="0" indent="0" algn="ctr">
              <a:buNone/>
              <a:defRPr>
                <a:solidFill>
                  <a:schemeClr val="tx1"/>
                </a:solidFill>
              </a:defRPr>
            </a:lvl1pPr>
          </a:lstStyle>
          <a:p>
            <a:r>
              <a:rPr lang="en-US"/>
              <a:t>Click icon to add picture</a:t>
            </a:r>
            <a:endParaRPr lang="en-US" dirty="0"/>
          </a:p>
        </p:txBody>
      </p:sp>
      <p:sp>
        <p:nvSpPr>
          <p:cNvPr id="38" name="Picture Placeholder 10">
            <a:extLst>
              <a:ext uri="{FF2B5EF4-FFF2-40B4-BE49-F238E27FC236}">
                <a16:creationId xmlns:a16="http://schemas.microsoft.com/office/drawing/2014/main" id="{6F1914FF-9165-4270-BAD4-775C3D998D56}"/>
              </a:ext>
            </a:extLst>
          </p:cNvPr>
          <p:cNvSpPr>
            <a:spLocks noGrp="1"/>
          </p:cNvSpPr>
          <p:nvPr>
            <p:ph type="pic" sz="quarter" idx="11"/>
          </p:nvPr>
        </p:nvSpPr>
        <p:spPr>
          <a:xfrm>
            <a:off x="3351654" y="3436865"/>
            <a:ext cx="2620202" cy="2623082"/>
          </a:xfrm>
          <a:prstGeom prst="ellipse">
            <a:avLst/>
          </a:prstGeom>
          <a:solidFill>
            <a:schemeClr val="accent6">
              <a:lumMod val="60000"/>
              <a:lumOff val="40000"/>
            </a:schemeClr>
          </a:solidFill>
          <a:ln w="76200">
            <a:noFill/>
          </a:ln>
        </p:spPr>
        <p:txBody>
          <a:bodyPr/>
          <a:lstStyle>
            <a:lvl1pPr marL="0" indent="0" algn="ctr">
              <a:buNone/>
              <a:defRPr>
                <a:solidFill>
                  <a:schemeClr val="tx1"/>
                </a:solidFill>
              </a:defRPr>
            </a:lvl1pPr>
          </a:lstStyle>
          <a:p>
            <a:r>
              <a:rPr lang="en-US"/>
              <a:t>Click icon to add picture</a:t>
            </a:r>
            <a:endParaRPr lang="en-US" dirty="0"/>
          </a:p>
        </p:txBody>
      </p:sp>
      <p:sp>
        <p:nvSpPr>
          <p:cNvPr id="43" name="Picture Placeholder 10">
            <a:extLst>
              <a:ext uri="{FF2B5EF4-FFF2-40B4-BE49-F238E27FC236}">
                <a16:creationId xmlns:a16="http://schemas.microsoft.com/office/drawing/2014/main" id="{E56A0B0C-3FFE-45EA-9083-B1E9CA53B7FC}"/>
              </a:ext>
            </a:extLst>
          </p:cNvPr>
          <p:cNvSpPr>
            <a:spLocks noGrp="1"/>
          </p:cNvSpPr>
          <p:nvPr>
            <p:ph type="pic" sz="quarter" idx="12"/>
          </p:nvPr>
        </p:nvSpPr>
        <p:spPr>
          <a:xfrm>
            <a:off x="6220145" y="3436865"/>
            <a:ext cx="2615368" cy="2623082"/>
          </a:xfrm>
          <a:prstGeom prst="ellipse">
            <a:avLst/>
          </a:prstGeom>
          <a:solidFill>
            <a:schemeClr val="accent6">
              <a:lumMod val="60000"/>
              <a:lumOff val="40000"/>
            </a:schemeClr>
          </a:solidFill>
          <a:ln w="76200">
            <a:noFill/>
          </a:ln>
        </p:spPr>
        <p:txBody>
          <a:bodyPr/>
          <a:lstStyle>
            <a:lvl1pPr marL="0" indent="0" algn="ctr">
              <a:buNone/>
              <a:defRPr>
                <a:solidFill>
                  <a:schemeClr val="tx1"/>
                </a:solidFill>
              </a:defRPr>
            </a:lvl1pPr>
          </a:lstStyle>
          <a:p>
            <a:r>
              <a:rPr lang="en-US"/>
              <a:t>Click icon to add picture</a:t>
            </a:r>
            <a:endParaRPr lang="en-US" dirty="0"/>
          </a:p>
        </p:txBody>
      </p:sp>
      <p:sp>
        <p:nvSpPr>
          <p:cNvPr id="44" name="Picture Placeholder 10">
            <a:extLst>
              <a:ext uri="{FF2B5EF4-FFF2-40B4-BE49-F238E27FC236}">
                <a16:creationId xmlns:a16="http://schemas.microsoft.com/office/drawing/2014/main" id="{9EE113F4-8164-4138-B88A-665A04449099}"/>
              </a:ext>
            </a:extLst>
          </p:cNvPr>
          <p:cNvSpPr>
            <a:spLocks noGrp="1"/>
          </p:cNvSpPr>
          <p:nvPr>
            <p:ph type="pic" sz="quarter" idx="13"/>
          </p:nvPr>
        </p:nvSpPr>
        <p:spPr>
          <a:xfrm>
            <a:off x="9079332" y="3436865"/>
            <a:ext cx="2615369" cy="2623082"/>
          </a:xfrm>
          <a:prstGeom prst="ellipse">
            <a:avLst/>
          </a:prstGeom>
          <a:solidFill>
            <a:schemeClr val="accent6">
              <a:lumMod val="60000"/>
              <a:lumOff val="40000"/>
            </a:schemeClr>
          </a:solidFill>
          <a:ln w="76200">
            <a:noFill/>
          </a:ln>
        </p:spPr>
        <p:txBody>
          <a:bodyPr/>
          <a:lstStyle>
            <a:lvl1pPr marL="0" indent="0" algn="ctr">
              <a:buNone/>
              <a:defRPr>
                <a:solidFill>
                  <a:schemeClr val="tx1"/>
                </a:solidFill>
              </a:defRPr>
            </a:lvl1pPr>
          </a:lstStyle>
          <a:p>
            <a:r>
              <a:rPr lang="en-US"/>
              <a:t>Click icon to add picture</a:t>
            </a:r>
            <a:endParaRPr lang="en-US" dirty="0"/>
          </a:p>
        </p:txBody>
      </p:sp>
    </p:spTree>
    <p:extLst>
      <p:ext uri="{BB962C8B-B14F-4D97-AF65-F5344CB8AC3E}">
        <p14:creationId xmlns:p14="http://schemas.microsoft.com/office/powerpoint/2010/main" val="1815909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 Photo Collage">
    <p:bg>
      <p:bgPr>
        <a:solidFill>
          <a:schemeClr val="accent1">
            <a:lumMod val="75000"/>
          </a:schemeClr>
        </a:solidFill>
        <a:effectLst/>
      </p:bgPr>
    </p:bg>
    <p:spTree>
      <p:nvGrpSpPr>
        <p:cNvPr id="1" name=""/>
        <p:cNvGrpSpPr/>
        <p:nvPr/>
      </p:nvGrpSpPr>
      <p:grpSpPr>
        <a:xfrm>
          <a:off x="0" y="0"/>
          <a:ext cx="0" cy="0"/>
          <a:chOff x="0" y="0"/>
          <a:chExt cx="0" cy="0"/>
        </a:xfrm>
      </p:grpSpPr>
      <p:grpSp>
        <p:nvGrpSpPr>
          <p:cNvPr id="2" name="Graphic 3">
            <a:extLst>
              <a:ext uri="{FF2B5EF4-FFF2-40B4-BE49-F238E27FC236}">
                <a16:creationId xmlns:a16="http://schemas.microsoft.com/office/drawing/2014/main" id="{D22EA7B1-A8D2-4B94-9406-7EC9A6D16EBA}"/>
              </a:ext>
              <a:ext uri="{C183D7F6-B498-43B3-948B-1728B52AA6E4}">
                <adec:decorative xmlns:adec="http://schemas.microsoft.com/office/drawing/2017/decorative" val="1"/>
              </a:ext>
            </a:extLst>
          </p:cNvPr>
          <p:cNvGrpSpPr/>
          <p:nvPr/>
        </p:nvGrpSpPr>
        <p:grpSpPr>
          <a:xfrm>
            <a:off x="3736637" y="2913974"/>
            <a:ext cx="1455579" cy="943383"/>
            <a:chOff x="3736637" y="2913974"/>
            <a:chExt cx="1455579" cy="943383"/>
          </a:xfrm>
          <a:solidFill>
            <a:schemeClr val="accent3">
              <a:lumMod val="40000"/>
              <a:lumOff val="60000"/>
            </a:schemeClr>
          </a:solidFill>
        </p:grpSpPr>
        <p:sp>
          <p:nvSpPr>
            <p:cNvPr id="6" name="Freeform: Shape 5">
              <a:extLst>
                <a:ext uri="{FF2B5EF4-FFF2-40B4-BE49-F238E27FC236}">
                  <a16:creationId xmlns:a16="http://schemas.microsoft.com/office/drawing/2014/main" id="{28DD5393-DB16-4956-BDF4-9F2B5FD526B7}"/>
                </a:ext>
              </a:extLst>
            </p:cNvPr>
            <p:cNvSpPr/>
            <p:nvPr/>
          </p:nvSpPr>
          <p:spPr>
            <a:xfrm>
              <a:off x="3736637" y="2913974"/>
              <a:ext cx="1455579" cy="943383"/>
            </a:xfrm>
            <a:custGeom>
              <a:avLst/>
              <a:gdLst>
                <a:gd name="connsiteX0" fmla="*/ 1448335 w 1455579"/>
                <a:gd name="connsiteY0" fmla="*/ 707958 h 943383"/>
                <a:gd name="connsiteX1" fmla="*/ 1340951 w 1455579"/>
                <a:gd name="connsiteY1" fmla="*/ 610574 h 943383"/>
                <a:gd name="connsiteX2" fmla="*/ 1076343 w 1455579"/>
                <a:gd name="connsiteY2" fmla="*/ 512207 h 943383"/>
                <a:gd name="connsiteX3" fmla="*/ 897765 w 1455579"/>
                <a:gd name="connsiteY3" fmla="*/ 557825 h 943383"/>
                <a:gd name="connsiteX4" fmla="*/ 943383 w 1455579"/>
                <a:gd name="connsiteY4" fmla="*/ 379247 h 943383"/>
                <a:gd name="connsiteX5" fmla="*/ 845016 w 1455579"/>
                <a:gd name="connsiteY5" fmla="*/ 114639 h 943383"/>
                <a:gd name="connsiteX6" fmla="*/ 747632 w 1455579"/>
                <a:gd name="connsiteY6" fmla="*/ 7255 h 943383"/>
                <a:gd name="connsiteX7" fmla="*/ 707957 w 1455579"/>
                <a:gd name="connsiteY7" fmla="*/ 7255 h 943383"/>
                <a:gd name="connsiteX8" fmla="*/ 610574 w 1455579"/>
                <a:gd name="connsiteY8" fmla="*/ 114639 h 943383"/>
                <a:gd name="connsiteX9" fmla="*/ 512207 w 1455579"/>
                <a:gd name="connsiteY9" fmla="*/ 379247 h 943383"/>
                <a:gd name="connsiteX10" fmla="*/ 557824 w 1455579"/>
                <a:gd name="connsiteY10" fmla="*/ 557825 h 943383"/>
                <a:gd name="connsiteX11" fmla="*/ 379247 w 1455579"/>
                <a:gd name="connsiteY11" fmla="*/ 512207 h 943383"/>
                <a:gd name="connsiteX12" fmla="*/ 114639 w 1455579"/>
                <a:gd name="connsiteY12" fmla="*/ 610574 h 943383"/>
                <a:gd name="connsiteX13" fmla="*/ 7255 w 1455579"/>
                <a:gd name="connsiteY13" fmla="*/ 707958 h 943383"/>
                <a:gd name="connsiteX14" fmla="*/ 7255 w 1455579"/>
                <a:gd name="connsiteY14" fmla="*/ 747632 h 943383"/>
                <a:gd name="connsiteX15" fmla="*/ 114639 w 1455579"/>
                <a:gd name="connsiteY15" fmla="*/ 845016 h 943383"/>
                <a:gd name="connsiteX16" fmla="*/ 379247 w 1455579"/>
                <a:gd name="connsiteY16" fmla="*/ 943383 h 943383"/>
                <a:gd name="connsiteX17" fmla="*/ 643855 w 1455579"/>
                <a:gd name="connsiteY17" fmla="*/ 845016 h 943383"/>
                <a:gd name="connsiteX18" fmla="*/ 727754 w 1455579"/>
                <a:gd name="connsiteY18" fmla="*/ 772839 h 943383"/>
                <a:gd name="connsiteX19" fmla="*/ 811653 w 1455579"/>
                <a:gd name="connsiteY19" fmla="*/ 845016 h 943383"/>
                <a:gd name="connsiteX20" fmla="*/ 1076261 w 1455579"/>
                <a:gd name="connsiteY20" fmla="*/ 943383 h 943383"/>
                <a:gd name="connsiteX21" fmla="*/ 1340869 w 1455579"/>
                <a:gd name="connsiteY21" fmla="*/ 845016 h 943383"/>
                <a:gd name="connsiteX22" fmla="*/ 1448253 w 1455579"/>
                <a:gd name="connsiteY22" fmla="*/ 747632 h 943383"/>
                <a:gd name="connsiteX23" fmla="*/ 1448335 w 1455579"/>
                <a:gd name="connsiteY23" fmla="*/ 707958 h 943383"/>
                <a:gd name="connsiteX24" fmla="*/ 727836 w 1455579"/>
                <a:gd name="connsiteY24" fmla="*/ 72833 h 943383"/>
                <a:gd name="connsiteX25" fmla="*/ 881904 w 1455579"/>
                <a:gd name="connsiteY25" fmla="*/ 379247 h 943383"/>
                <a:gd name="connsiteX26" fmla="*/ 755993 w 1455579"/>
                <a:gd name="connsiteY26" fmla="*/ 655946 h 943383"/>
                <a:gd name="connsiteX27" fmla="*/ 727795 w 1455579"/>
                <a:gd name="connsiteY27" fmla="*/ 682751 h 943383"/>
                <a:gd name="connsiteX28" fmla="*/ 698981 w 1455579"/>
                <a:gd name="connsiteY28" fmla="*/ 655372 h 943383"/>
                <a:gd name="connsiteX29" fmla="*/ 573727 w 1455579"/>
                <a:gd name="connsiteY29" fmla="*/ 379288 h 943383"/>
                <a:gd name="connsiteX30" fmla="*/ 727836 w 1455579"/>
                <a:gd name="connsiteY30" fmla="*/ 72833 h 943383"/>
                <a:gd name="connsiteX31" fmla="*/ 379370 w 1455579"/>
                <a:gd name="connsiteY31" fmla="*/ 881863 h 943383"/>
                <a:gd name="connsiteX32" fmla="*/ 72915 w 1455579"/>
                <a:gd name="connsiteY32" fmla="*/ 727754 h 943383"/>
                <a:gd name="connsiteX33" fmla="*/ 379370 w 1455579"/>
                <a:gd name="connsiteY33" fmla="*/ 573727 h 943383"/>
                <a:gd name="connsiteX34" fmla="*/ 656028 w 1455579"/>
                <a:gd name="connsiteY34" fmla="*/ 699596 h 943383"/>
                <a:gd name="connsiteX35" fmla="*/ 684308 w 1455579"/>
                <a:gd name="connsiteY35" fmla="*/ 729230 h 943383"/>
                <a:gd name="connsiteX36" fmla="*/ 379370 w 1455579"/>
                <a:gd name="connsiteY36" fmla="*/ 881863 h 943383"/>
                <a:gd name="connsiteX37" fmla="*/ 1076343 w 1455579"/>
                <a:gd name="connsiteY37" fmla="*/ 881863 h 943383"/>
                <a:gd name="connsiteX38" fmla="*/ 771363 w 1455579"/>
                <a:gd name="connsiteY38" fmla="*/ 729271 h 943383"/>
                <a:gd name="connsiteX39" fmla="*/ 800259 w 1455579"/>
                <a:gd name="connsiteY39" fmla="*/ 698982 h 943383"/>
                <a:gd name="connsiteX40" fmla="*/ 1076343 w 1455579"/>
                <a:gd name="connsiteY40" fmla="*/ 573727 h 943383"/>
                <a:gd name="connsiteX41" fmla="*/ 1382798 w 1455579"/>
                <a:gd name="connsiteY41" fmla="*/ 727836 h 943383"/>
                <a:gd name="connsiteX42" fmla="*/ 1076343 w 1455579"/>
                <a:gd name="connsiteY42" fmla="*/ 881863 h 943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55579" h="943383">
                  <a:moveTo>
                    <a:pt x="1448335" y="707958"/>
                  </a:moveTo>
                  <a:cubicBezTo>
                    <a:pt x="1446655" y="705949"/>
                    <a:pt x="1406201" y="658405"/>
                    <a:pt x="1340951" y="610574"/>
                  </a:cubicBezTo>
                  <a:cubicBezTo>
                    <a:pt x="1253117" y="546225"/>
                    <a:pt x="1161636" y="512207"/>
                    <a:pt x="1076343" y="512207"/>
                  </a:cubicBezTo>
                  <a:cubicBezTo>
                    <a:pt x="1018634" y="512207"/>
                    <a:pt x="958097" y="527823"/>
                    <a:pt x="897765" y="557825"/>
                  </a:cubicBezTo>
                  <a:cubicBezTo>
                    <a:pt x="927767" y="497493"/>
                    <a:pt x="943383" y="436956"/>
                    <a:pt x="943383" y="379247"/>
                  </a:cubicBezTo>
                  <a:cubicBezTo>
                    <a:pt x="943383" y="293954"/>
                    <a:pt x="909364" y="202473"/>
                    <a:pt x="845016" y="114639"/>
                  </a:cubicBezTo>
                  <a:cubicBezTo>
                    <a:pt x="797185" y="49348"/>
                    <a:pt x="749641" y="8935"/>
                    <a:pt x="747632" y="7255"/>
                  </a:cubicBezTo>
                  <a:cubicBezTo>
                    <a:pt x="736197" y="-2418"/>
                    <a:pt x="719434" y="-2418"/>
                    <a:pt x="707957" y="7255"/>
                  </a:cubicBezTo>
                  <a:cubicBezTo>
                    <a:pt x="705949" y="8935"/>
                    <a:pt x="658405" y="49389"/>
                    <a:pt x="610574" y="114639"/>
                  </a:cubicBezTo>
                  <a:cubicBezTo>
                    <a:pt x="546225" y="202473"/>
                    <a:pt x="512207" y="293954"/>
                    <a:pt x="512207" y="379247"/>
                  </a:cubicBezTo>
                  <a:cubicBezTo>
                    <a:pt x="512207" y="436956"/>
                    <a:pt x="527822" y="497493"/>
                    <a:pt x="557824" y="557825"/>
                  </a:cubicBezTo>
                  <a:cubicBezTo>
                    <a:pt x="497492" y="527823"/>
                    <a:pt x="436956" y="512207"/>
                    <a:pt x="379247" y="512207"/>
                  </a:cubicBezTo>
                  <a:cubicBezTo>
                    <a:pt x="293954" y="512207"/>
                    <a:pt x="202473" y="546225"/>
                    <a:pt x="114639" y="610574"/>
                  </a:cubicBezTo>
                  <a:cubicBezTo>
                    <a:pt x="49347" y="658405"/>
                    <a:pt x="8935" y="705949"/>
                    <a:pt x="7255" y="707958"/>
                  </a:cubicBezTo>
                  <a:cubicBezTo>
                    <a:pt x="-2418" y="719393"/>
                    <a:pt x="-2418" y="736156"/>
                    <a:pt x="7255" y="747632"/>
                  </a:cubicBezTo>
                  <a:cubicBezTo>
                    <a:pt x="8935" y="749641"/>
                    <a:pt x="49389" y="797185"/>
                    <a:pt x="114639" y="845016"/>
                  </a:cubicBezTo>
                  <a:cubicBezTo>
                    <a:pt x="202473" y="909365"/>
                    <a:pt x="293954" y="943383"/>
                    <a:pt x="379247" y="943383"/>
                  </a:cubicBezTo>
                  <a:cubicBezTo>
                    <a:pt x="464539" y="943383"/>
                    <a:pt x="556021" y="909365"/>
                    <a:pt x="643855" y="845016"/>
                  </a:cubicBezTo>
                  <a:cubicBezTo>
                    <a:pt x="680456" y="818211"/>
                    <a:pt x="709228" y="791488"/>
                    <a:pt x="727754" y="772839"/>
                  </a:cubicBezTo>
                  <a:cubicBezTo>
                    <a:pt x="746280" y="791488"/>
                    <a:pt x="775052" y="818211"/>
                    <a:pt x="811653" y="845016"/>
                  </a:cubicBezTo>
                  <a:cubicBezTo>
                    <a:pt x="899487" y="909365"/>
                    <a:pt x="990968" y="943383"/>
                    <a:pt x="1076261" y="943383"/>
                  </a:cubicBezTo>
                  <a:cubicBezTo>
                    <a:pt x="1161554" y="943383"/>
                    <a:pt x="1253035" y="909365"/>
                    <a:pt x="1340869" y="845016"/>
                  </a:cubicBezTo>
                  <a:cubicBezTo>
                    <a:pt x="1406160" y="797185"/>
                    <a:pt x="1446573" y="749641"/>
                    <a:pt x="1448253" y="747632"/>
                  </a:cubicBezTo>
                  <a:cubicBezTo>
                    <a:pt x="1458008" y="736156"/>
                    <a:pt x="1458008" y="719393"/>
                    <a:pt x="1448335" y="707958"/>
                  </a:cubicBezTo>
                  <a:close/>
                  <a:moveTo>
                    <a:pt x="727836" y="72833"/>
                  </a:moveTo>
                  <a:cubicBezTo>
                    <a:pt x="773454" y="118000"/>
                    <a:pt x="881904" y="239934"/>
                    <a:pt x="881904" y="379247"/>
                  </a:cubicBezTo>
                  <a:cubicBezTo>
                    <a:pt x="881904" y="494705"/>
                    <a:pt x="807472" y="598155"/>
                    <a:pt x="755993" y="655946"/>
                  </a:cubicBezTo>
                  <a:cubicBezTo>
                    <a:pt x="744968" y="665906"/>
                    <a:pt x="735500" y="675005"/>
                    <a:pt x="727795" y="682751"/>
                  </a:cubicBezTo>
                  <a:cubicBezTo>
                    <a:pt x="719967" y="674882"/>
                    <a:pt x="710294" y="665537"/>
                    <a:pt x="698981" y="655372"/>
                  </a:cubicBezTo>
                  <a:cubicBezTo>
                    <a:pt x="647544" y="597581"/>
                    <a:pt x="573727" y="494624"/>
                    <a:pt x="573727" y="379288"/>
                  </a:cubicBezTo>
                  <a:cubicBezTo>
                    <a:pt x="573768" y="239934"/>
                    <a:pt x="682218" y="118000"/>
                    <a:pt x="727836" y="72833"/>
                  </a:cubicBezTo>
                  <a:close/>
                  <a:moveTo>
                    <a:pt x="379370" y="881863"/>
                  </a:moveTo>
                  <a:cubicBezTo>
                    <a:pt x="240016" y="881863"/>
                    <a:pt x="118000" y="773372"/>
                    <a:pt x="72915" y="727754"/>
                  </a:cubicBezTo>
                  <a:cubicBezTo>
                    <a:pt x="117918" y="682136"/>
                    <a:pt x="239606" y="573727"/>
                    <a:pt x="379370" y="573727"/>
                  </a:cubicBezTo>
                  <a:cubicBezTo>
                    <a:pt x="494787" y="573727"/>
                    <a:pt x="598278" y="648118"/>
                    <a:pt x="656028" y="699596"/>
                  </a:cubicBezTo>
                  <a:cubicBezTo>
                    <a:pt x="666602" y="711360"/>
                    <a:pt x="676275" y="721319"/>
                    <a:pt x="684308" y="729230"/>
                  </a:cubicBezTo>
                  <a:cubicBezTo>
                    <a:pt x="638076" y="775667"/>
                    <a:pt x="517248" y="881863"/>
                    <a:pt x="379370" y="881863"/>
                  </a:cubicBezTo>
                  <a:close/>
                  <a:moveTo>
                    <a:pt x="1076343" y="881863"/>
                  </a:moveTo>
                  <a:cubicBezTo>
                    <a:pt x="938424" y="881863"/>
                    <a:pt x="817596" y="775667"/>
                    <a:pt x="771363" y="729271"/>
                  </a:cubicBezTo>
                  <a:cubicBezTo>
                    <a:pt x="779561" y="721196"/>
                    <a:pt x="789438" y="711032"/>
                    <a:pt x="800259" y="698982"/>
                  </a:cubicBezTo>
                  <a:cubicBezTo>
                    <a:pt x="858049" y="647544"/>
                    <a:pt x="961007" y="573727"/>
                    <a:pt x="1076343" y="573727"/>
                  </a:cubicBezTo>
                  <a:cubicBezTo>
                    <a:pt x="1215697" y="573727"/>
                    <a:pt x="1337713" y="682218"/>
                    <a:pt x="1382798" y="727836"/>
                  </a:cubicBezTo>
                  <a:cubicBezTo>
                    <a:pt x="1337795" y="773454"/>
                    <a:pt x="1216147" y="881863"/>
                    <a:pt x="1076343" y="881863"/>
                  </a:cubicBezTo>
                  <a:close/>
                </a:path>
              </a:pathLst>
            </a:custGeom>
            <a:grpFill/>
            <a:ln w="4098"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1CE7BA95-4E5B-4741-8203-DF95A98E2850}"/>
                </a:ext>
              </a:extLst>
            </p:cNvPr>
            <p:cNvSpPr/>
            <p:nvPr/>
          </p:nvSpPr>
          <p:spPr>
            <a:xfrm>
              <a:off x="3940476" y="3117749"/>
              <a:ext cx="251426" cy="251420"/>
            </a:xfrm>
            <a:custGeom>
              <a:avLst/>
              <a:gdLst>
                <a:gd name="connsiteX0" fmla="*/ 53841 w 251426"/>
                <a:gd name="connsiteY0" fmla="*/ 197605 h 251420"/>
                <a:gd name="connsiteX1" fmla="*/ 207376 w 251426"/>
                <a:gd name="connsiteY1" fmla="*/ 251420 h 251420"/>
                <a:gd name="connsiteX2" fmla="*/ 222869 w 251426"/>
                <a:gd name="connsiteY2" fmla="*/ 250888 h 251420"/>
                <a:gd name="connsiteX3" fmla="*/ 250904 w 251426"/>
                <a:gd name="connsiteY3" fmla="*/ 222853 h 251420"/>
                <a:gd name="connsiteX4" fmla="*/ 197581 w 251426"/>
                <a:gd name="connsiteY4" fmla="*/ 53825 h 251420"/>
                <a:gd name="connsiteX5" fmla="*/ 28553 w 251426"/>
                <a:gd name="connsiteY5" fmla="*/ 502 h 251420"/>
                <a:gd name="connsiteX6" fmla="*/ 518 w 251426"/>
                <a:gd name="connsiteY6" fmla="*/ 28536 h 251420"/>
                <a:gd name="connsiteX7" fmla="*/ 53841 w 251426"/>
                <a:gd name="connsiteY7" fmla="*/ 197605 h 251420"/>
                <a:gd name="connsiteX8" fmla="*/ 53841 w 251426"/>
                <a:gd name="connsiteY8" fmla="*/ 197605 h 251420"/>
                <a:gd name="connsiteX9" fmla="*/ 154135 w 251426"/>
                <a:gd name="connsiteY9" fmla="*/ 97312 h 251420"/>
                <a:gd name="connsiteX10" fmla="*/ 189260 w 251426"/>
                <a:gd name="connsiteY10" fmla="*/ 189162 h 251420"/>
                <a:gd name="connsiteX11" fmla="*/ 97328 w 251426"/>
                <a:gd name="connsiteY11" fmla="*/ 154119 h 251420"/>
                <a:gd name="connsiteX12" fmla="*/ 97328 w 251426"/>
                <a:gd name="connsiteY12" fmla="*/ 154119 h 251420"/>
                <a:gd name="connsiteX13" fmla="*/ 62203 w 251426"/>
                <a:gd name="connsiteY13" fmla="*/ 62268 h 251420"/>
                <a:gd name="connsiteX14" fmla="*/ 154135 w 251426"/>
                <a:gd name="connsiteY14" fmla="*/ 97312 h 251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1426" h="251420">
                  <a:moveTo>
                    <a:pt x="53841" y="197605"/>
                  </a:moveTo>
                  <a:cubicBezTo>
                    <a:pt x="102000" y="245764"/>
                    <a:pt x="175530" y="251420"/>
                    <a:pt x="207376" y="251420"/>
                  </a:cubicBezTo>
                  <a:cubicBezTo>
                    <a:pt x="216270" y="251420"/>
                    <a:pt x="221926" y="250970"/>
                    <a:pt x="222869" y="250888"/>
                  </a:cubicBezTo>
                  <a:cubicBezTo>
                    <a:pt x="237788" y="249617"/>
                    <a:pt x="249633" y="237772"/>
                    <a:pt x="250904" y="222853"/>
                  </a:cubicBezTo>
                  <a:cubicBezTo>
                    <a:pt x="251273" y="218508"/>
                    <a:pt x="259224" y="115428"/>
                    <a:pt x="197581" y="53825"/>
                  </a:cubicBezTo>
                  <a:cubicBezTo>
                    <a:pt x="135978" y="-7777"/>
                    <a:pt x="32897" y="174"/>
                    <a:pt x="28553" y="502"/>
                  </a:cubicBezTo>
                  <a:cubicBezTo>
                    <a:pt x="13634" y="1772"/>
                    <a:pt x="1789" y="13617"/>
                    <a:pt x="518" y="28536"/>
                  </a:cubicBezTo>
                  <a:cubicBezTo>
                    <a:pt x="149" y="32922"/>
                    <a:pt x="-7761" y="135962"/>
                    <a:pt x="53841" y="197605"/>
                  </a:cubicBezTo>
                  <a:lnTo>
                    <a:pt x="53841" y="197605"/>
                  </a:lnTo>
                  <a:close/>
                  <a:moveTo>
                    <a:pt x="154135" y="97312"/>
                  </a:moveTo>
                  <a:cubicBezTo>
                    <a:pt x="179588" y="122764"/>
                    <a:pt x="187170" y="162398"/>
                    <a:pt x="189260" y="189162"/>
                  </a:cubicBezTo>
                  <a:cubicBezTo>
                    <a:pt x="162455" y="187072"/>
                    <a:pt x="122698" y="179448"/>
                    <a:pt x="97328" y="154119"/>
                  </a:cubicBezTo>
                  <a:lnTo>
                    <a:pt x="97328" y="154119"/>
                  </a:lnTo>
                  <a:cubicBezTo>
                    <a:pt x="71875" y="128666"/>
                    <a:pt x="64293" y="89032"/>
                    <a:pt x="62203" y="62268"/>
                  </a:cubicBezTo>
                  <a:cubicBezTo>
                    <a:pt x="89008" y="64359"/>
                    <a:pt x="128765" y="71941"/>
                    <a:pt x="154135" y="97312"/>
                  </a:cubicBezTo>
                  <a:close/>
                </a:path>
              </a:pathLst>
            </a:custGeom>
            <a:grpFill/>
            <a:ln w="4098"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FD687EAA-E280-4380-8978-1C814CF35870}"/>
                </a:ext>
              </a:extLst>
            </p:cNvPr>
            <p:cNvSpPr/>
            <p:nvPr/>
          </p:nvSpPr>
          <p:spPr>
            <a:xfrm>
              <a:off x="4737087" y="3117769"/>
              <a:ext cx="251421" cy="251400"/>
            </a:xfrm>
            <a:custGeom>
              <a:avLst/>
              <a:gdLst>
                <a:gd name="connsiteX0" fmla="*/ 28553 w 251421"/>
                <a:gd name="connsiteY0" fmla="*/ 250867 h 251400"/>
                <a:gd name="connsiteX1" fmla="*/ 44046 w 251421"/>
                <a:gd name="connsiteY1" fmla="*/ 251400 h 251400"/>
                <a:gd name="connsiteX2" fmla="*/ 197581 w 251421"/>
                <a:gd name="connsiteY2" fmla="*/ 197585 h 251400"/>
                <a:gd name="connsiteX3" fmla="*/ 250904 w 251421"/>
                <a:gd name="connsiteY3" fmla="*/ 28557 h 251400"/>
                <a:gd name="connsiteX4" fmla="*/ 222869 w 251421"/>
                <a:gd name="connsiteY4" fmla="*/ 523 h 251400"/>
                <a:gd name="connsiteX5" fmla="*/ 53842 w 251421"/>
                <a:gd name="connsiteY5" fmla="*/ 53846 h 251400"/>
                <a:gd name="connsiteX6" fmla="*/ 518 w 251421"/>
                <a:gd name="connsiteY6" fmla="*/ 222874 h 251400"/>
                <a:gd name="connsiteX7" fmla="*/ 28553 w 251421"/>
                <a:gd name="connsiteY7" fmla="*/ 250867 h 251400"/>
                <a:gd name="connsiteX8" fmla="*/ 97287 w 251421"/>
                <a:gd name="connsiteY8" fmla="*/ 97292 h 251400"/>
                <a:gd name="connsiteX9" fmla="*/ 189219 w 251421"/>
                <a:gd name="connsiteY9" fmla="*/ 62166 h 251400"/>
                <a:gd name="connsiteX10" fmla="*/ 154094 w 251421"/>
                <a:gd name="connsiteY10" fmla="*/ 154099 h 251400"/>
                <a:gd name="connsiteX11" fmla="*/ 154094 w 251421"/>
                <a:gd name="connsiteY11" fmla="*/ 154099 h 251400"/>
                <a:gd name="connsiteX12" fmla="*/ 62244 w 251421"/>
                <a:gd name="connsiteY12" fmla="*/ 189224 h 251400"/>
                <a:gd name="connsiteX13" fmla="*/ 97287 w 251421"/>
                <a:gd name="connsiteY13" fmla="*/ 97292 h 25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1421" h="251400">
                  <a:moveTo>
                    <a:pt x="28553" y="250867"/>
                  </a:moveTo>
                  <a:cubicBezTo>
                    <a:pt x="29496" y="250949"/>
                    <a:pt x="35152" y="251400"/>
                    <a:pt x="44046" y="251400"/>
                  </a:cubicBezTo>
                  <a:cubicBezTo>
                    <a:pt x="75892" y="251400"/>
                    <a:pt x="149422" y="245744"/>
                    <a:pt x="197581" y="197585"/>
                  </a:cubicBezTo>
                  <a:cubicBezTo>
                    <a:pt x="259183" y="135983"/>
                    <a:pt x="251273" y="32902"/>
                    <a:pt x="250904" y="28557"/>
                  </a:cubicBezTo>
                  <a:cubicBezTo>
                    <a:pt x="249633" y="13638"/>
                    <a:pt x="237788" y="1752"/>
                    <a:pt x="222869" y="523"/>
                  </a:cubicBezTo>
                  <a:cubicBezTo>
                    <a:pt x="218525" y="154"/>
                    <a:pt x="115444" y="-7798"/>
                    <a:pt x="53842" y="53846"/>
                  </a:cubicBezTo>
                  <a:cubicBezTo>
                    <a:pt x="-7761" y="115449"/>
                    <a:pt x="149" y="218529"/>
                    <a:pt x="518" y="222874"/>
                  </a:cubicBezTo>
                  <a:cubicBezTo>
                    <a:pt x="1789" y="237793"/>
                    <a:pt x="13634" y="249638"/>
                    <a:pt x="28553" y="250867"/>
                  </a:cubicBezTo>
                  <a:close/>
                  <a:moveTo>
                    <a:pt x="97287" y="97292"/>
                  </a:moveTo>
                  <a:cubicBezTo>
                    <a:pt x="122781" y="71798"/>
                    <a:pt x="162455" y="64216"/>
                    <a:pt x="189219" y="62166"/>
                  </a:cubicBezTo>
                  <a:cubicBezTo>
                    <a:pt x="187170" y="88971"/>
                    <a:pt x="179588" y="128605"/>
                    <a:pt x="154094" y="154099"/>
                  </a:cubicBezTo>
                  <a:cubicBezTo>
                    <a:pt x="154094" y="154099"/>
                    <a:pt x="154094" y="154099"/>
                    <a:pt x="154094" y="154099"/>
                  </a:cubicBezTo>
                  <a:cubicBezTo>
                    <a:pt x="128642" y="179551"/>
                    <a:pt x="89008" y="187134"/>
                    <a:pt x="62244" y="189224"/>
                  </a:cubicBezTo>
                  <a:cubicBezTo>
                    <a:pt x="64334" y="162378"/>
                    <a:pt x="71957" y="122621"/>
                    <a:pt x="97287" y="97292"/>
                  </a:cubicBezTo>
                  <a:close/>
                </a:path>
              </a:pathLst>
            </a:custGeom>
            <a:grpFill/>
            <a:ln w="4098" cap="flat">
              <a:noFill/>
              <a:prstDash val="solid"/>
              <a:miter/>
            </a:ln>
          </p:spPr>
          <p:txBody>
            <a:bodyPr rtlCol="0" anchor="ctr"/>
            <a:lstStyle/>
            <a:p>
              <a:endParaRPr lang="en-US" dirty="0"/>
            </a:p>
          </p:txBody>
        </p:sp>
      </p:grpSp>
      <p:sp>
        <p:nvSpPr>
          <p:cNvPr id="3" name="Title 2">
            <a:extLst>
              <a:ext uri="{FF2B5EF4-FFF2-40B4-BE49-F238E27FC236}">
                <a16:creationId xmlns:a16="http://schemas.microsoft.com/office/drawing/2014/main" id="{C6FCBF3F-2361-48B7-BF30-B081B620239F}"/>
              </a:ext>
            </a:extLst>
          </p:cNvPr>
          <p:cNvSpPr>
            <a:spLocks noGrp="1"/>
          </p:cNvSpPr>
          <p:nvPr>
            <p:ph type="title" hasCustomPrompt="1"/>
          </p:nvPr>
        </p:nvSpPr>
        <p:spPr>
          <a:xfrm>
            <a:off x="3111637" y="2531794"/>
            <a:ext cx="2834640" cy="365760"/>
          </a:xfrm>
        </p:spPr>
        <p:txBody>
          <a:bodyPr/>
          <a:lstStyle>
            <a:lvl1pPr>
              <a:defRPr>
                <a:solidFill>
                  <a:schemeClr val="accent1">
                    <a:lumMod val="75000"/>
                  </a:schemeClr>
                </a:solidFill>
              </a:defRPr>
            </a:lvl1pPr>
          </a:lstStyle>
          <a:p>
            <a:r>
              <a:rPr lang="en-US" dirty="0"/>
              <a:t>Title</a:t>
            </a:r>
          </a:p>
        </p:txBody>
      </p:sp>
      <p:sp>
        <p:nvSpPr>
          <p:cNvPr id="22" name="Picture Placeholder 23" descr="Image placeholder">
            <a:extLst>
              <a:ext uri="{FF2B5EF4-FFF2-40B4-BE49-F238E27FC236}">
                <a16:creationId xmlns:a16="http://schemas.microsoft.com/office/drawing/2014/main" id="{9FA7A052-636E-48F9-A9DD-B80E1392922D}"/>
              </a:ext>
            </a:extLst>
          </p:cNvPr>
          <p:cNvSpPr>
            <a:spLocks noGrp="1"/>
          </p:cNvSpPr>
          <p:nvPr>
            <p:ph type="pic" sz="quarter" idx="10"/>
          </p:nvPr>
        </p:nvSpPr>
        <p:spPr>
          <a:xfrm>
            <a:off x="0" y="0"/>
            <a:ext cx="2860675" cy="4144963"/>
          </a:xfrm>
          <a:solidFill>
            <a:schemeClr val="bg1">
              <a:lumMod val="75000"/>
            </a:schemeClr>
          </a:solidFill>
        </p:spPr>
        <p:txBody>
          <a:bodyPr>
            <a:normAutofit/>
          </a:bodyPr>
          <a:lstStyle>
            <a:lvl1pPr algn="ctr">
              <a:buNone/>
              <a:defRPr sz="1800">
                <a:solidFill>
                  <a:schemeClr val="tx1"/>
                </a:solidFill>
              </a:defRPr>
            </a:lvl1pPr>
          </a:lstStyle>
          <a:p>
            <a:r>
              <a:rPr lang="en-US"/>
              <a:t>Click icon to add picture</a:t>
            </a:r>
            <a:endParaRPr lang="en-US" dirty="0"/>
          </a:p>
        </p:txBody>
      </p:sp>
      <p:sp>
        <p:nvSpPr>
          <p:cNvPr id="28" name="Picture Placeholder 23" descr="Image placeholder">
            <a:extLst>
              <a:ext uri="{FF2B5EF4-FFF2-40B4-BE49-F238E27FC236}">
                <a16:creationId xmlns:a16="http://schemas.microsoft.com/office/drawing/2014/main" id="{4CD6B399-4E70-4165-A126-5B17361527D5}"/>
              </a:ext>
            </a:extLst>
          </p:cNvPr>
          <p:cNvSpPr>
            <a:spLocks noGrp="1"/>
          </p:cNvSpPr>
          <p:nvPr>
            <p:ph type="pic" sz="quarter" idx="17"/>
          </p:nvPr>
        </p:nvSpPr>
        <p:spPr>
          <a:xfrm>
            <a:off x="-3" y="4432853"/>
            <a:ext cx="2860675" cy="2430117"/>
          </a:xfrm>
          <a:solidFill>
            <a:schemeClr val="bg1">
              <a:lumMod val="75000"/>
            </a:schemeClr>
          </a:solidFill>
        </p:spPr>
        <p:txBody>
          <a:bodyPr>
            <a:normAutofit/>
          </a:bodyPr>
          <a:lstStyle>
            <a:lvl1pPr algn="ctr">
              <a:buNone/>
              <a:defRPr sz="1800">
                <a:solidFill>
                  <a:schemeClr val="tx1"/>
                </a:solidFill>
              </a:defRPr>
            </a:lvl1pPr>
          </a:lstStyle>
          <a:p>
            <a:r>
              <a:rPr lang="en-US"/>
              <a:t>Click icon to add picture</a:t>
            </a:r>
            <a:endParaRPr lang="en-US" dirty="0"/>
          </a:p>
        </p:txBody>
      </p:sp>
      <p:sp>
        <p:nvSpPr>
          <p:cNvPr id="25" name="Picture Placeholder 23" descr="Image placeholder">
            <a:extLst>
              <a:ext uri="{FF2B5EF4-FFF2-40B4-BE49-F238E27FC236}">
                <a16:creationId xmlns:a16="http://schemas.microsoft.com/office/drawing/2014/main" id="{C652564A-10E3-4BA4-A8C8-E6771F6FE078}"/>
              </a:ext>
            </a:extLst>
          </p:cNvPr>
          <p:cNvSpPr>
            <a:spLocks noGrp="1"/>
          </p:cNvSpPr>
          <p:nvPr>
            <p:ph type="pic" sz="quarter" idx="13"/>
          </p:nvPr>
        </p:nvSpPr>
        <p:spPr>
          <a:xfrm>
            <a:off x="3111637" y="0"/>
            <a:ext cx="2860675" cy="2430117"/>
          </a:xfrm>
          <a:solidFill>
            <a:schemeClr val="bg1">
              <a:lumMod val="75000"/>
            </a:schemeClr>
          </a:solidFill>
        </p:spPr>
        <p:txBody>
          <a:bodyPr>
            <a:normAutofit/>
          </a:bodyPr>
          <a:lstStyle>
            <a:lvl1pPr algn="ctr">
              <a:buNone/>
              <a:defRPr sz="1800">
                <a:solidFill>
                  <a:schemeClr val="tx1"/>
                </a:solidFill>
              </a:defRPr>
            </a:lvl1pPr>
          </a:lstStyle>
          <a:p>
            <a:r>
              <a:rPr lang="en-US"/>
              <a:t>Click icon to add picture</a:t>
            </a:r>
            <a:endParaRPr lang="en-US" dirty="0"/>
          </a:p>
        </p:txBody>
      </p:sp>
      <p:sp>
        <p:nvSpPr>
          <p:cNvPr id="27" name="Picture Placeholder 23" descr="Image placeholder">
            <a:extLst>
              <a:ext uri="{FF2B5EF4-FFF2-40B4-BE49-F238E27FC236}">
                <a16:creationId xmlns:a16="http://schemas.microsoft.com/office/drawing/2014/main" id="{38F95C28-53FF-4487-8D3C-751ADB26CFB7}"/>
              </a:ext>
            </a:extLst>
          </p:cNvPr>
          <p:cNvSpPr>
            <a:spLocks noGrp="1"/>
          </p:cNvSpPr>
          <p:nvPr>
            <p:ph type="pic" sz="quarter" idx="16"/>
          </p:nvPr>
        </p:nvSpPr>
        <p:spPr>
          <a:xfrm>
            <a:off x="3111637" y="4432853"/>
            <a:ext cx="2860675" cy="2430117"/>
          </a:xfrm>
          <a:solidFill>
            <a:schemeClr val="bg1">
              <a:lumMod val="75000"/>
            </a:schemeClr>
          </a:solidFill>
        </p:spPr>
        <p:txBody>
          <a:bodyPr>
            <a:normAutofit/>
          </a:bodyPr>
          <a:lstStyle>
            <a:lvl1pPr algn="ctr">
              <a:buNone/>
              <a:defRPr sz="1800">
                <a:solidFill>
                  <a:schemeClr val="tx1"/>
                </a:solidFill>
              </a:defRPr>
            </a:lvl1pPr>
          </a:lstStyle>
          <a:p>
            <a:r>
              <a:rPr lang="en-US"/>
              <a:t>Click icon to add picture</a:t>
            </a:r>
            <a:endParaRPr lang="en-US" dirty="0"/>
          </a:p>
        </p:txBody>
      </p:sp>
      <p:sp>
        <p:nvSpPr>
          <p:cNvPr id="24" name="Picture Placeholder 23" descr="Image placeholder">
            <a:extLst>
              <a:ext uri="{FF2B5EF4-FFF2-40B4-BE49-F238E27FC236}">
                <a16:creationId xmlns:a16="http://schemas.microsoft.com/office/drawing/2014/main" id="{405F0FA7-DC76-443E-AF3D-B256AF79A9FF}"/>
              </a:ext>
            </a:extLst>
          </p:cNvPr>
          <p:cNvSpPr>
            <a:spLocks noGrp="1"/>
          </p:cNvSpPr>
          <p:nvPr>
            <p:ph type="pic" sz="quarter" idx="12"/>
          </p:nvPr>
        </p:nvSpPr>
        <p:spPr>
          <a:xfrm>
            <a:off x="6216096" y="0"/>
            <a:ext cx="2860675" cy="2430117"/>
          </a:xfrm>
          <a:solidFill>
            <a:schemeClr val="bg1">
              <a:lumMod val="75000"/>
            </a:schemeClr>
          </a:solidFill>
        </p:spPr>
        <p:txBody>
          <a:bodyPr>
            <a:normAutofit/>
          </a:bodyPr>
          <a:lstStyle>
            <a:lvl1pPr algn="ctr">
              <a:buNone/>
              <a:defRPr sz="1800">
                <a:solidFill>
                  <a:schemeClr val="tx1"/>
                </a:solidFill>
              </a:defRPr>
            </a:lvl1pPr>
          </a:lstStyle>
          <a:p>
            <a:r>
              <a:rPr lang="en-US"/>
              <a:t>Click icon to add picture</a:t>
            </a:r>
            <a:endParaRPr lang="en-US" dirty="0"/>
          </a:p>
        </p:txBody>
      </p:sp>
      <p:sp>
        <p:nvSpPr>
          <p:cNvPr id="29" name="Picture Placeholder 23" descr="Image placeholder">
            <a:extLst>
              <a:ext uri="{FF2B5EF4-FFF2-40B4-BE49-F238E27FC236}">
                <a16:creationId xmlns:a16="http://schemas.microsoft.com/office/drawing/2014/main" id="{181FCBF1-0B45-403A-A77B-EB4C2C3F56CF}"/>
              </a:ext>
            </a:extLst>
          </p:cNvPr>
          <p:cNvSpPr>
            <a:spLocks noGrp="1"/>
          </p:cNvSpPr>
          <p:nvPr>
            <p:ph type="pic" sz="quarter" idx="14"/>
          </p:nvPr>
        </p:nvSpPr>
        <p:spPr>
          <a:xfrm>
            <a:off x="6221481" y="2713037"/>
            <a:ext cx="2860675" cy="1431237"/>
          </a:xfrm>
          <a:solidFill>
            <a:schemeClr val="bg1">
              <a:lumMod val="75000"/>
            </a:schemeClr>
          </a:solidFill>
        </p:spPr>
        <p:txBody>
          <a:bodyPr>
            <a:normAutofit/>
          </a:bodyPr>
          <a:lstStyle>
            <a:lvl1pPr algn="ctr">
              <a:buNone/>
              <a:defRPr sz="1800">
                <a:solidFill>
                  <a:schemeClr val="tx1"/>
                </a:solidFill>
              </a:defRPr>
            </a:lvl1pPr>
          </a:lstStyle>
          <a:p>
            <a:r>
              <a:rPr lang="en-US"/>
              <a:t>Click icon to add picture</a:t>
            </a:r>
            <a:endParaRPr lang="en-US" dirty="0"/>
          </a:p>
        </p:txBody>
      </p:sp>
      <p:sp>
        <p:nvSpPr>
          <p:cNvPr id="23" name="Picture Placeholder 23" descr="Image placeholder">
            <a:extLst>
              <a:ext uri="{FF2B5EF4-FFF2-40B4-BE49-F238E27FC236}">
                <a16:creationId xmlns:a16="http://schemas.microsoft.com/office/drawing/2014/main" id="{C65D9A16-634A-43E9-A139-ADC1A06396DB}"/>
              </a:ext>
            </a:extLst>
          </p:cNvPr>
          <p:cNvSpPr>
            <a:spLocks noGrp="1"/>
          </p:cNvSpPr>
          <p:nvPr>
            <p:ph type="pic" sz="quarter" idx="11"/>
          </p:nvPr>
        </p:nvSpPr>
        <p:spPr>
          <a:xfrm>
            <a:off x="9327735" y="0"/>
            <a:ext cx="2860675" cy="4144963"/>
          </a:xfrm>
          <a:solidFill>
            <a:schemeClr val="bg1">
              <a:lumMod val="75000"/>
            </a:schemeClr>
          </a:solidFill>
        </p:spPr>
        <p:txBody>
          <a:bodyPr>
            <a:normAutofit/>
          </a:bodyPr>
          <a:lstStyle>
            <a:lvl1pPr algn="ctr">
              <a:buNone/>
              <a:defRPr sz="1800">
                <a:solidFill>
                  <a:schemeClr val="tx1"/>
                </a:solidFill>
              </a:defRPr>
            </a:lvl1pPr>
          </a:lstStyle>
          <a:p>
            <a:r>
              <a:rPr lang="en-US"/>
              <a:t>Click icon to add picture</a:t>
            </a:r>
            <a:endParaRPr lang="en-US" dirty="0"/>
          </a:p>
        </p:txBody>
      </p:sp>
      <p:sp>
        <p:nvSpPr>
          <p:cNvPr id="26" name="Picture Placeholder 23" descr="Image placeholder">
            <a:extLst>
              <a:ext uri="{FF2B5EF4-FFF2-40B4-BE49-F238E27FC236}">
                <a16:creationId xmlns:a16="http://schemas.microsoft.com/office/drawing/2014/main" id="{E77CD850-8A87-48C2-87F0-6629A30ABAF1}"/>
              </a:ext>
            </a:extLst>
          </p:cNvPr>
          <p:cNvSpPr>
            <a:spLocks noGrp="1"/>
          </p:cNvSpPr>
          <p:nvPr>
            <p:ph type="pic" sz="quarter" idx="15"/>
          </p:nvPr>
        </p:nvSpPr>
        <p:spPr>
          <a:xfrm>
            <a:off x="6216095" y="4432853"/>
            <a:ext cx="5975905" cy="2430117"/>
          </a:xfrm>
          <a:solidFill>
            <a:schemeClr val="bg1">
              <a:lumMod val="75000"/>
            </a:schemeClr>
          </a:solidFill>
        </p:spPr>
        <p:txBody>
          <a:bodyPr>
            <a:normAutofit/>
          </a:bodyPr>
          <a:lstStyle>
            <a:lvl1pPr algn="ctr">
              <a:buNone/>
              <a:defRPr sz="1800">
                <a:solidFill>
                  <a:schemeClr val="tx1"/>
                </a:solidFill>
              </a:defRPr>
            </a:lvl1pPr>
          </a:lstStyle>
          <a:p>
            <a:r>
              <a:rPr lang="en-US"/>
              <a:t>Click icon to add picture</a:t>
            </a:r>
            <a:endParaRPr lang="en-US" dirty="0"/>
          </a:p>
        </p:txBody>
      </p:sp>
    </p:spTree>
    <p:extLst>
      <p:ext uri="{BB962C8B-B14F-4D97-AF65-F5344CB8AC3E}">
        <p14:creationId xmlns:p14="http://schemas.microsoft.com/office/powerpoint/2010/main" val="89255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C9DDFD4-2013-47B4-A89E-F69D6BFC9D0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1F725E1-8591-4E8B-888C-17CB88A81840}"/>
              </a:ext>
              <a:ext uri="{C183D7F6-B498-43B3-948B-1728B52AA6E4}">
                <adec:decorative xmlns:adec="http://schemas.microsoft.com/office/drawing/2017/decorative" val="1"/>
              </a:ext>
            </a:extLst>
          </p:cNvPr>
          <p:cNvSpPr/>
          <p:nvPr userDrawn="1"/>
        </p:nvSpPr>
        <p:spPr>
          <a:xfrm>
            <a:off x="1" y="2196047"/>
            <a:ext cx="12191999" cy="2465905"/>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B30BFF50-45FC-4370-996A-3D5F8753C9F4}"/>
              </a:ext>
              <a:ext uri="{C183D7F6-B498-43B3-948B-1728B52AA6E4}">
                <adec:decorative xmlns:adec="http://schemas.microsoft.com/office/drawing/2017/decorative" val="1"/>
              </a:ext>
            </a:extLst>
          </p:cNvPr>
          <p:cNvCxnSpPr>
            <a:cxnSpLocks/>
          </p:cNvCxnSpPr>
          <p:nvPr userDrawn="1"/>
        </p:nvCxnSpPr>
        <p:spPr>
          <a:xfrm>
            <a:off x="5688496" y="4253085"/>
            <a:ext cx="815008" cy="0"/>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 name="Graphic 9">
            <a:extLst>
              <a:ext uri="{FF2B5EF4-FFF2-40B4-BE49-F238E27FC236}">
                <a16:creationId xmlns:a16="http://schemas.microsoft.com/office/drawing/2014/main" id="{43C8B992-8988-4489-9FE1-FB4F83C281B2}"/>
              </a:ext>
              <a:ext uri="{C183D7F6-B498-43B3-948B-1728B52AA6E4}">
                <adec:decorative xmlns:adec="http://schemas.microsoft.com/office/drawing/2017/decorative" val="1"/>
              </a:ext>
            </a:extLst>
          </p:cNvPr>
          <p:cNvGrpSpPr/>
          <p:nvPr/>
        </p:nvGrpSpPr>
        <p:grpSpPr>
          <a:xfrm>
            <a:off x="5568326" y="2487488"/>
            <a:ext cx="1055349" cy="683988"/>
            <a:chOff x="5590574" y="2549634"/>
            <a:chExt cx="1055349" cy="683988"/>
          </a:xfrm>
          <a:solidFill>
            <a:srgbClr val="BD5B4B"/>
          </a:solidFill>
        </p:grpSpPr>
        <p:sp>
          <p:nvSpPr>
            <p:cNvPr id="5" name="Freeform: Shape 4">
              <a:extLst>
                <a:ext uri="{FF2B5EF4-FFF2-40B4-BE49-F238E27FC236}">
                  <a16:creationId xmlns:a16="http://schemas.microsoft.com/office/drawing/2014/main" id="{E940C4AB-56E7-4EFC-9F1F-815CD7CC78FA}"/>
                </a:ext>
              </a:extLst>
            </p:cNvPr>
            <p:cNvSpPr/>
            <p:nvPr/>
          </p:nvSpPr>
          <p:spPr>
            <a:xfrm>
              <a:off x="5590574" y="2549634"/>
              <a:ext cx="1055349" cy="683988"/>
            </a:xfrm>
            <a:custGeom>
              <a:avLst/>
              <a:gdLst>
                <a:gd name="connsiteX0" fmla="*/ 1050097 w 1055349"/>
                <a:gd name="connsiteY0" fmla="*/ 513296 h 683988"/>
                <a:gd name="connsiteX1" fmla="*/ 972240 w 1055349"/>
                <a:gd name="connsiteY1" fmla="*/ 442689 h 683988"/>
                <a:gd name="connsiteX2" fmla="*/ 780389 w 1055349"/>
                <a:gd name="connsiteY2" fmla="*/ 371369 h 683988"/>
                <a:gd name="connsiteX3" fmla="*/ 650914 w 1055349"/>
                <a:gd name="connsiteY3" fmla="*/ 404444 h 683988"/>
                <a:gd name="connsiteX4" fmla="*/ 683988 w 1055349"/>
                <a:gd name="connsiteY4" fmla="*/ 274968 h 683988"/>
                <a:gd name="connsiteX5" fmla="*/ 612668 w 1055349"/>
                <a:gd name="connsiteY5" fmla="*/ 83118 h 683988"/>
                <a:gd name="connsiteX6" fmla="*/ 542062 w 1055349"/>
                <a:gd name="connsiteY6" fmla="*/ 5260 h 683988"/>
                <a:gd name="connsiteX7" fmla="*/ 513296 w 1055349"/>
                <a:gd name="connsiteY7" fmla="*/ 5260 h 683988"/>
                <a:gd name="connsiteX8" fmla="*/ 442689 w 1055349"/>
                <a:gd name="connsiteY8" fmla="*/ 83118 h 683988"/>
                <a:gd name="connsiteX9" fmla="*/ 371369 w 1055349"/>
                <a:gd name="connsiteY9" fmla="*/ 274968 h 683988"/>
                <a:gd name="connsiteX10" fmla="*/ 404444 w 1055349"/>
                <a:gd name="connsiteY10" fmla="*/ 404444 h 683988"/>
                <a:gd name="connsiteX11" fmla="*/ 274968 w 1055349"/>
                <a:gd name="connsiteY11" fmla="*/ 371369 h 683988"/>
                <a:gd name="connsiteX12" fmla="*/ 83117 w 1055349"/>
                <a:gd name="connsiteY12" fmla="*/ 442689 h 683988"/>
                <a:gd name="connsiteX13" fmla="*/ 5260 w 1055349"/>
                <a:gd name="connsiteY13" fmla="*/ 513296 h 683988"/>
                <a:gd name="connsiteX14" fmla="*/ 5260 w 1055349"/>
                <a:gd name="connsiteY14" fmla="*/ 542061 h 683988"/>
                <a:gd name="connsiteX15" fmla="*/ 83117 w 1055349"/>
                <a:gd name="connsiteY15" fmla="*/ 612668 h 683988"/>
                <a:gd name="connsiteX16" fmla="*/ 274968 w 1055349"/>
                <a:gd name="connsiteY16" fmla="*/ 683988 h 683988"/>
                <a:gd name="connsiteX17" fmla="*/ 466819 w 1055349"/>
                <a:gd name="connsiteY17" fmla="*/ 612668 h 683988"/>
                <a:gd name="connsiteX18" fmla="*/ 527649 w 1055349"/>
                <a:gd name="connsiteY18" fmla="*/ 560337 h 683988"/>
                <a:gd name="connsiteX19" fmla="*/ 588479 w 1055349"/>
                <a:gd name="connsiteY19" fmla="*/ 612668 h 683988"/>
                <a:gd name="connsiteX20" fmla="*/ 780330 w 1055349"/>
                <a:gd name="connsiteY20" fmla="*/ 683988 h 683988"/>
                <a:gd name="connsiteX21" fmla="*/ 972180 w 1055349"/>
                <a:gd name="connsiteY21" fmla="*/ 612668 h 683988"/>
                <a:gd name="connsiteX22" fmla="*/ 1050038 w 1055349"/>
                <a:gd name="connsiteY22" fmla="*/ 542061 h 683988"/>
                <a:gd name="connsiteX23" fmla="*/ 1050097 w 1055349"/>
                <a:gd name="connsiteY23" fmla="*/ 513296 h 683988"/>
                <a:gd name="connsiteX24" fmla="*/ 527708 w 1055349"/>
                <a:gd name="connsiteY24" fmla="*/ 52806 h 683988"/>
                <a:gd name="connsiteX25" fmla="*/ 639413 w 1055349"/>
                <a:gd name="connsiteY25" fmla="*/ 274968 h 683988"/>
                <a:gd name="connsiteX26" fmla="*/ 548124 w 1055349"/>
                <a:gd name="connsiteY26" fmla="*/ 475585 h 683988"/>
                <a:gd name="connsiteX27" fmla="*/ 527679 w 1055349"/>
                <a:gd name="connsiteY27" fmla="*/ 495020 h 683988"/>
                <a:gd name="connsiteX28" fmla="*/ 506788 w 1055349"/>
                <a:gd name="connsiteY28" fmla="*/ 475169 h 683988"/>
                <a:gd name="connsiteX29" fmla="*/ 415974 w 1055349"/>
                <a:gd name="connsiteY29" fmla="*/ 274998 h 683988"/>
                <a:gd name="connsiteX30" fmla="*/ 527708 w 1055349"/>
                <a:gd name="connsiteY30" fmla="*/ 52806 h 683988"/>
                <a:gd name="connsiteX31" fmla="*/ 275057 w 1055349"/>
                <a:gd name="connsiteY31" fmla="*/ 639383 h 683988"/>
                <a:gd name="connsiteX32" fmla="*/ 52866 w 1055349"/>
                <a:gd name="connsiteY32" fmla="*/ 527649 h 683988"/>
                <a:gd name="connsiteX33" fmla="*/ 275057 w 1055349"/>
                <a:gd name="connsiteY33" fmla="*/ 415974 h 683988"/>
                <a:gd name="connsiteX34" fmla="*/ 475645 w 1055349"/>
                <a:gd name="connsiteY34" fmla="*/ 507234 h 683988"/>
                <a:gd name="connsiteX35" fmla="*/ 496149 w 1055349"/>
                <a:gd name="connsiteY35" fmla="*/ 528719 h 683988"/>
                <a:gd name="connsiteX36" fmla="*/ 275057 w 1055349"/>
                <a:gd name="connsiteY36" fmla="*/ 639383 h 683988"/>
                <a:gd name="connsiteX37" fmla="*/ 780389 w 1055349"/>
                <a:gd name="connsiteY37" fmla="*/ 639383 h 683988"/>
                <a:gd name="connsiteX38" fmla="*/ 559267 w 1055349"/>
                <a:gd name="connsiteY38" fmla="*/ 528748 h 683988"/>
                <a:gd name="connsiteX39" fmla="*/ 580218 w 1055349"/>
                <a:gd name="connsiteY39" fmla="*/ 506788 h 683988"/>
                <a:gd name="connsiteX40" fmla="*/ 780389 w 1055349"/>
                <a:gd name="connsiteY40" fmla="*/ 415974 h 683988"/>
                <a:gd name="connsiteX41" fmla="*/ 1002581 w 1055349"/>
                <a:gd name="connsiteY41" fmla="*/ 527708 h 683988"/>
                <a:gd name="connsiteX42" fmla="*/ 780389 w 1055349"/>
                <a:gd name="connsiteY42" fmla="*/ 639383 h 683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55349" h="683988">
                  <a:moveTo>
                    <a:pt x="1050097" y="513296"/>
                  </a:moveTo>
                  <a:cubicBezTo>
                    <a:pt x="1048879" y="511840"/>
                    <a:pt x="1019549" y="477368"/>
                    <a:pt x="972240" y="442689"/>
                  </a:cubicBezTo>
                  <a:cubicBezTo>
                    <a:pt x="908557" y="396034"/>
                    <a:pt x="842230" y="371369"/>
                    <a:pt x="780389" y="371369"/>
                  </a:cubicBezTo>
                  <a:cubicBezTo>
                    <a:pt x="738548" y="371369"/>
                    <a:pt x="694657" y="382691"/>
                    <a:pt x="650914" y="404444"/>
                  </a:cubicBezTo>
                  <a:cubicBezTo>
                    <a:pt x="672666" y="360701"/>
                    <a:pt x="683988" y="316809"/>
                    <a:pt x="683988" y="274968"/>
                  </a:cubicBezTo>
                  <a:cubicBezTo>
                    <a:pt x="683988" y="213128"/>
                    <a:pt x="659323" y="146800"/>
                    <a:pt x="612668" y="83118"/>
                  </a:cubicBezTo>
                  <a:cubicBezTo>
                    <a:pt x="577989" y="35779"/>
                    <a:pt x="543518" y="6478"/>
                    <a:pt x="542062" y="5260"/>
                  </a:cubicBezTo>
                  <a:cubicBezTo>
                    <a:pt x="533771" y="-1753"/>
                    <a:pt x="521616" y="-1753"/>
                    <a:pt x="513296" y="5260"/>
                  </a:cubicBezTo>
                  <a:cubicBezTo>
                    <a:pt x="511840" y="6478"/>
                    <a:pt x="477368" y="35809"/>
                    <a:pt x="442689" y="83118"/>
                  </a:cubicBezTo>
                  <a:cubicBezTo>
                    <a:pt x="396034" y="146800"/>
                    <a:pt x="371369" y="213128"/>
                    <a:pt x="371369" y="274968"/>
                  </a:cubicBezTo>
                  <a:cubicBezTo>
                    <a:pt x="371369" y="316809"/>
                    <a:pt x="382691" y="360701"/>
                    <a:pt x="404444" y="404444"/>
                  </a:cubicBezTo>
                  <a:cubicBezTo>
                    <a:pt x="360701" y="382691"/>
                    <a:pt x="316809" y="371369"/>
                    <a:pt x="274968" y="371369"/>
                  </a:cubicBezTo>
                  <a:cubicBezTo>
                    <a:pt x="213128" y="371369"/>
                    <a:pt x="146800" y="396034"/>
                    <a:pt x="83117" y="442689"/>
                  </a:cubicBezTo>
                  <a:cubicBezTo>
                    <a:pt x="35779" y="477368"/>
                    <a:pt x="6478" y="511840"/>
                    <a:pt x="5260" y="513296"/>
                  </a:cubicBezTo>
                  <a:cubicBezTo>
                    <a:pt x="-1753" y="521587"/>
                    <a:pt x="-1753" y="533741"/>
                    <a:pt x="5260" y="542061"/>
                  </a:cubicBezTo>
                  <a:cubicBezTo>
                    <a:pt x="6478" y="543518"/>
                    <a:pt x="35809" y="577989"/>
                    <a:pt x="83117" y="612668"/>
                  </a:cubicBezTo>
                  <a:cubicBezTo>
                    <a:pt x="146800" y="659323"/>
                    <a:pt x="213128" y="683988"/>
                    <a:pt x="274968" y="683988"/>
                  </a:cubicBezTo>
                  <a:cubicBezTo>
                    <a:pt x="336809" y="683988"/>
                    <a:pt x="403136" y="659323"/>
                    <a:pt x="466819" y="612668"/>
                  </a:cubicBezTo>
                  <a:cubicBezTo>
                    <a:pt x="493356" y="593234"/>
                    <a:pt x="514217" y="573858"/>
                    <a:pt x="527649" y="560337"/>
                  </a:cubicBezTo>
                  <a:cubicBezTo>
                    <a:pt x="541081" y="573858"/>
                    <a:pt x="561942" y="593234"/>
                    <a:pt x="588479" y="612668"/>
                  </a:cubicBezTo>
                  <a:cubicBezTo>
                    <a:pt x="652162" y="659323"/>
                    <a:pt x="718489" y="683988"/>
                    <a:pt x="780330" y="683988"/>
                  </a:cubicBezTo>
                  <a:cubicBezTo>
                    <a:pt x="842170" y="683988"/>
                    <a:pt x="908498" y="659323"/>
                    <a:pt x="972180" y="612668"/>
                  </a:cubicBezTo>
                  <a:cubicBezTo>
                    <a:pt x="1019519" y="577989"/>
                    <a:pt x="1048820" y="543518"/>
                    <a:pt x="1050038" y="542061"/>
                  </a:cubicBezTo>
                  <a:cubicBezTo>
                    <a:pt x="1057111" y="533741"/>
                    <a:pt x="1057111" y="521587"/>
                    <a:pt x="1050097" y="513296"/>
                  </a:cubicBezTo>
                  <a:close/>
                  <a:moveTo>
                    <a:pt x="527708" y="52806"/>
                  </a:moveTo>
                  <a:cubicBezTo>
                    <a:pt x="560783" y="85554"/>
                    <a:pt x="639413" y="173961"/>
                    <a:pt x="639413" y="274968"/>
                  </a:cubicBezTo>
                  <a:cubicBezTo>
                    <a:pt x="639413" y="358680"/>
                    <a:pt x="585448" y="433685"/>
                    <a:pt x="548124" y="475585"/>
                  </a:cubicBezTo>
                  <a:cubicBezTo>
                    <a:pt x="540130" y="482806"/>
                    <a:pt x="533265" y="489404"/>
                    <a:pt x="527679" y="495020"/>
                  </a:cubicBezTo>
                  <a:cubicBezTo>
                    <a:pt x="522003" y="489314"/>
                    <a:pt x="514990" y="482539"/>
                    <a:pt x="506788" y="475169"/>
                  </a:cubicBezTo>
                  <a:cubicBezTo>
                    <a:pt x="469493" y="433269"/>
                    <a:pt x="415974" y="358621"/>
                    <a:pt x="415974" y="274998"/>
                  </a:cubicBezTo>
                  <a:cubicBezTo>
                    <a:pt x="416003" y="173961"/>
                    <a:pt x="494634" y="85554"/>
                    <a:pt x="527708" y="52806"/>
                  </a:cubicBezTo>
                  <a:close/>
                  <a:moveTo>
                    <a:pt x="275057" y="639383"/>
                  </a:moveTo>
                  <a:cubicBezTo>
                    <a:pt x="174021" y="639383"/>
                    <a:pt x="85554" y="560724"/>
                    <a:pt x="52866" y="527649"/>
                  </a:cubicBezTo>
                  <a:cubicBezTo>
                    <a:pt x="85495" y="494574"/>
                    <a:pt x="173724" y="415974"/>
                    <a:pt x="275057" y="415974"/>
                  </a:cubicBezTo>
                  <a:cubicBezTo>
                    <a:pt x="358739" y="415974"/>
                    <a:pt x="433774" y="469909"/>
                    <a:pt x="475645" y="507234"/>
                  </a:cubicBezTo>
                  <a:cubicBezTo>
                    <a:pt x="483312" y="515762"/>
                    <a:pt x="490325" y="522983"/>
                    <a:pt x="496149" y="528719"/>
                  </a:cubicBezTo>
                  <a:cubicBezTo>
                    <a:pt x="462629" y="562388"/>
                    <a:pt x="375024" y="639383"/>
                    <a:pt x="275057" y="639383"/>
                  </a:cubicBezTo>
                  <a:close/>
                  <a:moveTo>
                    <a:pt x="780389" y="639383"/>
                  </a:moveTo>
                  <a:cubicBezTo>
                    <a:pt x="680393" y="639383"/>
                    <a:pt x="592788" y="562388"/>
                    <a:pt x="559267" y="528748"/>
                  </a:cubicBezTo>
                  <a:cubicBezTo>
                    <a:pt x="565211" y="522894"/>
                    <a:pt x="572373" y="515524"/>
                    <a:pt x="580218" y="506788"/>
                  </a:cubicBezTo>
                  <a:cubicBezTo>
                    <a:pt x="622118" y="469493"/>
                    <a:pt x="696766" y="415974"/>
                    <a:pt x="780389" y="415974"/>
                  </a:cubicBezTo>
                  <a:cubicBezTo>
                    <a:pt x="881426" y="415974"/>
                    <a:pt x="969892" y="494634"/>
                    <a:pt x="1002581" y="527708"/>
                  </a:cubicBezTo>
                  <a:cubicBezTo>
                    <a:pt x="969952" y="560783"/>
                    <a:pt x="881753" y="639383"/>
                    <a:pt x="780389" y="639383"/>
                  </a:cubicBezTo>
                  <a:close/>
                </a:path>
              </a:pathLst>
            </a:custGeom>
            <a:solidFill>
              <a:srgbClr val="BD5B4B"/>
            </a:solidFill>
            <a:ln w="2967"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3155E8E2-D0DA-47E3-8E27-4087B0011858}"/>
                </a:ext>
              </a:extLst>
            </p:cNvPr>
            <p:cNvSpPr/>
            <p:nvPr/>
          </p:nvSpPr>
          <p:spPr>
            <a:xfrm>
              <a:off x="5738366" y="2697378"/>
              <a:ext cx="182293" cy="182289"/>
            </a:xfrm>
            <a:custGeom>
              <a:avLst/>
              <a:gdLst>
                <a:gd name="connsiteX0" fmla="*/ 39037 w 182293"/>
                <a:gd name="connsiteY0" fmla="*/ 143271 h 182289"/>
                <a:gd name="connsiteX1" fmla="*/ 150356 w 182293"/>
                <a:gd name="connsiteY1" fmla="*/ 182289 h 182289"/>
                <a:gd name="connsiteX2" fmla="*/ 161589 w 182293"/>
                <a:gd name="connsiteY2" fmla="*/ 181903 h 182289"/>
                <a:gd name="connsiteX3" fmla="*/ 181915 w 182293"/>
                <a:gd name="connsiteY3" fmla="*/ 161577 h 182289"/>
                <a:gd name="connsiteX4" fmla="*/ 143253 w 182293"/>
                <a:gd name="connsiteY4" fmla="*/ 39025 h 182289"/>
                <a:gd name="connsiteX5" fmla="*/ 20702 w 182293"/>
                <a:gd name="connsiteY5" fmla="*/ 364 h 182289"/>
                <a:gd name="connsiteX6" fmla="*/ 376 w 182293"/>
                <a:gd name="connsiteY6" fmla="*/ 20690 h 182289"/>
                <a:gd name="connsiteX7" fmla="*/ 39037 w 182293"/>
                <a:gd name="connsiteY7" fmla="*/ 143271 h 182289"/>
                <a:gd name="connsiteX8" fmla="*/ 39037 w 182293"/>
                <a:gd name="connsiteY8" fmla="*/ 143271 h 182289"/>
                <a:gd name="connsiteX9" fmla="*/ 111754 w 182293"/>
                <a:gd name="connsiteY9" fmla="*/ 70555 h 182289"/>
                <a:gd name="connsiteX10" fmla="*/ 137221 w 182293"/>
                <a:gd name="connsiteY10" fmla="*/ 137150 h 182289"/>
                <a:gd name="connsiteX11" fmla="*/ 70566 w 182293"/>
                <a:gd name="connsiteY11" fmla="*/ 111742 h 182289"/>
                <a:gd name="connsiteX12" fmla="*/ 70566 w 182293"/>
                <a:gd name="connsiteY12" fmla="*/ 111742 h 182289"/>
                <a:gd name="connsiteX13" fmla="*/ 45099 w 182293"/>
                <a:gd name="connsiteY13" fmla="*/ 45147 h 182289"/>
                <a:gd name="connsiteX14" fmla="*/ 111754 w 182293"/>
                <a:gd name="connsiteY14" fmla="*/ 70555 h 182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293" h="182289">
                  <a:moveTo>
                    <a:pt x="39037" y="143271"/>
                  </a:moveTo>
                  <a:cubicBezTo>
                    <a:pt x="73954" y="178188"/>
                    <a:pt x="127266" y="182289"/>
                    <a:pt x="150356" y="182289"/>
                  </a:cubicBezTo>
                  <a:cubicBezTo>
                    <a:pt x="156804" y="182289"/>
                    <a:pt x="160905" y="181962"/>
                    <a:pt x="161589" y="181903"/>
                  </a:cubicBezTo>
                  <a:cubicBezTo>
                    <a:pt x="172405" y="180982"/>
                    <a:pt x="180994" y="172393"/>
                    <a:pt x="181915" y="161577"/>
                  </a:cubicBezTo>
                  <a:cubicBezTo>
                    <a:pt x="182182" y="158427"/>
                    <a:pt x="187947" y="83689"/>
                    <a:pt x="143253" y="39025"/>
                  </a:cubicBezTo>
                  <a:cubicBezTo>
                    <a:pt x="98589" y="-5639"/>
                    <a:pt x="23852" y="126"/>
                    <a:pt x="20702" y="364"/>
                  </a:cubicBezTo>
                  <a:cubicBezTo>
                    <a:pt x="9885" y="1285"/>
                    <a:pt x="1297" y="9873"/>
                    <a:pt x="376" y="20690"/>
                  </a:cubicBezTo>
                  <a:cubicBezTo>
                    <a:pt x="108" y="23870"/>
                    <a:pt x="-5627" y="98577"/>
                    <a:pt x="39037" y="143271"/>
                  </a:cubicBezTo>
                  <a:lnTo>
                    <a:pt x="39037" y="143271"/>
                  </a:lnTo>
                  <a:close/>
                  <a:moveTo>
                    <a:pt x="111754" y="70555"/>
                  </a:moveTo>
                  <a:cubicBezTo>
                    <a:pt x="130208" y="89009"/>
                    <a:pt x="135705" y="117745"/>
                    <a:pt x="137221" y="137150"/>
                  </a:cubicBezTo>
                  <a:cubicBezTo>
                    <a:pt x="117786" y="135634"/>
                    <a:pt x="88961" y="130107"/>
                    <a:pt x="70566" y="111742"/>
                  </a:cubicBezTo>
                  <a:lnTo>
                    <a:pt x="70566" y="111742"/>
                  </a:lnTo>
                  <a:cubicBezTo>
                    <a:pt x="52112" y="93288"/>
                    <a:pt x="46615" y="64552"/>
                    <a:pt x="45099" y="45147"/>
                  </a:cubicBezTo>
                  <a:cubicBezTo>
                    <a:pt x="64534" y="46662"/>
                    <a:pt x="93359" y="52160"/>
                    <a:pt x="111754" y="70555"/>
                  </a:cubicBezTo>
                  <a:close/>
                </a:path>
              </a:pathLst>
            </a:custGeom>
            <a:solidFill>
              <a:srgbClr val="BD5B4B"/>
            </a:solidFill>
            <a:ln w="2967"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722B9775-398A-47F9-AC87-A3E87B32C93C}"/>
                </a:ext>
              </a:extLst>
            </p:cNvPr>
            <p:cNvSpPr/>
            <p:nvPr/>
          </p:nvSpPr>
          <p:spPr>
            <a:xfrm>
              <a:off x="6315939" y="2697392"/>
              <a:ext cx="182290" cy="182274"/>
            </a:xfrm>
            <a:custGeom>
              <a:avLst/>
              <a:gdLst>
                <a:gd name="connsiteX0" fmla="*/ 20702 w 182290"/>
                <a:gd name="connsiteY0" fmla="*/ 181888 h 182274"/>
                <a:gd name="connsiteX1" fmla="*/ 31935 w 182290"/>
                <a:gd name="connsiteY1" fmla="*/ 182275 h 182274"/>
                <a:gd name="connsiteX2" fmla="*/ 143253 w 182290"/>
                <a:gd name="connsiteY2" fmla="*/ 143257 h 182274"/>
                <a:gd name="connsiteX3" fmla="*/ 181915 w 182290"/>
                <a:gd name="connsiteY3" fmla="*/ 20705 h 182274"/>
                <a:gd name="connsiteX4" fmla="*/ 161589 w 182290"/>
                <a:gd name="connsiteY4" fmla="*/ 379 h 182274"/>
                <a:gd name="connsiteX5" fmla="*/ 39037 w 182290"/>
                <a:gd name="connsiteY5" fmla="*/ 39040 h 182274"/>
                <a:gd name="connsiteX6" fmla="*/ 376 w 182290"/>
                <a:gd name="connsiteY6" fmla="*/ 161592 h 182274"/>
                <a:gd name="connsiteX7" fmla="*/ 20702 w 182290"/>
                <a:gd name="connsiteY7" fmla="*/ 181888 h 182274"/>
                <a:gd name="connsiteX8" fmla="*/ 70537 w 182290"/>
                <a:gd name="connsiteY8" fmla="*/ 70540 h 182274"/>
                <a:gd name="connsiteX9" fmla="*/ 137191 w 182290"/>
                <a:gd name="connsiteY9" fmla="*/ 45073 h 182274"/>
                <a:gd name="connsiteX10" fmla="*/ 111724 w 182290"/>
                <a:gd name="connsiteY10" fmla="*/ 111727 h 182274"/>
                <a:gd name="connsiteX11" fmla="*/ 111724 w 182290"/>
                <a:gd name="connsiteY11" fmla="*/ 111727 h 182274"/>
                <a:gd name="connsiteX12" fmla="*/ 45129 w 182290"/>
                <a:gd name="connsiteY12" fmla="*/ 137194 h 182274"/>
                <a:gd name="connsiteX13" fmla="*/ 70537 w 182290"/>
                <a:gd name="connsiteY13" fmla="*/ 70540 h 18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290" h="182274">
                  <a:moveTo>
                    <a:pt x="20702" y="181888"/>
                  </a:moveTo>
                  <a:cubicBezTo>
                    <a:pt x="21385" y="181948"/>
                    <a:pt x="25486" y="182275"/>
                    <a:pt x="31935" y="182275"/>
                  </a:cubicBezTo>
                  <a:cubicBezTo>
                    <a:pt x="55025" y="182275"/>
                    <a:pt x="108336" y="178174"/>
                    <a:pt x="143253" y="143257"/>
                  </a:cubicBezTo>
                  <a:cubicBezTo>
                    <a:pt x="187917" y="98593"/>
                    <a:pt x="182182" y="23855"/>
                    <a:pt x="181915" y="20705"/>
                  </a:cubicBezTo>
                  <a:cubicBezTo>
                    <a:pt x="180993" y="9888"/>
                    <a:pt x="172405" y="1270"/>
                    <a:pt x="161589" y="379"/>
                  </a:cubicBezTo>
                  <a:cubicBezTo>
                    <a:pt x="158439" y="112"/>
                    <a:pt x="83701" y="-5653"/>
                    <a:pt x="39037" y="39040"/>
                  </a:cubicBezTo>
                  <a:cubicBezTo>
                    <a:pt x="-5627" y="83704"/>
                    <a:pt x="108" y="158442"/>
                    <a:pt x="376" y="161592"/>
                  </a:cubicBezTo>
                  <a:cubicBezTo>
                    <a:pt x="1297" y="172409"/>
                    <a:pt x="9885" y="180997"/>
                    <a:pt x="20702" y="181888"/>
                  </a:cubicBezTo>
                  <a:close/>
                  <a:moveTo>
                    <a:pt x="70537" y="70540"/>
                  </a:moveTo>
                  <a:cubicBezTo>
                    <a:pt x="89021" y="52056"/>
                    <a:pt x="117786" y="46559"/>
                    <a:pt x="137191" y="45073"/>
                  </a:cubicBezTo>
                  <a:cubicBezTo>
                    <a:pt x="135705" y="64508"/>
                    <a:pt x="130208" y="93244"/>
                    <a:pt x="111724" y="111727"/>
                  </a:cubicBezTo>
                  <a:cubicBezTo>
                    <a:pt x="111724" y="111727"/>
                    <a:pt x="111724" y="111727"/>
                    <a:pt x="111724" y="111727"/>
                  </a:cubicBezTo>
                  <a:cubicBezTo>
                    <a:pt x="93270" y="130181"/>
                    <a:pt x="64534" y="135679"/>
                    <a:pt x="45129" y="137194"/>
                  </a:cubicBezTo>
                  <a:cubicBezTo>
                    <a:pt x="46645" y="117730"/>
                    <a:pt x="52172" y="88905"/>
                    <a:pt x="70537" y="70540"/>
                  </a:cubicBezTo>
                  <a:close/>
                </a:path>
              </a:pathLst>
            </a:custGeom>
            <a:solidFill>
              <a:srgbClr val="BD5B4B"/>
            </a:solidFill>
            <a:ln w="2967" cap="flat">
              <a:noFill/>
              <a:prstDash val="solid"/>
              <a:miter/>
            </a:ln>
          </p:spPr>
          <p:txBody>
            <a:bodyPr rtlCol="0" anchor="ctr"/>
            <a:lstStyle/>
            <a:p>
              <a:endParaRPr lang="en-US" dirty="0"/>
            </a:p>
          </p:txBody>
        </p:sp>
      </p:grpSp>
      <p:sp>
        <p:nvSpPr>
          <p:cNvPr id="9" name="Title 8">
            <a:extLst>
              <a:ext uri="{FF2B5EF4-FFF2-40B4-BE49-F238E27FC236}">
                <a16:creationId xmlns:a16="http://schemas.microsoft.com/office/drawing/2014/main" id="{4213C2C8-D4C9-488E-90D9-A5E80D4754B2}"/>
              </a:ext>
            </a:extLst>
          </p:cNvPr>
          <p:cNvSpPr>
            <a:spLocks noGrp="1"/>
          </p:cNvSpPr>
          <p:nvPr>
            <p:ph type="title" hasCustomPrompt="1"/>
          </p:nvPr>
        </p:nvSpPr>
        <p:spPr>
          <a:xfrm>
            <a:off x="2744661" y="3287487"/>
            <a:ext cx="6702552" cy="886968"/>
          </a:xfrm>
        </p:spPr>
        <p:txBody>
          <a:bodyPr vert="horz" lIns="91440" tIns="45720" rIns="91440" bIns="45720" rtlCol="0">
            <a:normAutofit/>
          </a:bodyPr>
          <a:lstStyle>
            <a:lvl1pPr marL="0" indent="0" algn="ctr">
              <a:lnSpc>
                <a:spcPct val="80000"/>
              </a:lnSpc>
              <a:buFont typeface="Arial" panose="020B0604020202020204" pitchFamily="34" charset="0"/>
              <a:buNone/>
              <a:defRPr lang="en-US" sz="5000">
                <a:solidFill>
                  <a:schemeClr val="accent6">
                    <a:lumMod val="50000"/>
                  </a:schemeClr>
                </a:solidFill>
                <a:ea typeface="+mn-ea"/>
                <a:cs typeface="+mn-cs"/>
              </a:defRPr>
            </a:lvl1pPr>
          </a:lstStyle>
          <a:p>
            <a:pPr marL="228600" lvl="0" indent="-228600" algn="ctr">
              <a:spcBef>
                <a:spcPts val="1000"/>
              </a:spcBef>
              <a:buFontTx/>
            </a:pPr>
            <a:r>
              <a:rPr lang="en-US" dirty="0"/>
              <a:t>Title here</a:t>
            </a:r>
          </a:p>
        </p:txBody>
      </p:sp>
    </p:spTree>
    <p:extLst>
      <p:ext uri="{BB962C8B-B14F-4D97-AF65-F5344CB8AC3E}">
        <p14:creationId xmlns:p14="http://schemas.microsoft.com/office/powerpoint/2010/main" val="1170523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20FDDA-AB6E-57A3-6B58-CB748DD585EC}"/>
              </a:ext>
            </a:extLst>
          </p:cNvPr>
          <p:cNvSpPr>
            <a:spLocks noGrp="1"/>
          </p:cNvSpPr>
          <p:nvPr>
            <p:ph type="dt" sz="half" idx="10"/>
          </p:nvPr>
        </p:nvSpPr>
        <p:spPr/>
        <p:txBody>
          <a:bodyPr/>
          <a:lstStyle/>
          <a:p>
            <a:fld id="{C98822D5-3F27-4EC9-9C05-CE1700BCD748}" type="datetimeFigureOut">
              <a:rPr lang="en-US" smtClean="0"/>
              <a:t>3/29/2025</a:t>
            </a:fld>
            <a:endParaRPr lang="en-US"/>
          </a:p>
        </p:txBody>
      </p:sp>
      <p:sp>
        <p:nvSpPr>
          <p:cNvPr id="3" name="Footer Placeholder 2">
            <a:extLst>
              <a:ext uri="{FF2B5EF4-FFF2-40B4-BE49-F238E27FC236}">
                <a16:creationId xmlns:a16="http://schemas.microsoft.com/office/drawing/2014/main" id="{8D3C6106-23EB-EBDD-AC56-5ACA910DEB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E721D3-4022-B205-D0D2-6BCCD9BCAC8C}"/>
              </a:ext>
            </a:extLst>
          </p:cNvPr>
          <p:cNvSpPr>
            <a:spLocks noGrp="1"/>
          </p:cNvSpPr>
          <p:nvPr>
            <p:ph type="sldNum" sz="quarter" idx="12"/>
          </p:nvPr>
        </p:nvSpPr>
        <p:spPr/>
        <p:txBody>
          <a:bodyPr/>
          <a:lstStyle/>
          <a:p>
            <a:fld id="{C638082A-AAE5-4062-986A-436C8F84F8D6}" type="slidenum">
              <a:rPr lang="en-US" smtClean="0"/>
              <a:t>‹#›</a:t>
            </a:fld>
            <a:endParaRPr lang="en-US"/>
          </a:p>
        </p:txBody>
      </p:sp>
    </p:spTree>
    <p:extLst>
      <p:ext uri="{BB962C8B-B14F-4D97-AF65-F5344CB8AC3E}">
        <p14:creationId xmlns:p14="http://schemas.microsoft.com/office/powerpoint/2010/main" val="4030200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11F02B-5561-4780-94BD-7B07B64A15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endParaRPr lang="en-US" noProof="0" dirty="0"/>
          </a:p>
        </p:txBody>
      </p:sp>
      <p:sp>
        <p:nvSpPr>
          <p:cNvPr id="3" name="Text Placeholder 2">
            <a:extLst>
              <a:ext uri="{FF2B5EF4-FFF2-40B4-BE49-F238E27FC236}">
                <a16:creationId xmlns:a16="http://schemas.microsoft.com/office/drawing/2014/main" id="{314B1403-C8D7-40A4-8518-4E685CCB9F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3ACE5A59-E301-4458-B28D-1BC49F20EA20}"/>
              </a:ext>
            </a:extLst>
          </p:cNvPr>
          <p:cNvSpPr>
            <a:spLocks noGrp="1"/>
          </p:cNvSpPr>
          <p:nvPr>
            <p:ph type="dt" sz="half" idx="2"/>
          </p:nvPr>
        </p:nvSpPr>
        <p:spPr>
          <a:xfrm>
            <a:off x="3228474" y="6351438"/>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E81D8F-E3F6-467A-8AAB-E4F7541C7470}" type="datetime1">
              <a:rPr lang="en-US" noProof="0" smtClean="0"/>
              <a:t>3/29/2025</a:t>
            </a:fld>
            <a:endParaRPr lang="en-US" noProof="0" dirty="0"/>
          </a:p>
        </p:txBody>
      </p:sp>
      <p:sp>
        <p:nvSpPr>
          <p:cNvPr id="5" name="Footer Placeholder 4">
            <a:extLst>
              <a:ext uri="{FF2B5EF4-FFF2-40B4-BE49-F238E27FC236}">
                <a16:creationId xmlns:a16="http://schemas.microsoft.com/office/drawing/2014/main" id="{980B3C16-2C31-4895-BB59-D136E169B1A2}"/>
              </a:ext>
            </a:extLst>
          </p:cNvPr>
          <p:cNvSpPr>
            <a:spLocks noGrp="1"/>
          </p:cNvSpPr>
          <p:nvPr>
            <p:ph type="ftr" sz="quarter" idx="3"/>
          </p:nvPr>
        </p:nvSpPr>
        <p:spPr>
          <a:xfrm>
            <a:off x="6428874" y="6351438"/>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97461643-4994-4FE8-BAB1-7FE45001406F}"/>
              </a:ext>
            </a:extLst>
          </p:cNvPr>
          <p:cNvSpPr>
            <a:spLocks noGrp="1"/>
          </p:cNvSpPr>
          <p:nvPr>
            <p:ph type="sldNum" sz="quarter" idx="4"/>
          </p:nvPr>
        </p:nvSpPr>
        <p:spPr>
          <a:xfrm>
            <a:off x="10956758" y="6210000"/>
            <a:ext cx="1235242" cy="648000"/>
          </a:xfrm>
          <a:prstGeom prst="rect">
            <a:avLst/>
          </a:prstGeom>
          <a:noFill/>
        </p:spPr>
        <p:txBody>
          <a:bodyPr vert="horz" lIns="91440" tIns="45720" rIns="91440" bIns="45720" rtlCol="0" anchor="ctr"/>
          <a:lstStyle>
            <a:lvl1pPr algn="ctr">
              <a:defRPr sz="1800" b="0">
                <a:solidFill>
                  <a:schemeClr val="bg1"/>
                </a:solidFill>
                <a:latin typeface="+mj-lt"/>
              </a:defRPr>
            </a:lvl1pPr>
          </a:lstStyle>
          <a:p>
            <a:fld id="{FC88C861-00C2-4CF5-8B41-5862B306817B}" type="slidenum">
              <a:rPr lang="en-US" noProof="0" smtClean="0"/>
              <a:pPr/>
              <a:t>‹#›</a:t>
            </a:fld>
            <a:endParaRPr lang="en-US" noProof="0" dirty="0"/>
          </a:p>
        </p:txBody>
      </p:sp>
    </p:spTree>
    <p:extLst>
      <p:ext uri="{BB962C8B-B14F-4D97-AF65-F5344CB8AC3E}">
        <p14:creationId xmlns:p14="http://schemas.microsoft.com/office/powerpoint/2010/main" val="2671489758"/>
      </p:ext>
    </p:extLst>
  </p:cSld>
  <p:clrMap bg1="lt1" tx1="dk1" bg2="lt2" tx2="dk2" accent1="accent1" accent2="accent2" accent3="accent3" accent4="accent4" accent5="accent5" accent6="accent6" hlink="hlink" folHlink="folHlink"/>
  <p:sldLayoutIdLst>
    <p:sldLayoutId id="2147483665" r:id="rId1"/>
    <p:sldLayoutId id="2147483650" r:id="rId2"/>
    <p:sldLayoutId id="2147483658" r:id="rId3"/>
    <p:sldLayoutId id="2147483659" r:id="rId4"/>
    <p:sldLayoutId id="2147483664" r:id="rId5"/>
    <p:sldLayoutId id="2147483661" r:id="rId6"/>
    <p:sldLayoutId id="2147483662" r:id="rId7"/>
    <p:sldLayoutId id="2147483663" r:id="rId8"/>
    <p:sldLayoutId id="2147483666" r:id="rId9"/>
  </p:sldLayoutIdLst>
  <p:hf hdr="0" ftr="0" dt="0"/>
  <p:txStyles>
    <p:titleStyle>
      <a:lvl1pPr algn="l" defTabSz="914400" rtl="0" eaLnBrk="1" latinLnBrk="0" hangingPunct="1">
        <a:lnSpc>
          <a:spcPct val="90000"/>
        </a:lnSpc>
        <a:spcBef>
          <a:spcPct val="0"/>
        </a:spcBef>
        <a:buNone/>
        <a:defRPr sz="2800" b="0" i="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1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1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1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in a white robe&#10;&#10;AI-generated content may be incorrect.">
            <a:extLst>
              <a:ext uri="{FF2B5EF4-FFF2-40B4-BE49-F238E27FC236}">
                <a16:creationId xmlns:a16="http://schemas.microsoft.com/office/drawing/2014/main" id="{A377B9B7-70F5-99AB-7276-0C11FDA44F20}"/>
              </a:ext>
            </a:extLst>
          </p:cNvPr>
          <p:cNvPicPr>
            <a:picLocks noGrp="1" noChangeAspect="1"/>
          </p:cNvPicPr>
          <p:nvPr>
            <p:ph type="pic" sz="quarter" idx="13"/>
          </p:nvPr>
        </p:nvPicPr>
        <p:blipFill>
          <a:blip r:embed="rId3"/>
          <a:srcRect t="13001" b="13001"/>
          <a:stretch>
            <a:fillRect/>
          </a:stretch>
        </p:blipFill>
        <p:spPr/>
      </p:pic>
      <p:sp>
        <p:nvSpPr>
          <p:cNvPr id="6" name="Title 5">
            <a:extLst>
              <a:ext uri="{FF2B5EF4-FFF2-40B4-BE49-F238E27FC236}">
                <a16:creationId xmlns:a16="http://schemas.microsoft.com/office/drawing/2014/main" id="{69C23CD2-EAD4-41AE-AF48-D29C21D017DC}"/>
              </a:ext>
            </a:extLst>
          </p:cNvPr>
          <p:cNvSpPr>
            <a:spLocks noGrp="1"/>
          </p:cNvSpPr>
          <p:nvPr>
            <p:ph type="title"/>
          </p:nvPr>
        </p:nvSpPr>
        <p:spPr>
          <a:xfrm>
            <a:off x="7314280" y="3207168"/>
            <a:ext cx="3798887" cy="1377238"/>
          </a:xfrm>
        </p:spPr>
        <p:txBody>
          <a:bodyPr/>
          <a:lstStyle/>
          <a:p>
            <a:r>
              <a:rPr lang="en-US" dirty="0">
                <a:solidFill>
                  <a:schemeClr val="bg1"/>
                </a:solidFill>
              </a:rPr>
              <a:t>A Legacy of Homilies</a:t>
            </a:r>
          </a:p>
        </p:txBody>
      </p:sp>
      <p:sp>
        <p:nvSpPr>
          <p:cNvPr id="16" name="Text Placeholder 15">
            <a:extLst>
              <a:ext uri="{FF2B5EF4-FFF2-40B4-BE49-F238E27FC236}">
                <a16:creationId xmlns:a16="http://schemas.microsoft.com/office/drawing/2014/main" id="{1708AB36-D636-4136-BA57-4565DD309E36}"/>
              </a:ext>
            </a:extLst>
          </p:cNvPr>
          <p:cNvSpPr>
            <a:spLocks noGrp="1"/>
          </p:cNvSpPr>
          <p:nvPr>
            <p:ph type="body" sz="quarter" idx="11"/>
          </p:nvPr>
        </p:nvSpPr>
        <p:spPr>
          <a:xfrm>
            <a:off x="3657601" y="5778556"/>
            <a:ext cx="4600993" cy="339690"/>
          </a:xfrm>
        </p:spPr>
        <p:txBody>
          <a:bodyPr>
            <a:normAutofit fontScale="77500" lnSpcReduction="20000"/>
          </a:bodyPr>
          <a:lstStyle/>
          <a:p>
            <a:r>
              <a:rPr lang="en-US" dirty="0"/>
              <a:t>Francis “Deacon Frank” Tremblay</a:t>
            </a:r>
          </a:p>
        </p:txBody>
      </p:sp>
      <p:sp>
        <p:nvSpPr>
          <p:cNvPr id="17" name="Text Placeholder 16">
            <a:extLst>
              <a:ext uri="{FF2B5EF4-FFF2-40B4-BE49-F238E27FC236}">
                <a16:creationId xmlns:a16="http://schemas.microsoft.com/office/drawing/2014/main" id="{E474CC9C-0FD4-4AFC-AAB3-0245B23021BA}"/>
              </a:ext>
            </a:extLst>
          </p:cNvPr>
          <p:cNvSpPr>
            <a:spLocks noGrp="1"/>
          </p:cNvSpPr>
          <p:nvPr>
            <p:ph type="body" sz="quarter" idx="12"/>
          </p:nvPr>
        </p:nvSpPr>
        <p:spPr>
          <a:xfrm>
            <a:off x="4058653" y="6148433"/>
            <a:ext cx="3798887" cy="339689"/>
          </a:xfrm>
        </p:spPr>
        <p:txBody>
          <a:bodyPr>
            <a:normAutofit/>
          </a:bodyPr>
          <a:lstStyle/>
          <a:p>
            <a:r>
              <a:rPr lang="en-US" dirty="0"/>
              <a:t>Sept 11, 1949 – January 31, 2025</a:t>
            </a:r>
          </a:p>
        </p:txBody>
      </p:sp>
    </p:spTree>
    <p:extLst>
      <p:ext uri="{BB962C8B-B14F-4D97-AF65-F5344CB8AC3E}">
        <p14:creationId xmlns:p14="http://schemas.microsoft.com/office/powerpoint/2010/main" val="1634149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16374-3E8F-C639-F24C-ADA42D48365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0FC9399-43E5-0B47-7348-CBCA0B086DAA}"/>
              </a:ext>
            </a:extLst>
          </p:cNvPr>
          <p:cNvSpPr txBox="1"/>
          <p:nvPr/>
        </p:nvSpPr>
        <p:spPr>
          <a:xfrm>
            <a:off x="881743" y="1262743"/>
            <a:ext cx="11027229" cy="5078313"/>
          </a:xfrm>
          <a:prstGeom prst="rect">
            <a:avLst/>
          </a:prstGeom>
          <a:noFill/>
        </p:spPr>
        <p:txBody>
          <a:bodyPr wrap="square" rtlCol="0">
            <a:spAutoFit/>
          </a:bodyPr>
          <a:lstStyle/>
          <a:p>
            <a:r>
              <a:rPr lang="en-US" b="0" i="0" dirty="0">
                <a:solidFill>
                  <a:srgbClr val="404040"/>
                </a:solidFill>
                <a:effectLst/>
                <a:latin typeface="Arial" panose="020B0604020202020204" pitchFamily="34" charset="0"/>
              </a:rPr>
              <a:t>In his 20 years as an ordained Deacon of the Roman Catholic Church, Deacon Frank’s greatest passion and his greatest gift was sharing the Word of the Lord. </a:t>
            </a:r>
          </a:p>
          <a:p>
            <a:endParaRPr lang="en-US" dirty="0">
              <a:solidFill>
                <a:srgbClr val="404040"/>
              </a:solidFill>
              <a:latin typeface="Arial" panose="020B0604020202020204" pitchFamily="34" charset="0"/>
            </a:endParaRPr>
          </a:p>
          <a:p>
            <a:r>
              <a:rPr lang="en-US" dirty="0">
                <a:solidFill>
                  <a:srgbClr val="404040"/>
                </a:solidFill>
                <a:latin typeface="Arial" panose="020B0604020202020204" pitchFamily="34" charset="0"/>
              </a:rPr>
              <a:t>Before Frank returned to the Lord, we are fortunate that he was able to share his saved speaking notes for almost 500 sermons that he delivered through the years. Some of these sermons were delivered to an overflowing church on Easter Sunday. Others were delivered to a bare handful at a makeshift Mass in a small classroom while on mission in the Bahamas. However, all of these sermons were delivered with a passion to share the Word of God with any that would listen.</a:t>
            </a:r>
          </a:p>
          <a:p>
            <a:endParaRPr lang="en-US" dirty="0">
              <a:solidFill>
                <a:srgbClr val="404040"/>
              </a:solidFill>
              <a:latin typeface="Arial" panose="020B0604020202020204" pitchFamily="34" charset="0"/>
            </a:endParaRPr>
          </a:p>
          <a:p>
            <a:r>
              <a:rPr lang="en-US" dirty="0">
                <a:solidFill>
                  <a:srgbClr val="404040"/>
                </a:solidFill>
                <a:latin typeface="Arial" panose="020B0604020202020204" pitchFamily="34" charset="0"/>
              </a:rPr>
              <a:t>This is a record of the speaking notes Deacon Frank made for himself to present his homilies. We unfortunately do not have any recordings or transcripts that would give us the gift of hearing his voice. What we do have are the speaking notes he used to share the insights he offered into the Readings of the day. </a:t>
            </a:r>
          </a:p>
          <a:p>
            <a:endParaRPr lang="en-US" dirty="0">
              <a:solidFill>
                <a:srgbClr val="404040"/>
              </a:solidFill>
              <a:latin typeface="Arial" panose="020B0604020202020204" pitchFamily="34" charset="0"/>
            </a:endParaRPr>
          </a:p>
          <a:p>
            <a:r>
              <a:rPr lang="en-US" dirty="0">
                <a:solidFill>
                  <a:srgbClr val="404040"/>
                </a:solidFill>
                <a:latin typeface="Arial" panose="020B0604020202020204" pitchFamily="34" charset="0"/>
              </a:rPr>
              <a:t>While we can not hear the stories Deacon Frank told us on Sunday’s, hopefully the opportunity to see into his speaking notes will provide you with a chance to gain an insight into that day’s Readings that you may not have had. Deacon Frank’s personal notes are provided here for all to have an opportunity to continue to learn from his unique way of spreading The Word.</a:t>
            </a:r>
          </a:p>
        </p:txBody>
      </p:sp>
      <p:sp>
        <p:nvSpPr>
          <p:cNvPr id="4" name="TextBox 3">
            <a:extLst>
              <a:ext uri="{FF2B5EF4-FFF2-40B4-BE49-F238E27FC236}">
                <a16:creationId xmlns:a16="http://schemas.microsoft.com/office/drawing/2014/main" id="{90A2C1EB-D5CF-4287-86D1-EA955AA73582}"/>
              </a:ext>
            </a:extLst>
          </p:cNvPr>
          <p:cNvSpPr txBox="1"/>
          <p:nvPr/>
        </p:nvSpPr>
        <p:spPr>
          <a:xfrm>
            <a:off x="2030185" y="516944"/>
            <a:ext cx="8131630" cy="523220"/>
          </a:xfrm>
          <a:prstGeom prst="rect">
            <a:avLst/>
          </a:prstGeom>
          <a:noFill/>
        </p:spPr>
        <p:txBody>
          <a:bodyPr wrap="square">
            <a:spAutoFit/>
          </a:bodyPr>
          <a:lstStyle/>
          <a:p>
            <a:pPr algn="ctr"/>
            <a:r>
              <a:rPr lang="en-US" sz="2800" b="0" i="0" u="none" strike="noStrike" dirty="0">
                <a:solidFill>
                  <a:srgbClr val="722226"/>
                </a:solidFill>
                <a:effectLst/>
                <a:latin typeface="Georgia" panose="02040502050405020303" pitchFamily="18" charset="0"/>
              </a:rPr>
              <a:t>The Homilies of Deacon Frank</a:t>
            </a:r>
          </a:p>
        </p:txBody>
      </p:sp>
    </p:spTree>
    <p:extLst>
      <p:ext uri="{BB962C8B-B14F-4D97-AF65-F5344CB8AC3E}">
        <p14:creationId xmlns:p14="http://schemas.microsoft.com/office/powerpoint/2010/main" val="118340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5312E8-94A0-6DF0-2052-05E1992B7E66}"/>
              </a:ext>
            </a:extLst>
          </p:cNvPr>
          <p:cNvSpPr txBox="1"/>
          <p:nvPr/>
        </p:nvSpPr>
        <p:spPr>
          <a:xfrm>
            <a:off x="881743" y="1262743"/>
            <a:ext cx="11027229" cy="5078313"/>
          </a:xfrm>
          <a:prstGeom prst="rect">
            <a:avLst/>
          </a:prstGeom>
          <a:noFill/>
        </p:spPr>
        <p:txBody>
          <a:bodyPr wrap="square" rtlCol="0">
            <a:spAutoFit/>
          </a:bodyPr>
          <a:lstStyle/>
          <a:p>
            <a:r>
              <a:rPr lang="en-US" b="0" i="0" dirty="0">
                <a:solidFill>
                  <a:srgbClr val="404040"/>
                </a:solidFill>
                <a:effectLst/>
                <a:latin typeface="Arial" panose="020B0604020202020204" pitchFamily="34" charset="0"/>
              </a:rPr>
              <a:t>TREMBLAY, FRANCIS R. “Deacon Frank” of Stoughton passed away on January 31, 2025 at the age of 75. Beloved husband of the late Virginia “Ginni” M. (Caldwell) Tremblay. Devoted father of Matthew D. Tremblay and his wife Melissa of Kingwood, TX, Michael F. Tremblay and his wife Catherine of East Hampton, NY and Joseph D. Tremblay and his wife Liza of Sag Harbor, NY. Brother of Rosanna Kenney of Dracut and Mary Burke of Methuen. Cherished grandfather of Jack Christopher Tremblay, Leo John Tremblay, Rose W. Tremblay and Henri S. Tremblay. Also survived by many nieces and nephews. Son of the late Leo J. and Gloria A. (Boucher) Tremblay.</a:t>
            </a:r>
            <a:br>
              <a:rPr lang="en-US" dirty="0"/>
            </a:br>
            <a:r>
              <a:rPr lang="en-US" b="0" i="0" dirty="0">
                <a:solidFill>
                  <a:srgbClr val="404040"/>
                </a:solidFill>
                <a:effectLst/>
                <a:latin typeface="Arial" panose="020B0604020202020204" pitchFamily="34" charset="0"/>
              </a:rPr>
              <a:t>Frank was a proud graduate of Boston College and had a long career in technology while living with his family in Canton, MA. Always a devout Catholic, Frank was an active member of the New Jerusalem Charismatic Prayer Group, meeting at St. Timothy’s Parish in Norwood for 40 years. In 2002 he was ordained a Deacon and transitioned from a career in technology to managing the Sacred Hearts Retreat Center in Wareham. Upon retiring, Frank and his wife Ginni moved to Andros Island in the Bahamas where they established a Catholic ministry and served the community for seven years. They were forced to return to the US when Ginni began to show the signs of Alzheimer’s and Frank cared for her at their home in Stoughton for many years while ministering at Our Lady of Sorrows in Sharon, the Chaplain at the Nassau Street Jail, and finally as deacon at St. Catherine’s of Siena in Norwood. He was blessed to live a life touched by many wonderful friends and was especially fortunate to have found Dr. Marjorie Goodwin who was a cherished companion after the death of his wife and supported him through his battle with cancer.</a:t>
            </a:r>
            <a:endParaRPr lang="en-US" dirty="0"/>
          </a:p>
        </p:txBody>
      </p:sp>
      <p:sp>
        <p:nvSpPr>
          <p:cNvPr id="4" name="TextBox 3">
            <a:extLst>
              <a:ext uri="{FF2B5EF4-FFF2-40B4-BE49-F238E27FC236}">
                <a16:creationId xmlns:a16="http://schemas.microsoft.com/office/drawing/2014/main" id="{6161BB0D-DB40-B30E-E566-12792A08FFD1}"/>
              </a:ext>
            </a:extLst>
          </p:cNvPr>
          <p:cNvSpPr txBox="1"/>
          <p:nvPr/>
        </p:nvSpPr>
        <p:spPr>
          <a:xfrm>
            <a:off x="2030185" y="516944"/>
            <a:ext cx="8131630" cy="523220"/>
          </a:xfrm>
          <a:prstGeom prst="rect">
            <a:avLst/>
          </a:prstGeom>
          <a:noFill/>
        </p:spPr>
        <p:txBody>
          <a:bodyPr wrap="square">
            <a:spAutoFit/>
          </a:bodyPr>
          <a:lstStyle/>
          <a:p>
            <a:pPr algn="l"/>
            <a:r>
              <a:rPr lang="en-US" sz="2800" b="0" i="0" u="none" strike="noStrike" dirty="0">
                <a:solidFill>
                  <a:srgbClr val="722226"/>
                </a:solidFill>
                <a:effectLst/>
                <a:latin typeface="Georgia" panose="02040502050405020303" pitchFamily="18" charset="0"/>
              </a:rPr>
              <a:t>Obituary for Deacon Francis "Frank" R. Tremblay</a:t>
            </a:r>
          </a:p>
        </p:txBody>
      </p:sp>
    </p:spTree>
    <p:extLst>
      <p:ext uri="{BB962C8B-B14F-4D97-AF65-F5344CB8AC3E}">
        <p14:creationId xmlns:p14="http://schemas.microsoft.com/office/powerpoint/2010/main" val="3164822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285C0CE-0B9E-063B-BB63-907F69091405}"/>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28934B42-FB91-E231-79B1-52635DF98709}"/>
              </a:ext>
            </a:extLst>
          </p:cNvPr>
          <p:cNvGraphicFramePr>
            <a:graphicFrameLocks noGrp="1"/>
          </p:cNvGraphicFramePr>
          <p:nvPr>
            <p:extLst>
              <p:ext uri="{D42A27DB-BD31-4B8C-83A1-F6EECF244321}">
                <p14:modId xmlns:p14="http://schemas.microsoft.com/office/powerpoint/2010/main" val="1510093956"/>
              </p:ext>
            </p:extLst>
          </p:nvPr>
        </p:nvGraphicFramePr>
        <p:xfrm>
          <a:off x="225554" y="2227811"/>
          <a:ext cx="11835818" cy="4456165"/>
        </p:xfrm>
        <a:graphic>
          <a:graphicData uri="http://schemas.openxmlformats.org/drawingml/2006/table">
            <a:tbl>
              <a:tblPr firstRow="1" bandRow="1">
                <a:tableStyleId>{5C22544A-7EE6-4342-B048-85BDC9FD1C3A}</a:tableStyleId>
              </a:tblPr>
              <a:tblGrid>
                <a:gridCol w="938673">
                  <a:extLst>
                    <a:ext uri="{9D8B030D-6E8A-4147-A177-3AD203B41FA5}">
                      <a16:colId xmlns:a16="http://schemas.microsoft.com/office/drawing/2014/main" val="4163276728"/>
                    </a:ext>
                  </a:extLst>
                </a:gridCol>
                <a:gridCol w="1805619">
                  <a:extLst>
                    <a:ext uri="{9D8B030D-6E8A-4147-A177-3AD203B41FA5}">
                      <a16:colId xmlns:a16="http://schemas.microsoft.com/office/drawing/2014/main" val="809869665"/>
                    </a:ext>
                  </a:extLst>
                </a:gridCol>
                <a:gridCol w="1219277">
                  <a:extLst>
                    <a:ext uri="{9D8B030D-6E8A-4147-A177-3AD203B41FA5}">
                      <a16:colId xmlns:a16="http://schemas.microsoft.com/office/drawing/2014/main" val="4197198358"/>
                    </a:ext>
                  </a:extLst>
                </a:gridCol>
                <a:gridCol w="1271394">
                  <a:extLst>
                    <a:ext uri="{9D8B030D-6E8A-4147-A177-3AD203B41FA5}">
                      <a16:colId xmlns:a16="http://schemas.microsoft.com/office/drawing/2014/main" val="2190110488"/>
                    </a:ext>
                  </a:extLst>
                </a:gridCol>
                <a:gridCol w="2473315">
                  <a:extLst>
                    <a:ext uri="{9D8B030D-6E8A-4147-A177-3AD203B41FA5}">
                      <a16:colId xmlns:a16="http://schemas.microsoft.com/office/drawing/2014/main" val="2917087100"/>
                    </a:ext>
                  </a:extLst>
                </a:gridCol>
                <a:gridCol w="1953331">
                  <a:extLst>
                    <a:ext uri="{9D8B030D-6E8A-4147-A177-3AD203B41FA5}">
                      <a16:colId xmlns:a16="http://schemas.microsoft.com/office/drawing/2014/main" val="3238711213"/>
                    </a:ext>
                  </a:extLst>
                </a:gridCol>
                <a:gridCol w="2174209">
                  <a:extLst>
                    <a:ext uri="{9D8B030D-6E8A-4147-A177-3AD203B41FA5}">
                      <a16:colId xmlns:a16="http://schemas.microsoft.com/office/drawing/2014/main" val="959855516"/>
                    </a:ext>
                  </a:extLst>
                </a:gridCol>
              </a:tblGrid>
              <a:tr h="234535">
                <a:tc>
                  <a:txBody>
                    <a:bodyPr/>
                    <a:lstStyle/>
                    <a:p>
                      <a:pPr algn="l" fontAlgn="b"/>
                      <a:r>
                        <a:rPr lang="en-US" sz="1400" b="1" u="none" strike="noStrike" dirty="0">
                          <a:effectLst/>
                        </a:rPr>
                        <a:t>ADVENT</a:t>
                      </a:r>
                      <a:endParaRPr lang="en-US" sz="1400" b="1" i="0" u="none" strike="noStrike" dirty="0">
                        <a:solidFill>
                          <a:srgbClr val="00000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CHRISTMAS TIME</a:t>
                      </a:r>
                      <a:endParaRPr lang="en-US" sz="1400" b="1" i="0" u="none" strike="noStrike">
                        <a:solidFill>
                          <a:srgbClr val="000000"/>
                        </a:solidFill>
                        <a:effectLst/>
                        <a:latin typeface="Aptos Narrow" panose="020B0004020202020204" pitchFamily="34" charset="0"/>
                      </a:endParaRPr>
                    </a:p>
                  </a:txBody>
                  <a:tcPr marL="8968" marR="8968" marT="8968" marB="0" anchor="b"/>
                </a:tc>
                <a:tc gridSpan="2">
                  <a:txBody>
                    <a:bodyPr/>
                    <a:lstStyle/>
                    <a:p>
                      <a:pPr algn="ctr" fontAlgn="b"/>
                      <a:r>
                        <a:rPr lang="en-US" sz="1400" b="1" u="none" strike="noStrike">
                          <a:effectLst/>
                        </a:rPr>
                        <a:t>ORDINARY TIME</a:t>
                      </a:r>
                      <a:endParaRPr lang="en-US" sz="1400" b="1" i="0" u="none" strike="noStrike">
                        <a:solidFill>
                          <a:srgbClr val="000000"/>
                        </a:solidFill>
                        <a:effectLst/>
                        <a:latin typeface="Aptos Narrow" panose="020B0004020202020204" pitchFamily="34" charset="0"/>
                      </a:endParaRPr>
                    </a:p>
                  </a:txBody>
                  <a:tcPr marL="8968" marR="8968" marT="8968" marB="0" anchor="b"/>
                </a:tc>
                <a:tc hMerge="1">
                  <a:txBody>
                    <a:bodyPr/>
                    <a:lstStyle/>
                    <a:p>
                      <a:endParaRPr lang="en-US"/>
                    </a:p>
                  </a:txBody>
                  <a:tcPr/>
                </a:tc>
                <a:tc>
                  <a:txBody>
                    <a:bodyPr/>
                    <a:lstStyle/>
                    <a:p>
                      <a:pPr algn="l" fontAlgn="b"/>
                      <a:r>
                        <a:rPr lang="en-US" sz="1400" b="1" u="none" strike="noStrike">
                          <a:effectLst/>
                        </a:rPr>
                        <a:t>FEAST DAYS</a:t>
                      </a:r>
                      <a:endParaRPr lang="en-US" sz="1400" b="1" i="0" u="none" strike="noStrike">
                        <a:solidFill>
                          <a:srgbClr val="000000"/>
                        </a:solidFill>
                        <a:effectLst/>
                        <a:latin typeface="Aptos Narrow" panose="020B0004020202020204" pitchFamily="34" charset="0"/>
                      </a:endParaRPr>
                    </a:p>
                  </a:txBody>
                  <a:tcPr marL="8968" marR="8968" marT="8968" marB="0" anchor="b"/>
                </a:tc>
                <a:tc>
                  <a:txBody>
                    <a:bodyPr/>
                    <a:lstStyle/>
                    <a:p>
                      <a:pPr algn="l" fontAlgn="b"/>
                      <a:r>
                        <a:rPr lang="en-US" sz="1400" b="1" u="none" strike="noStrike" dirty="0">
                          <a:effectLst/>
                        </a:rPr>
                        <a:t>LENT/EASTER</a:t>
                      </a:r>
                      <a:endParaRPr lang="en-US" sz="1400" b="1" i="0" u="none" strike="noStrike" dirty="0">
                        <a:solidFill>
                          <a:srgbClr val="00000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OTHERS</a:t>
                      </a:r>
                      <a:endParaRPr lang="en-US" sz="1400" b="1" i="0" u="none" strike="noStrike">
                        <a:solidFill>
                          <a:srgbClr val="000000"/>
                        </a:solidFill>
                        <a:effectLst/>
                        <a:latin typeface="Aptos Narrow" panose="020B0004020202020204" pitchFamily="34" charset="0"/>
                      </a:endParaRPr>
                    </a:p>
                  </a:txBody>
                  <a:tcPr marL="8968" marR="8968" marT="8968" marB="0" anchor="b"/>
                </a:tc>
                <a:extLst>
                  <a:ext uri="{0D108BD9-81ED-4DB2-BD59-A6C34878D82A}">
                    <a16:rowId xmlns:a16="http://schemas.microsoft.com/office/drawing/2014/main" val="3410328939"/>
                  </a:ext>
                </a:extLst>
              </a:tr>
              <a:tr h="234535">
                <a:tc>
                  <a:txBody>
                    <a:bodyPr/>
                    <a:lstStyle/>
                    <a:p>
                      <a:pPr algn="l" fontAlgn="b"/>
                      <a:r>
                        <a:rPr lang="en-US" sz="1400" b="1" u="none" strike="noStrike" dirty="0">
                          <a:effectLst/>
                        </a:rPr>
                        <a:t>Advent 1</a:t>
                      </a:r>
                      <a:endParaRPr lang="en-US" sz="1400" b="1" i="0" u="none" strike="noStrike" dirty="0">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Holy Family</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2nd</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19th</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Presentation of the Lord</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Ash Wednesday</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Asumption</a:t>
                      </a:r>
                      <a:endParaRPr lang="en-US" sz="1400" b="1" i="0" u="none" strike="noStrike">
                        <a:solidFill>
                          <a:srgbClr val="0070C0"/>
                        </a:solidFill>
                        <a:effectLst/>
                        <a:latin typeface="Aptos Narrow" panose="020B0004020202020204" pitchFamily="34" charset="0"/>
                      </a:endParaRPr>
                    </a:p>
                  </a:txBody>
                  <a:tcPr marL="8968" marR="8968" marT="8968" marB="0" anchor="b"/>
                </a:tc>
                <a:extLst>
                  <a:ext uri="{0D108BD9-81ED-4DB2-BD59-A6C34878D82A}">
                    <a16:rowId xmlns:a16="http://schemas.microsoft.com/office/drawing/2014/main" val="1676578355"/>
                  </a:ext>
                </a:extLst>
              </a:tr>
              <a:tr h="234535">
                <a:tc>
                  <a:txBody>
                    <a:bodyPr/>
                    <a:lstStyle/>
                    <a:p>
                      <a:pPr algn="l" fontAlgn="b"/>
                      <a:r>
                        <a:rPr lang="en-US" sz="1400" b="1" u="none" strike="noStrike">
                          <a:effectLst/>
                        </a:rPr>
                        <a:t>Advent 2</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dirty="0">
                          <a:effectLst/>
                        </a:rPr>
                        <a:t>Epiphany</a:t>
                      </a:r>
                      <a:endParaRPr lang="en-US" sz="1400" b="1" i="0" u="none" strike="noStrike" dirty="0">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3rd</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20th</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Pentacost Vigil</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1st Sunday of Lent</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Birth of John the Baptist</a:t>
                      </a:r>
                      <a:endParaRPr lang="en-US" sz="1400" b="1" i="0" u="none" strike="noStrike">
                        <a:solidFill>
                          <a:srgbClr val="0070C0"/>
                        </a:solidFill>
                        <a:effectLst/>
                        <a:latin typeface="Aptos Narrow" panose="020B0004020202020204" pitchFamily="34" charset="0"/>
                      </a:endParaRPr>
                    </a:p>
                  </a:txBody>
                  <a:tcPr marL="8968" marR="8968" marT="8968" marB="0" anchor="b"/>
                </a:tc>
                <a:extLst>
                  <a:ext uri="{0D108BD9-81ED-4DB2-BD59-A6C34878D82A}">
                    <a16:rowId xmlns:a16="http://schemas.microsoft.com/office/drawing/2014/main" val="3912776258"/>
                  </a:ext>
                </a:extLst>
              </a:tr>
              <a:tr h="234535">
                <a:tc>
                  <a:txBody>
                    <a:bodyPr/>
                    <a:lstStyle/>
                    <a:p>
                      <a:pPr algn="l" fontAlgn="b"/>
                      <a:r>
                        <a:rPr lang="en-US" sz="1400" b="1" u="none" strike="noStrike">
                          <a:effectLst/>
                        </a:rPr>
                        <a:t>Advent 3</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dirty="0">
                          <a:effectLst/>
                        </a:rPr>
                        <a:t>Baptism of Lord</a:t>
                      </a:r>
                      <a:endParaRPr lang="en-US" sz="1400" b="1" i="0" u="none" strike="noStrike" dirty="0">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4th</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21st</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Pentacost Sunday</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2nd Sunday Of Lent</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Funerals</a:t>
                      </a:r>
                      <a:endParaRPr lang="en-US" sz="1400" b="1" i="0" u="none" strike="noStrike">
                        <a:solidFill>
                          <a:srgbClr val="0070C0"/>
                        </a:solidFill>
                        <a:effectLst/>
                        <a:latin typeface="Aptos Narrow" panose="020B0004020202020204" pitchFamily="34" charset="0"/>
                      </a:endParaRPr>
                    </a:p>
                  </a:txBody>
                  <a:tcPr marL="8968" marR="8968" marT="8968" marB="0" anchor="b"/>
                </a:tc>
                <a:extLst>
                  <a:ext uri="{0D108BD9-81ED-4DB2-BD59-A6C34878D82A}">
                    <a16:rowId xmlns:a16="http://schemas.microsoft.com/office/drawing/2014/main" val="791910584"/>
                  </a:ext>
                </a:extLst>
              </a:tr>
              <a:tr h="234535">
                <a:tc>
                  <a:txBody>
                    <a:bodyPr/>
                    <a:lstStyle/>
                    <a:p>
                      <a:pPr algn="l" fontAlgn="b"/>
                      <a:r>
                        <a:rPr lang="en-US" sz="1400" b="1" u="none" strike="noStrike">
                          <a:effectLst/>
                        </a:rPr>
                        <a:t>Advent 4</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Christmas</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5th</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22nd</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The Most Holy Trinity</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3rd Sunday of Lent</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Mary Mother of God</a:t>
                      </a:r>
                      <a:endParaRPr lang="en-US" sz="1400" b="1" i="0" u="none" strike="noStrike">
                        <a:solidFill>
                          <a:srgbClr val="0070C0"/>
                        </a:solidFill>
                        <a:effectLst/>
                        <a:latin typeface="Aptos Narrow" panose="020B0004020202020204" pitchFamily="34" charset="0"/>
                      </a:endParaRPr>
                    </a:p>
                  </a:txBody>
                  <a:tcPr marL="8968" marR="8968" marT="8968" marB="0" anchor="b"/>
                </a:tc>
                <a:extLst>
                  <a:ext uri="{0D108BD9-81ED-4DB2-BD59-A6C34878D82A}">
                    <a16:rowId xmlns:a16="http://schemas.microsoft.com/office/drawing/2014/main" val="71329318"/>
                  </a:ext>
                </a:extLst>
              </a:tr>
              <a:tr h="234535">
                <a:tc>
                  <a:txBody>
                    <a:bodyPr/>
                    <a:lstStyle/>
                    <a:p>
                      <a:pPr algn="l" fontAlgn="b"/>
                      <a:endParaRPr lang="en-US" sz="1400" b="1" i="0" u="none" strike="noStrike">
                        <a:solidFill>
                          <a:srgbClr val="00000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Christmas Midnight</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dirty="0">
                          <a:effectLst/>
                        </a:rPr>
                        <a:t>6th</a:t>
                      </a:r>
                      <a:endParaRPr lang="en-US" sz="1400" b="1" i="0" u="none" strike="noStrike" dirty="0">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23rd</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Corpus Christi</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4th Sunday of Lent</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Sacred Heart</a:t>
                      </a:r>
                      <a:endParaRPr lang="en-US" sz="1400" b="1" i="0" u="none" strike="noStrike">
                        <a:solidFill>
                          <a:srgbClr val="0070C0"/>
                        </a:solidFill>
                        <a:effectLst/>
                        <a:latin typeface="Aptos Narrow" panose="020B0004020202020204" pitchFamily="34" charset="0"/>
                      </a:endParaRPr>
                    </a:p>
                  </a:txBody>
                  <a:tcPr marL="8968" marR="8968" marT="8968" marB="0" anchor="b"/>
                </a:tc>
                <a:extLst>
                  <a:ext uri="{0D108BD9-81ED-4DB2-BD59-A6C34878D82A}">
                    <a16:rowId xmlns:a16="http://schemas.microsoft.com/office/drawing/2014/main" val="4144446547"/>
                  </a:ext>
                </a:extLst>
              </a:tr>
              <a:tr h="234535">
                <a:tc>
                  <a:txBody>
                    <a:bodyPr/>
                    <a:lstStyle/>
                    <a:p>
                      <a:pPr algn="l" fontAlgn="b"/>
                      <a:endParaRPr lang="en-US" sz="1400" b="1" i="0" u="none" strike="noStrike">
                        <a:solidFill>
                          <a:srgbClr val="00000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Christmas Dawn</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7th</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dirty="0">
                          <a:effectLst/>
                        </a:rPr>
                        <a:t>24th</a:t>
                      </a:r>
                      <a:endParaRPr lang="en-US" sz="1400" b="1" i="0" u="none" strike="noStrike" dirty="0">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Saints Peter &amp; Paul</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5th Sunday</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Thanksgiving</a:t>
                      </a:r>
                      <a:endParaRPr lang="en-US" sz="1400" b="1" i="0" u="none" strike="noStrike">
                        <a:solidFill>
                          <a:srgbClr val="0070C0"/>
                        </a:solidFill>
                        <a:effectLst/>
                        <a:latin typeface="Aptos Narrow" panose="020B0004020202020204" pitchFamily="34" charset="0"/>
                      </a:endParaRPr>
                    </a:p>
                  </a:txBody>
                  <a:tcPr marL="8968" marR="8968" marT="8968" marB="0" anchor="b"/>
                </a:tc>
                <a:extLst>
                  <a:ext uri="{0D108BD9-81ED-4DB2-BD59-A6C34878D82A}">
                    <a16:rowId xmlns:a16="http://schemas.microsoft.com/office/drawing/2014/main" val="3160858629"/>
                  </a:ext>
                </a:extLst>
              </a:tr>
              <a:tr h="234535">
                <a:tc>
                  <a:txBody>
                    <a:bodyPr/>
                    <a:lstStyle/>
                    <a:p>
                      <a:pPr algn="l" fontAlgn="b"/>
                      <a:endParaRPr lang="en-US" sz="1400" b="1" i="0" u="none" strike="noStrike">
                        <a:solidFill>
                          <a:srgbClr val="00000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Christmas Vigil</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8th</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dirty="0">
                          <a:effectLst/>
                        </a:rPr>
                        <a:t>25th</a:t>
                      </a:r>
                      <a:endParaRPr lang="en-US" sz="1400" b="1" i="0" u="none" strike="noStrike" dirty="0">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Exaltation of the Holy Cross</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Holy Thursday</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Transfiguration</a:t>
                      </a:r>
                      <a:endParaRPr lang="en-US" sz="1400" b="1" i="0" u="none" strike="noStrike">
                        <a:solidFill>
                          <a:srgbClr val="0070C0"/>
                        </a:solidFill>
                        <a:effectLst/>
                        <a:latin typeface="Aptos Narrow" panose="020B0004020202020204" pitchFamily="34" charset="0"/>
                      </a:endParaRPr>
                    </a:p>
                  </a:txBody>
                  <a:tcPr marL="8968" marR="8968" marT="8968" marB="0" anchor="b"/>
                </a:tc>
                <a:extLst>
                  <a:ext uri="{0D108BD9-81ED-4DB2-BD59-A6C34878D82A}">
                    <a16:rowId xmlns:a16="http://schemas.microsoft.com/office/drawing/2014/main" val="1539778724"/>
                  </a:ext>
                </a:extLst>
              </a:tr>
              <a:tr h="234535">
                <a:tc>
                  <a:txBody>
                    <a:bodyPr/>
                    <a:lstStyle/>
                    <a:p>
                      <a:pPr algn="l" fontAlgn="b"/>
                      <a:endParaRPr lang="en-US" sz="1400" b="1" i="0" u="none" strike="noStrike">
                        <a:solidFill>
                          <a:srgbClr val="000000"/>
                        </a:solidFill>
                        <a:effectLst/>
                        <a:latin typeface="Aptos Narrow" panose="020B0004020202020204" pitchFamily="34" charset="0"/>
                      </a:endParaRPr>
                    </a:p>
                  </a:txBody>
                  <a:tcPr marL="8968" marR="8968" marT="8968" marB="0" anchor="b"/>
                </a:tc>
                <a:tc>
                  <a:txBody>
                    <a:bodyPr/>
                    <a:lstStyle/>
                    <a:p>
                      <a:pPr algn="l" fontAlgn="b"/>
                      <a:endParaRPr lang="en-US" sz="1400" b="1" i="0" u="none" strike="noStrike">
                        <a:solidFill>
                          <a:srgbClr val="00000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9th</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26th</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dirty="0">
                          <a:effectLst/>
                        </a:rPr>
                        <a:t>All Souls Day</a:t>
                      </a:r>
                      <a:endParaRPr lang="en-US" sz="1400" b="1" i="0" u="none" strike="noStrike" dirty="0">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Good Friday</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endParaRPr lang="en-US" sz="1400" b="1" i="0" u="none" strike="noStrike">
                        <a:solidFill>
                          <a:srgbClr val="000000"/>
                        </a:solidFill>
                        <a:effectLst/>
                        <a:latin typeface="Aptos Narrow" panose="020B0004020202020204" pitchFamily="34" charset="0"/>
                      </a:endParaRPr>
                    </a:p>
                  </a:txBody>
                  <a:tcPr marL="8968" marR="8968" marT="8968" marB="0" anchor="b"/>
                </a:tc>
                <a:extLst>
                  <a:ext uri="{0D108BD9-81ED-4DB2-BD59-A6C34878D82A}">
                    <a16:rowId xmlns:a16="http://schemas.microsoft.com/office/drawing/2014/main" val="2478797856"/>
                  </a:ext>
                </a:extLst>
              </a:tr>
              <a:tr h="234535">
                <a:tc>
                  <a:txBody>
                    <a:bodyPr/>
                    <a:lstStyle/>
                    <a:p>
                      <a:pPr algn="l" fontAlgn="b"/>
                      <a:endParaRPr lang="en-US" sz="1400" b="1" i="0" u="none" strike="noStrike">
                        <a:solidFill>
                          <a:srgbClr val="000000"/>
                        </a:solidFill>
                        <a:effectLst/>
                        <a:latin typeface="Aptos Narrow" panose="020B0004020202020204" pitchFamily="34" charset="0"/>
                      </a:endParaRPr>
                    </a:p>
                  </a:txBody>
                  <a:tcPr marL="8968" marR="8968" marT="8968" marB="0" anchor="b"/>
                </a:tc>
                <a:tc>
                  <a:txBody>
                    <a:bodyPr/>
                    <a:lstStyle/>
                    <a:p>
                      <a:pPr algn="l" fontAlgn="b"/>
                      <a:endParaRPr lang="en-US" sz="1400" b="1" i="0" u="none" strike="noStrike">
                        <a:solidFill>
                          <a:srgbClr val="00000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10th</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27th</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dirty="0">
                          <a:effectLst/>
                        </a:rPr>
                        <a:t>OLJC, King of the Universe</a:t>
                      </a:r>
                      <a:endParaRPr lang="en-US" sz="1400" b="1" i="0" u="none" strike="noStrike" dirty="0">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Holy Saturday</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endParaRPr lang="en-US" sz="1400" b="1" i="0" u="none" strike="noStrike">
                        <a:solidFill>
                          <a:srgbClr val="000000"/>
                        </a:solidFill>
                        <a:effectLst/>
                        <a:latin typeface="Aptos Narrow" panose="020B0004020202020204" pitchFamily="34" charset="0"/>
                      </a:endParaRPr>
                    </a:p>
                  </a:txBody>
                  <a:tcPr marL="8968" marR="8968" marT="8968" marB="0" anchor="b"/>
                </a:tc>
                <a:extLst>
                  <a:ext uri="{0D108BD9-81ED-4DB2-BD59-A6C34878D82A}">
                    <a16:rowId xmlns:a16="http://schemas.microsoft.com/office/drawing/2014/main" val="2556207695"/>
                  </a:ext>
                </a:extLst>
              </a:tr>
              <a:tr h="234535">
                <a:tc>
                  <a:txBody>
                    <a:bodyPr/>
                    <a:lstStyle/>
                    <a:p>
                      <a:pPr algn="l" fontAlgn="b"/>
                      <a:endParaRPr lang="en-US" sz="1400" b="1" i="0" u="none" strike="noStrike">
                        <a:solidFill>
                          <a:srgbClr val="000000"/>
                        </a:solidFill>
                        <a:effectLst/>
                        <a:latin typeface="Aptos Narrow" panose="020B0004020202020204" pitchFamily="34" charset="0"/>
                      </a:endParaRPr>
                    </a:p>
                  </a:txBody>
                  <a:tcPr marL="8968" marR="8968" marT="8968" marB="0" anchor="b"/>
                </a:tc>
                <a:tc>
                  <a:txBody>
                    <a:bodyPr/>
                    <a:lstStyle/>
                    <a:p>
                      <a:pPr algn="l" fontAlgn="b"/>
                      <a:endParaRPr lang="en-US" sz="1400" b="1" i="0" u="none" strike="noStrike">
                        <a:solidFill>
                          <a:srgbClr val="000000"/>
                        </a:solidFill>
                        <a:effectLst/>
                        <a:latin typeface="Aptos Narrow" panose="020B0004020202020204" pitchFamily="34" charset="0"/>
                      </a:endParaRPr>
                    </a:p>
                  </a:txBody>
                  <a:tcPr marL="8968" marR="8968" marT="8968" marB="0" anchor="b"/>
                </a:tc>
                <a:tc>
                  <a:txBody>
                    <a:bodyPr/>
                    <a:lstStyle/>
                    <a:p>
                      <a:pPr algn="l" fontAlgn="b"/>
                      <a:r>
                        <a:rPr lang="en-US" sz="1400" b="1" u="none" strike="noStrike" dirty="0">
                          <a:effectLst/>
                        </a:rPr>
                        <a:t>11th</a:t>
                      </a:r>
                      <a:endParaRPr lang="en-US" sz="1400" b="1" i="0" u="none" strike="noStrike" dirty="0">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28th</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All Saints Day</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Palm Sunday</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endParaRPr lang="en-US" sz="1400" b="1" i="0" u="none" strike="noStrike">
                        <a:solidFill>
                          <a:srgbClr val="000000"/>
                        </a:solidFill>
                        <a:effectLst/>
                        <a:latin typeface="Aptos Narrow" panose="020B0004020202020204" pitchFamily="34" charset="0"/>
                      </a:endParaRPr>
                    </a:p>
                  </a:txBody>
                  <a:tcPr marL="8968" marR="8968" marT="8968" marB="0" anchor="b"/>
                </a:tc>
                <a:extLst>
                  <a:ext uri="{0D108BD9-81ED-4DB2-BD59-A6C34878D82A}">
                    <a16:rowId xmlns:a16="http://schemas.microsoft.com/office/drawing/2014/main" val="4166655463"/>
                  </a:ext>
                </a:extLst>
              </a:tr>
              <a:tr h="234535">
                <a:tc>
                  <a:txBody>
                    <a:bodyPr/>
                    <a:lstStyle/>
                    <a:p>
                      <a:pPr algn="l" fontAlgn="b"/>
                      <a:endParaRPr lang="en-US" sz="1400" b="1" i="0" u="none" strike="noStrike">
                        <a:solidFill>
                          <a:srgbClr val="000000"/>
                        </a:solidFill>
                        <a:effectLst/>
                        <a:latin typeface="Aptos Narrow" panose="020B0004020202020204" pitchFamily="34" charset="0"/>
                      </a:endParaRPr>
                    </a:p>
                  </a:txBody>
                  <a:tcPr marL="8968" marR="8968" marT="8968" marB="0" anchor="b"/>
                </a:tc>
                <a:tc>
                  <a:txBody>
                    <a:bodyPr/>
                    <a:lstStyle/>
                    <a:p>
                      <a:pPr algn="l" fontAlgn="b"/>
                      <a:endParaRPr lang="en-US" sz="1400" b="1" i="0" u="none" strike="noStrike">
                        <a:solidFill>
                          <a:srgbClr val="00000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12th</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29th</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endParaRPr lang="en-US" sz="1400" b="1" i="0" u="none" strike="noStrike" dirty="0">
                        <a:solidFill>
                          <a:srgbClr val="00000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Easter Sunday</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endParaRPr lang="en-US" sz="1400" b="1" i="0" u="none" strike="noStrike">
                        <a:solidFill>
                          <a:srgbClr val="000000"/>
                        </a:solidFill>
                        <a:effectLst/>
                        <a:latin typeface="Aptos Narrow" panose="020B0004020202020204" pitchFamily="34" charset="0"/>
                      </a:endParaRPr>
                    </a:p>
                  </a:txBody>
                  <a:tcPr marL="8968" marR="8968" marT="8968" marB="0" anchor="b"/>
                </a:tc>
                <a:extLst>
                  <a:ext uri="{0D108BD9-81ED-4DB2-BD59-A6C34878D82A}">
                    <a16:rowId xmlns:a16="http://schemas.microsoft.com/office/drawing/2014/main" val="1065711096"/>
                  </a:ext>
                </a:extLst>
              </a:tr>
              <a:tr h="234535">
                <a:tc>
                  <a:txBody>
                    <a:bodyPr/>
                    <a:lstStyle/>
                    <a:p>
                      <a:pPr algn="l" fontAlgn="b"/>
                      <a:endParaRPr lang="en-US" sz="1400" b="1" i="0" u="none" strike="noStrike">
                        <a:solidFill>
                          <a:srgbClr val="000000"/>
                        </a:solidFill>
                        <a:effectLst/>
                        <a:latin typeface="Aptos Narrow" panose="020B0004020202020204" pitchFamily="34" charset="0"/>
                      </a:endParaRPr>
                    </a:p>
                  </a:txBody>
                  <a:tcPr marL="8968" marR="8968" marT="8968" marB="0" anchor="b"/>
                </a:tc>
                <a:tc>
                  <a:txBody>
                    <a:bodyPr/>
                    <a:lstStyle/>
                    <a:p>
                      <a:pPr algn="l" fontAlgn="b"/>
                      <a:endParaRPr lang="en-US" sz="1400" b="1" i="0" u="none" strike="noStrike">
                        <a:solidFill>
                          <a:srgbClr val="00000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13th</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30th</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endParaRPr lang="en-US" sz="1400" b="1" i="0" u="none" strike="noStrike">
                        <a:solidFill>
                          <a:srgbClr val="000000"/>
                        </a:solidFill>
                        <a:effectLst/>
                        <a:latin typeface="Aptos Narrow" panose="020B0004020202020204" pitchFamily="34" charset="0"/>
                      </a:endParaRPr>
                    </a:p>
                  </a:txBody>
                  <a:tcPr marL="8968" marR="8968" marT="8968" marB="0" anchor="b"/>
                </a:tc>
                <a:tc>
                  <a:txBody>
                    <a:bodyPr/>
                    <a:lstStyle/>
                    <a:p>
                      <a:pPr algn="l" fontAlgn="b"/>
                      <a:r>
                        <a:rPr lang="en-US" sz="1400" b="1" u="none" strike="noStrike" dirty="0">
                          <a:effectLst/>
                        </a:rPr>
                        <a:t>2nd Sunday of Easter</a:t>
                      </a:r>
                      <a:endParaRPr lang="en-US" sz="1400" b="1" i="0" u="none" strike="noStrike" dirty="0">
                        <a:solidFill>
                          <a:srgbClr val="0070C0"/>
                        </a:solidFill>
                        <a:effectLst/>
                        <a:latin typeface="Aptos Narrow" panose="020B0004020202020204" pitchFamily="34" charset="0"/>
                      </a:endParaRPr>
                    </a:p>
                  </a:txBody>
                  <a:tcPr marL="8968" marR="8968" marT="8968" marB="0" anchor="b"/>
                </a:tc>
                <a:tc>
                  <a:txBody>
                    <a:bodyPr/>
                    <a:lstStyle/>
                    <a:p>
                      <a:pPr algn="l" fontAlgn="b"/>
                      <a:endParaRPr lang="en-US" sz="1400" b="1" i="0" u="none" strike="noStrike">
                        <a:solidFill>
                          <a:srgbClr val="000000"/>
                        </a:solidFill>
                        <a:effectLst/>
                        <a:latin typeface="Aptos Narrow" panose="020B0004020202020204" pitchFamily="34" charset="0"/>
                      </a:endParaRPr>
                    </a:p>
                  </a:txBody>
                  <a:tcPr marL="8968" marR="8968" marT="8968" marB="0" anchor="b"/>
                </a:tc>
                <a:extLst>
                  <a:ext uri="{0D108BD9-81ED-4DB2-BD59-A6C34878D82A}">
                    <a16:rowId xmlns:a16="http://schemas.microsoft.com/office/drawing/2014/main" val="2994854756"/>
                  </a:ext>
                </a:extLst>
              </a:tr>
              <a:tr h="234535">
                <a:tc>
                  <a:txBody>
                    <a:bodyPr/>
                    <a:lstStyle/>
                    <a:p>
                      <a:pPr algn="l" fontAlgn="b"/>
                      <a:endParaRPr lang="en-US" sz="1400" b="1" i="0" u="none" strike="noStrike">
                        <a:solidFill>
                          <a:srgbClr val="000000"/>
                        </a:solidFill>
                        <a:effectLst/>
                        <a:latin typeface="Aptos Narrow" panose="020B0004020202020204" pitchFamily="34" charset="0"/>
                      </a:endParaRPr>
                    </a:p>
                  </a:txBody>
                  <a:tcPr marL="8968" marR="8968" marT="8968" marB="0" anchor="b"/>
                </a:tc>
                <a:tc>
                  <a:txBody>
                    <a:bodyPr/>
                    <a:lstStyle/>
                    <a:p>
                      <a:pPr algn="l" fontAlgn="b"/>
                      <a:endParaRPr lang="en-US" sz="1400" b="1" i="0" u="none" strike="noStrike">
                        <a:solidFill>
                          <a:srgbClr val="00000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14th</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31st</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endParaRPr lang="en-US" sz="1400" b="1" i="0" u="none" strike="noStrike">
                        <a:solidFill>
                          <a:srgbClr val="000000"/>
                        </a:solidFill>
                        <a:effectLst/>
                        <a:latin typeface="Aptos Narrow" panose="020B0004020202020204" pitchFamily="34" charset="0"/>
                      </a:endParaRPr>
                    </a:p>
                  </a:txBody>
                  <a:tcPr marL="8968" marR="8968" marT="8968" marB="0" anchor="b"/>
                </a:tc>
                <a:tc>
                  <a:txBody>
                    <a:bodyPr/>
                    <a:lstStyle/>
                    <a:p>
                      <a:pPr algn="l" fontAlgn="b"/>
                      <a:r>
                        <a:rPr lang="en-US" sz="1400" b="1" u="none" strike="noStrike" dirty="0">
                          <a:effectLst/>
                        </a:rPr>
                        <a:t>3rd Sunday of Easter</a:t>
                      </a:r>
                      <a:endParaRPr lang="en-US" sz="1400" b="1" i="0" u="none" strike="noStrike" dirty="0">
                        <a:solidFill>
                          <a:srgbClr val="0070C0"/>
                        </a:solidFill>
                        <a:effectLst/>
                        <a:latin typeface="Aptos Narrow" panose="020B0004020202020204" pitchFamily="34" charset="0"/>
                      </a:endParaRPr>
                    </a:p>
                  </a:txBody>
                  <a:tcPr marL="8968" marR="8968" marT="8968" marB="0" anchor="b"/>
                </a:tc>
                <a:tc>
                  <a:txBody>
                    <a:bodyPr/>
                    <a:lstStyle/>
                    <a:p>
                      <a:pPr algn="l" fontAlgn="b"/>
                      <a:endParaRPr lang="en-US" sz="1400" b="1" i="0" u="none" strike="noStrike">
                        <a:solidFill>
                          <a:srgbClr val="000000"/>
                        </a:solidFill>
                        <a:effectLst/>
                        <a:latin typeface="Aptos Narrow" panose="020B0004020202020204" pitchFamily="34" charset="0"/>
                      </a:endParaRPr>
                    </a:p>
                  </a:txBody>
                  <a:tcPr marL="8968" marR="8968" marT="8968" marB="0" anchor="b"/>
                </a:tc>
                <a:extLst>
                  <a:ext uri="{0D108BD9-81ED-4DB2-BD59-A6C34878D82A}">
                    <a16:rowId xmlns:a16="http://schemas.microsoft.com/office/drawing/2014/main" val="1420342016"/>
                  </a:ext>
                </a:extLst>
              </a:tr>
              <a:tr h="234535">
                <a:tc>
                  <a:txBody>
                    <a:bodyPr/>
                    <a:lstStyle/>
                    <a:p>
                      <a:pPr algn="l" fontAlgn="b"/>
                      <a:endParaRPr lang="en-US" sz="1400" b="1" i="0" u="none" strike="noStrike">
                        <a:solidFill>
                          <a:srgbClr val="000000"/>
                        </a:solidFill>
                        <a:effectLst/>
                        <a:latin typeface="Aptos Narrow" panose="020B0004020202020204" pitchFamily="34" charset="0"/>
                      </a:endParaRPr>
                    </a:p>
                  </a:txBody>
                  <a:tcPr marL="8968" marR="8968" marT="8968" marB="0" anchor="b"/>
                </a:tc>
                <a:tc>
                  <a:txBody>
                    <a:bodyPr/>
                    <a:lstStyle/>
                    <a:p>
                      <a:pPr algn="l" fontAlgn="b"/>
                      <a:endParaRPr lang="en-US" sz="1400" b="1" i="0" u="none" strike="noStrike">
                        <a:solidFill>
                          <a:srgbClr val="00000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15th</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32nd</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endParaRPr lang="en-US" sz="1400" b="1" i="0" u="none" strike="noStrike">
                        <a:solidFill>
                          <a:srgbClr val="000000"/>
                        </a:solidFill>
                        <a:effectLst/>
                        <a:latin typeface="Aptos Narrow" panose="020B0004020202020204" pitchFamily="34" charset="0"/>
                      </a:endParaRPr>
                    </a:p>
                  </a:txBody>
                  <a:tcPr marL="8968" marR="8968" marT="8968" marB="0" anchor="b"/>
                </a:tc>
                <a:tc>
                  <a:txBody>
                    <a:bodyPr/>
                    <a:lstStyle/>
                    <a:p>
                      <a:pPr algn="l" fontAlgn="b"/>
                      <a:r>
                        <a:rPr lang="en-US" sz="1400" b="1" u="none" strike="noStrike" dirty="0">
                          <a:effectLst/>
                        </a:rPr>
                        <a:t>4th Sunday of Easter</a:t>
                      </a:r>
                      <a:endParaRPr lang="en-US" sz="1400" b="1" i="0" u="none" strike="noStrike" dirty="0">
                        <a:solidFill>
                          <a:srgbClr val="0070C0"/>
                        </a:solidFill>
                        <a:effectLst/>
                        <a:latin typeface="Aptos Narrow" panose="020B0004020202020204" pitchFamily="34" charset="0"/>
                      </a:endParaRPr>
                    </a:p>
                  </a:txBody>
                  <a:tcPr marL="8968" marR="8968" marT="8968" marB="0" anchor="b"/>
                </a:tc>
                <a:tc>
                  <a:txBody>
                    <a:bodyPr/>
                    <a:lstStyle/>
                    <a:p>
                      <a:pPr algn="l" fontAlgn="b"/>
                      <a:endParaRPr lang="en-US" sz="1400" b="1" i="0" u="none" strike="noStrike">
                        <a:solidFill>
                          <a:srgbClr val="000000"/>
                        </a:solidFill>
                        <a:effectLst/>
                        <a:latin typeface="Aptos Narrow" panose="020B0004020202020204" pitchFamily="34" charset="0"/>
                      </a:endParaRPr>
                    </a:p>
                  </a:txBody>
                  <a:tcPr marL="8968" marR="8968" marT="8968" marB="0" anchor="b"/>
                </a:tc>
                <a:extLst>
                  <a:ext uri="{0D108BD9-81ED-4DB2-BD59-A6C34878D82A}">
                    <a16:rowId xmlns:a16="http://schemas.microsoft.com/office/drawing/2014/main" val="791000207"/>
                  </a:ext>
                </a:extLst>
              </a:tr>
              <a:tr h="234535">
                <a:tc>
                  <a:txBody>
                    <a:bodyPr/>
                    <a:lstStyle/>
                    <a:p>
                      <a:pPr algn="l" fontAlgn="b"/>
                      <a:endParaRPr lang="en-US" sz="1400" b="1" i="0" u="none" strike="noStrike">
                        <a:solidFill>
                          <a:srgbClr val="000000"/>
                        </a:solidFill>
                        <a:effectLst/>
                        <a:latin typeface="Aptos Narrow" panose="020B0004020202020204" pitchFamily="34" charset="0"/>
                      </a:endParaRPr>
                    </a:p>
                  </a:txBody>
                  <a:tcPr marL="8968" marR="8968" marT="8968" marB="0" anchor="b"/>
                </a:tc>
                <a:tc>
                  <a:txBody>
                    <a:bodyPr/>
                    <a:lstStyle/>
                    <a:p>
                      <a:pPr algn="l" fontAlgn="b"/>
                      <a:endParaRPr lang="en-US" sz="1400" b="1" i="0" u="none" strike="noStrike">
                        <a:solidFill>
                          <a:srgbClr val="00000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16th</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33rd</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endParaRPr lang="en-US" sz="1400" b="1" i="0" u="none" strike="noStrike">
                        <a:solidFill>
                          <a:srgbClr val="000000"/>
                        </a:solidFill>
                        <a:effectLst/>
                        <a:latin typeface="Aptos Narrow" panose="020B0004020202020204" pitchFamily="34" charset="0"/>
                      </a:endParaRPr>
                    </a:p>
                  </a:txBody>
                  <a:tcPr marL="8968" marR="8968" marT="8968" marB="0" anchor="b"/>
                </a:tc>
                <a:tc>
                  <a:txBody>
                    <a:bodyPr/>
                    <a:lstStyle/>
                    <a:p>
                      <a:pPr algn="l" fontAlgn="b"/>
                      <a:r>
                        <a:rPr lang="en-US" sz="1400" b="1" u="none" strike="noStrike" dirty="0">
                          <a:effectLst/>
                        </a:rPr>
                        <a:t>5th Sunday of Easter</a:t>
                      </a:r>
                      <a:endParaRPr lang="en-US" sz="1400" b="1" i="0" u="none" strike="noStrike" dirty="0">
                        <a:solidFill>
                          <a:srgbClr val="0070C0"/>
                        </a:solidFill>
                        <a:effectLst/>
                        <a:latin typeface="Aptos Narrow" panose="020B0004020202020204" pitchFamily="34" charset="0"/>
                      </a:endParaRPr>
                    </a:p>
                  </a:txBody>
                  <a:tcPr marL="8968" marR="8968" marT="8968" marB="0" anchor="b"/>
                </a:tc>
                <a:tc>
                  <a:txBody>
                    <a:bodyPr/>
                    <a:lstStyle/>
                    <a:p>
                      <a:pPr algn="l" fontAlgn="b"/>
                      <a:endParaRPr lang="en-US" sz="1400" b="1" i="0" u="none" strike="noStrike">
                        <a:solidFill>
                          <a:srgbClr val="000000"/>
                        </a:solidFill>
                        <a:effectLst/>
                        <a:latin typeface="Aptos Narrow" panose="020B0004020202020204" pitchFamily="34" charset="0"/>
                      </a:endParaRPr>
                    </a:p>
                  </a:txBody>
                  <a:tcPr marL="8968" marR="8968" marT="8968" marB="0" anchor="b"/>
                </a:tc>
                <a:extLst>
                  <a:ext uri="{0D108BD9-81ED-4DB2-BD59-A6C34878D82A}">
                    <a16:rowId xmlns:a16="http://schemas.microsoft.com/office/drawing/2014/main" val="2569092704"/>
                  </a:ext>
                </a:extLst>
              </a:tr>
              <a:tr h="234535">
                <a:tc>
                  <a:txBody>
                    <a:bodyPr/>
                    <a:lstStyle/>
                    <a:p>
                      <a:pPr algn="l" fontAlgn="b"/>
                      <a:endParaRPr lang="en-US" sz="1400" b="1" i="0" u="none" strike="noStrike">
                        <a:solidFill>
                          <a:srgbClr val="000000"/>
                        </a:solidFill>
                        <a:effectLst/>
                        <a:latin typeface="Aptos Narrow" panose="020B0004020202020204" pitchFamily="34" charset="0"/>
                      </a:endParaRPr>
                    </a:p>
                  </a:txBody>
                  <a:tcPr marL="8968" marR="8968" marT="8968" marB="0" anchor="b"/>
                </a:tc>
                <a:tc>
                  <a:txBody>
                    <a:bodyPr/>
                    <a:lstStyle/>
                    <a:p>
                      <a:pPr algn="l" fontAlgn="b"/>
                      <a:endParaRPr lang="en-US" sz="1400" b="1" i="0" u="none" strike="noStrike">
                        <a:solidFill>
                          <a:srgbClr val="00000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17th</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34th</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endParaRPr lang="en-US" sz="1400" b="1" i="0" u="none" strike="noStrike">
                        <a:solidFill>
                          <a:srgbClr val="000000"/>
                        </a:solidFill>
                        <a:effectLst/>
                        <a:latin typeface="Aptos Narrow" panose="020B0004020202020204" pitchFamily="34" charset="0"/>
                      </a:endParaRPr>
                    </a:p>
                  </a:txBody>
                  <a:tcPr marL="8968" marR="8968" marT="8968" marB="0" anchor="b"/>
                </a:tc>
                <a:tc>
                  <a:txBody>
                    <a:bodyPr/>
                    <a:lstStyle/>
                    <a:p>
                      <a:pPr algn="l" fontAlgn="b"/>
                      <a:r>
                        <a:rPr lang="en-US" sz="1400" b="1" u="none" strike="noStrike" dirty="0">
                          <a:effectLst/>
                        </a:rPr>
                        <a:t>6th Sunday of Easter</a:t>
                      </a:r>
                      <a:endParaRPr lang="en-US" sz="1400" b="1" i="0" u="none" strike="noStrike" dirty="0">
                        <a:solidFill>
                          <a:srgbClr val="0070C0"/>
                        </a:solidFill>
                        <a:effectLst/>
                        <a:latin typeface="Aptos Narrow" panose="020B0004020202020204" pitchFamily="34" charset="0"/>
                      </a:endParaRPr>
                    </a:p>
                  </a:txBody>
                  <a:tcPr marL="8968" marR="8968" marT="8968" marB="0" anchor="b"/>
                </a:tc>
                <a:tc>
                  <a:txBody>
                    <a:bodyPr/>
                    <a:lstStyle/>
                    <a:p>
                      <a:pPr algn="l" fontAlgn="b"/>
                      <a:endParaRPr lang="en-US" sz="1400" b="1" i="0" u="none" strike="noStrike">
                        <a:solidFill>
                          <a:srgbClr val="000000"/>
                        </a:solidFill>
                        <a:effectLst/>
                        <a:latin typeface="Aptos Narrow" panose="020B0004020202020204" pitchFamily="34" charset="0"/>
                      </a:endParaRPr>
                    </a:p>
                  </a:txBody>
                  <a:tcPr marL="8968" marR="8968" marT="8968" marB="0" anchor="b"/>
                </a:tc>
                <a:extLst>
                  <a:ext uri="{0D108BD9-81ED-4DB2-BD59-A6C34878D82A}">
                    <a16:rowId xmlns:a16="http://schemas.microsoft.com/office/drawing/2014/main" val="1530347498"/>
                  </a:ext>
                </a:extLst>
              </a:tr>
              <a:tr h="234535">
                <a:tc>
                  <a:txBody>
                    <a:bodyPr/>
                    <a:lstStyle/>
                    <a:p>
                      <a:pPr algn="l" fontAlgn="b"/>
                      <a:endParaRPr lang="en-US" sz="1400" b="1" i="0" u="none" strike="noStrike">
                        <a:solidFill>
                          <a:srgbClr val="000000"/>
                        </a:solidFill>
                        <a:effectLst/>
                        <a:latin typeface="Aptos Narrow" panose="020B0004020202020204" pitchFamily="34" charset="0"/>
                      </a:endParaRPr>
                    </a:p>
                  </a:txBody>
                  <a:tcPr marL="8968" marR="8968" marT="8968" marB="0" anchor="b"/>
                </a:tc>
                <a:tc>
                  <a:txBody>
                    <a:bodyPr/>
                    <a:lstStyle/>
                    <a:p>
                      <a:pPr algn="l" fontAlgn="b"/>
                      <a:endParaRPr lang="en-US" sz="1400" b="1" i="0" u="none" strike="noStrike">
                        <a:solidFill>
                          <a:srgbClr val="00000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18th</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endParaRPr lang="en-US" sz="1400" b="1" i="0" u="none" strike="noStrike">
                        <a:solidFill>
                          <a:srgbClr val="00000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7th Sunday of Easter</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endParaRPr lang="en-US" sz="1400" b="1" i="0" u="none" strike="noStrike" dirty="0">
                        <a:solidFill>
                          <a:srgbClr val="000000"/>
                        </a:solidFill>
                        <a:effectLst/>
                        <a:latin typeface="Aptos Narrow" panose="020B0004020202020204" pitchFamily="34" charset="0"/>
                      </a:endParaRPr>
                    </a:p>
                  </a:txBody>
                  <a:tcPr marL="8968" marR="8968" marT="8968" marB="0" anchor="b"/>
                </a:tc>
                <a:extLst>
                  <a:ext uri="{0D108BD9-81ED-4DB2-BD59-A6C34878D82A}">
                    <a16:rowId xmlns:a16="http://schemas.microsoft.com/office/drawing/2014/main" val="547912732"/>
                  </a:ext>
                </a:extLst>
              </a:tr>
              <a:tr h="234535">
                <a:tc>
                  <a:txBody>
                    <a:bodyPr/>
                    <a:lstStyle/>
                    <a:p>
                      <a:pPr algn="l" fontAlgn="b"/>
                      <a:endParaRPr lang="en-US" sz="1400" b="1" i="0" u="none" strike="noStrike">
                        <a:solidFill>
                          <a:srgbClr val="000000"/>
                        </a:solidFill>
                        <a:effectLst/>
                        <a:latin typeface="Aptos Narrow" panose="020B0004020202020204" pitchFamily="34" charset="0"/>
                      </a:endParaRPr>
                    </a:p>
                  </a:txBody>
                  <a:tcPr marL="8968" marR="8968" marT="8968" marB="0" anchor="b"/>
                </a:tc>
                <a:tc>
                  <a:txBody>
                    <a:bodyPr/>
                    <a:lstStyle/>
                    <a:p>
                      <a:pPr algn="l" fontAlgn="b"/>
                      <a:endParaRPr lang="en-US" sz="1400" b="1" i="0" u="none" strike="noStrike">
                        <a:solidFill>
                          <a:srgbClr val="000000"/>
                        </a:solidFill>
                        <a:effectLst/>
                        <a:latin typeface="Aptos Narrow" panose="020B0004020202020204" pitchFamily="34" charset="0"/>
                      </a:endParaRPr>
                    </a:p>
                  </a:txBody>
                  <a:tcPr marL="8968" marR="8968" marT="8968" marB="0" anchor="b"/>
                </a:tc>
                <a:tc>
                  <a:txBody>
                    <a:bodyPr/>
                    <a:lstStyle/>
                    <a:p>
                      <a:pPr algn="l" fontAlgn="b"/>
                      <a:endParaRPr lang="en-US" sz="1400" b="1" i="0" u="none" strike="noStrike">
                        <a:solidFill>
                          <a:srgbClr val="000000"/>
                        </a:solidFill>
                        <a:effectLst/>
                        <a:latin typeface="Aptos Narrow" panose="020B0004020202020204" pitchFamily="34" charset="0"/>
                      </a:endParaRPr>
                    </a:p>
                  </a:txBody>
                  <a:tcPr marL="8968" marR="8968" marT="8968" marB="0" anchor="b"/>
                </a:tc>
                <a:tc>
                  <a:txBody>
                    <a:bodyPr/>
                    <a:lstStyle/>
                    <a:p>
                      <a:pPr algn="l" fontAlgn="b"/>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endParaRPr lang="en-US" sz="1400" b="1" i="0" u="none" strike="noStrike">
                        <a:solidFill>
                          <a:srgbClr val="000000"/>
                        </a:solidFill>
                        <a:effectLst/>
                        <a:latin typeface="Aptos Narrow" panose="020B0004020202020204" pitchFamily="34" charset="0"/>
                      </a:endParaRPr>
                    </a:p>
                  </a:txBody>
                  <a:tcPr marL="8968" marR="8968" marT="8968" marB="0" anchor="b"/>
                </a:tc>
                <a:tc>
                  <a:txBody>
                    <a:bodyPr/>
                    <a:lstStyle/>
                    <a:p>
                      <a:pPr algn="l" fontAlgn="b"/>
                      <a:r>
                        <a:rPr lang="en-US" sz="1400" b="1" u="none" strike="noStrike">
                          <a:effectLst/>
                        </a:rPr>
                        <a:t>Ascension Sunday</a:t>
                      </a:r>
                      <a:endParaRPr lang="en-US" sz="1400" b="1" i="0" u="none" strike="noStrike">
                        <a:solidFill>
                          <a:srgbClr val="0070C0"/>
                        </a:solidFill>
                        <a:effectLst/>
                        <a:latin typeface="Aptos Narrow" panose="020B0004020202020204" pitchFamily="34" charset="0"/>
                      </a:endParaRPr>
                    </a:p>
                  </a:txBody>
                  <a:tcPr marL="8968" marR="8968" marT="8968" marB="0" anchor="b"/>
                </a:tc>
                <a:tc>
                  <a:txBody>
                    <a:bodyPr/>
                    <a:lstStyle/>
                    <a:p>
                      <a:pPr algn="l" fontAlgn="b"/>
                      <a:endParaRPr lang="en-US" sz="1400" b="1" i="0" u="none" strike="noStrike" dirty="0">
                        <a:solidFill>
                          <a:srgbClr val="000000"/>
                        </a:solidFill>
                        <a:effectLst/>
                        <a:latin typeface="Aptos Narrow" panose="020B0004020202020204" pitchFamily="34" charset="0"/>
                      </a:endParaRPr>
                    </a:p>
                  </a:txBody>
                  <a:tcPr marL="8968" marR="8968" marT="8968" marB="0" anchor="b"/>
                </a:tc>
                <a:extLst>
                  <a:ext uri="{0D108BD9-81ED-4DB2-BD59-A6C34878D82A}">
                    <a16:rowId xmlns:a16="http://schemas.microsoft.com/office/drawing/2014/main" val="1481262708"/>
                  </a:ext>
                </a:extLst>
              </a:tr>
            </a:tbl>
          </a:graphicData>
        </a:graphic>
      </p:graphicFrame>
      <p:sp>
        <p:nvSpPr>
          <p:cNvPr id="5" name="Rectangle: Rounded Corners 4">
            <a:extLst>
              <a:ext uri="{FF2B5EF4-FFF2-40B4-BE49-F238E27FC236}">
                <a16:creationId xmlns:a16="http://schemas.microsoft.com/office/drawing/2014/main" id="{2F68FBB3-ACD4-B028-DAAA-BFF82FB0F0B7}"/>
              </a:ext>
            </a:extLst>
          </p:cNvPr>
          <p:cNvSpPr/>
          <p:nvPr/>
        </p:nvSpPr>
        <p:spPr>
          <a:xfrm>
            <a:off x="225554" y="174024"/>
            <a:ext cx="6618515" cy="1991939"/>
          </a:xfrm>
          <a:prstGeom prst="roundRect">
            <a:avLst/>
          </a:prstGeom>
          <a:solidFill>
            <a:schemeClr val="tx2"/>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28600">
              <a:lnSpc>
                <a:spcPct val="90000"/>
              </a:lnSpc>
              <a:spcAft>
                <a:spcPts val="600"/>
              </a:spcAft>
              <a:buFont typeface="Arial" panose="020B0604020202020204" pitchFamily="34" charset="0"/>
              <a:buChar char="•"/>
            </a:pPr>
            <a:r>
              <a:rPr lang="en-US" sz="1800" dirty="0"/>
              <a:t>Please click on the link below to access the available notes from that Mass. </a:t>
            </a:r>
            <a:endParaRPr lang="en-US" sz="1800" b="0" i="0" dirty="0">
              <a:effectLst/>
            </a:endParaRPr>
          </a:p>
          <a:p>
            <a:pPr indent="-228600">
              <a:lnSpc>
                <a:spcPct val="90000"/>
              </a:lnSpc>
              <a:spcAft>
                <a:spcPts val="600"/>
              </a:spcAft>
              <a:buFont typeface="Arial" panose="020B0604020202020204" pitchFamily="34" charset="0"/>
              <a:buChar char="•"/>
            </a:pPr>
            <a:r>
              <a:rPr lang="en-US" sz="1800" b="0" i="0" dirty="0">
                <a:effectLst/>
              </a:rPr>
              <a:t>Homilies are listed by the week of the Liturgical Calendar.</a:t>
            </a:r>
            <a:endParaRPr lang="en-US" sz="1800" dirty="0"/>
          </a:p>
          <a:p>
            <a:pPr indent="-228600">
              <a:lnSpc>
                <a:spcPct val="90000"/>
              </a:lnSpc>
              <a:spcAft>
                <a:spcPts val="600"/>
              </a:spcAft>
              <a:buFont typeface="Arial" panose="020B0604020202020204" pitchFamily="34" charset="0"/>
              <a:buChar char="•"/>
            </a:pPr>
            <a:r>
              <a:rPr lang="en-US" sz="1800" b="0" i="0" dirty="0">
                <a:effectLst/>
              </a:rPr>
              <a:t>When Available, the year of the Calendar (A, B, C) can be identified by the file name. For some years, multiple homilies are available.</a:t>
            </a:r>
          </a:p>
        </p:txBody>
      </p:sp>
      <p:sp>
        <p:nvSpPr>
          <p:cNvPr id="6" name="Rectangle: Rounded Corners 5">
            <a:extLst>
              <a:ext uri="{FF2B5EF4-FFF2-40B4-BE49-F238E27FC236}">
                <a16:creationId xmlns:a16="http://schemas.microsoft.com/office/drawing/2014/main" id="{2F1CF124-95FD-5925-2E51-212E924A8BB9}"/>
              </a:ext>
            </a:extLst>
          </p:cNvPr>
          <p:cNvSpPr/>
          <p:nvPr/>
        </p:nvSpPr>
        <p:spPr>
          <a:xfrm>
            <a:off x="7195457" y="174024"/>
            <a:ext cx="4865915" cy="1991939"/>
          </a:xfrm>
          <a:prstGeom prst="roundRect">
            <a:avLst/>
          </a:prstGeom>
          <a:solidFill>
            <a:schemeClr val="tx2"/>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Aft>
                <a:spcPts val="600"/>
              </a:spcAft>
            </a:pPr>
            <a:r>
              <a:rPr lang="en-US" sz="1800" dirty="0"/>
              <a:t>The Liturgical Cycle begins on the 1</a:t>
            </a:r>
            <a:r>
              <a:rPr lang="en-US" sz="1800" baseline="30000" dirty="0"/>
              <a:t>st</a:t>
            </a:r>
            <a:r>
              <a:rPr lang="en-US" sz="1800" dirty="0"/>
              <a:t> week of advent each year.</a:t>
            </a:r>
          </a:p>
          <a:p>
            <a:pPr marL="285750" indent="-285750">
              <a:lnSpc>
                <a:spcPct val="90000"/>
              </a:lnSpc>
              <a:spcAft>
                <a:spcPts val="600"/>
              </a:spcAft>
              <a:buFont typeface="Arial" panose="020B0604020202020204" pitchFamily="34" charset="0"/>
              <a:buChar char="•"/>
            </a:pPr>
            <a:r>
              <a:rPr lang="en-US" b="0" i="0" dirty="0">
                <a:effectLst/>
              </a:rPr>
              <a:t>Advent 2024 – 2025 YEAR C</a:t>
            </a:r>
          </a:p>
          <a:p>
            <a:pPr marL="285750" indent="-285750">
              <a:lnSpc>
                <a:spcPct val="90000"/>
              </a:lnSpc>
              <a:spcAft>
                <a:spcPts val="600"/>
              </a:spcAft>
              <a:buFont typeface="Arial" panose="020B0604020202020204" pitchFamily="34" charset="0"/>
              <a:buChar char="•"/>
            </a:pPr>
            <a:r>
              <a:rPr lang="en-US" sz="1800" dirty="0"/>
              <a:t>Advent 2025 – 2026 YEAR A</a:t>
            </a:r>
          </a:p>
          <a:p>
            <a:pPr marL="285750" indent="-285750">
              <a:lnSpc>
                <a:spcPct val="90000"/>
              </a:lnSpc>
              <a:spcAft>
                <a:spcPts val="600"/>
              </a:spcAft>
              <a:buFont typeface="Arial" panose="020B0604020202020204" pitchFamily="34" charset="0"/>
              <a:buChar char="•"/>
            </a:pPr>
            <a:r>
              <a:rPr lang="en-US" b="0" i="0" dirty="0">
                <a:effectLst/>
              </a:rPr>
              <a:t>Advent 2026 – 2027 YEAR B</a:t>
            </a:r>
            <a:endParaRPr lang="en-US" sz="1800" b="0" i="0" dirty="0">
              <a:effectLst/>
            </a:endParaRPr>
          </a:p>
        </p:txBody>
      </p:sp>
    </p:spTree>
    <p:extLst>
      <p:ext uri="{BB962C8B-B14F-4D97-AF65-F5344CB8AC3E}">
        <p14:creationId xmlns:p14="http://schemas.microsoft.com/office/powerpoint/2010/main" val="2034081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365D3-FB34-9E36-CE3B-E5D546B72377}"/>
              </a:ext>
            </a:extLst>
          </p:cNvPr>
          <p:cNvSpPr>
            <a:spLocks noGrp="1"/>
          </p:cNvSpPr>
          <p:nvPr>
            <p:ph type="title"/>
          </p:nvPr>
        </p:nvSpPr>
        <p:spPr/>
        <p:txBody>
          <a:bodyPr/>
          <a:lstStyle/>
          <a:p>
            <a:endParaRPr lang="en-US"/>
          </a:p>
        </p:txBody>
      </p:sp>
      <p:sp>
        <p:nvSpPr>
          <p:cNvPr id="3" name="Picture Placeholder 2">
            <a:extLst>
              <a:ext uri="{FF2B5EF4-FFF2-40B4-BE49-F238E27FC236}">
                <a16:creationId xmlns:a16="http://schemas.microsoft.com/office/drawing/2014/main" id="{0557D170-74A2-C027-9214-30DF1F7FE319}"/>
              </a:ext>
            </a:extLst>
          </p:cNvPr>
          <p:cNvSpPr>
            <a:spLocks noGrp="1"/>
          </p:cNvSpPr>
          <p:nvPr>
            <p:ph type="pic" sz="quarter" idx="10"/>
          </p:nvPr>
        </p:nvSpPr>
        <p:spPr/>
        <p:txBody>
          <a:bodyPr/>
          <a:lstStyle/>
          <a:p>
            <a:endParaRPr lang="en-US"/>
          </a:p>
        </p:txBody>
      </p:sp>
    </p:spTree>
    <p:extLst>
      <p:ext uri="{BB962C8B-B14F-4D97-AF65-F5344CB8AC3E}">
        <p14:creationId xmlns:p14="http://schemas.microsoft.com/office/powerpoint/2010/main" val="731611443"/>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A757C"/>
      </a:dk2>
      <a:lt2>
        <a:srgbClr val="E7E6E6"/>
      </a:lt2>
      <a:accent1>
        <a:srgbClr val="BD5B4B"/>
      </a:accent1>
      <a:accent2>
        <a:srgbClr val="826F68"/>
      </a:accent2>
      <a:accent3>
        <a:srgbClr val="D1982A"/>
      </a:accent3>
      <a:accent4>
        <a:srgbClr val="EDA088"/>
      </a:accent4>
      <a:accent5>
        <a:srgbClr val="D6BDB9"/>
      </a:accent5>
      <a:accent6>
        <a:srgbClr val="AABCB3"/>
      </a:accent6>
      <a:hlink>
        <a:srgbClr val="0563C1"/>
      </a:hlink>
      <a:folHlink>
        <a:srgbClr val="954F72"/>
      </a:folHlink>
    </a:clrScheme>
    <a:fontScheme name="Custom 1">
      <a:majorFont>
        <a:latin typeface="Century"/>
        <a:ea typeface=""/>
        <a:cs typeface=""/>
      </a:majorFont>
      <a:minorFont>
        <a:latin typeface="Speak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349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Floral memorial album_wac_SL_V2" id="{BC2E8AFB-FABC-4940-A2BF-0D0C2E2F530A}" vid="{CE004D5E-E9A8-4193-8F82-8F804E8E07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34B558-A6F3-42F2-99E5-5E469685DCED}">
  <ds:schemaRefs>
    <ds:schemaRef ds:uri="http://purl.org/dc/elements/1.1/"/>
    <ds:schemaRef ds:uri="http://www.w3.org/XML/1998/namespace"/>
    <ds:schemaRef ds:uri="http://schemas.microsoft.com/office/2006/metadata/properties"/>
    <ds:schemaRef ds:uri="http://purl.org/dc/dcmitype/"/>
    <ds:schemaRef ds:uri="http://purl.org/dc/terms/"/>
    <ds:schemaRef ds:uri="http://schemas.microsoft.com/office/infopath/2007/PartnerControls"/>
    <ds:schemaRef ds:uri="http://schemas.openxmlformats.org/package/2006/metadata/core-properties"/>
    <ds:schemaRef ds:uri="16c05727-aa75-4e4a-9b5f-8a80a1165891"/>
    <ds:schemaRef ds:uri="http://schemas.microsoft.com/office/2006/documentManagement/types"/>
    <ds:schemaRef ds:uri="230e9df3-be65-4c73-a93b-d1236ebd677e"/>
    <ds:schemaRef ds:uri="71af3243-3dd4-4a8d-8c0d-dd76da1f02a5"/>
    <ds:schemaRef ds:uri="http://schemas.microsoft.com/sharepoint/v3"/>
  </ds:schemaRefs>
</ds:datastoreItem>
</file>

<file path=customXml/itemProps2.xml><?xml version="1.0" encoding="utf-8"?>
<ds:datastoreItem xmlns:ds="http://schemas.openxmlformats.org/officeDocument/2006/customXml" ds:itemID="{18695EFE-162F-47B8-9508-F3CCE8494DDC}">
  <ds:schemaRefs>
    <ds:schemaRef ds:uri="http://schemas.microsoft.com/sharepoint/v3/contenttype/forms"/>
  </ds:schemaRefs>
</ds:datastoreItem>
</file>

<file path=customXml/itemProps3.xml><?xml version="1.0" encoding="utf-8"?>
<ds:datastoreItem xmlns:ds="http://schemas.openxmlformats.org/officeDocument/2006/customXml" ds:itemID="{0C5A3D70-ED2C-42D0-AD4C-3E6F707BBC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Floral memorial album</Template>
  <TotalTime>112</TotalTime>
  <Words>900</Words>
  <Application>Microsoft Office PowerPoint</Application>
  <PresentationFormat>Widescreen</PresentationFormat>
  <Paragraphs>106</Paragraphs>
  <Slides>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Aptos Narrow</vt:lpstr>
      <vt:lpstr>Arial</vt:lpstr>
      <vt:lpstr>Calibri</vt:lpstr>
      <vt:lpstr>Century</vt:lpstr>
      <vt:lpstr>Georgia</vt:lpstr>
      <vt:lpstr>Speak Pro</vt:lpstr>
      <vt:lpstr>Office Theme</vt:lpstr>
      <vt:lpstr>A Legacy of Homilies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Matthew Tremblay</dc:creator>
  <cp:lastModifiedBy>Matthew Tremblay</cp:lastModifiedBy>
  <cp:revision>1</cp:revision>
  <dcterms:created xsi:type="dcterms:W3CDTF">2025-03-27T16:31:27Z</dcterms:created>
  <dcterms:modified xsi:type="dcterms:W3CDTF">2025-03-29T16:49:35Z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