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86" r:id="rId3"/>
    <p:sldId id="569" r:id="rId4"/>
    <p:sldId id="520" r:id="rId5"/>
    <p:sldId id="571" r:id="rId6"/>
    <p:sldId id="541" r:id="rId7"/>
    <p:sldId id="574" r:id="rId8"/>
    <p:sldId id="524" r:id="rId9"/>
    <p:sldId id="525" r:id="rId10"/>
    <p:sldId id="530" r:id="rId11"/>
    <p:sldId id="573" r:id="rId12"/>
    <p:sldId id="575" r:id="rId13"/>
    <p:sldId id="576" r:id="rId14"/>
    <p:sldId id="527" r:id="rId15"/>
    <p:sldId id="528" r:id="rId16"/>
    <p:sldId id="529" r:id="rId17"/>
    <p:sldId id="570" r:id="rId18"/>
    <p:sldId id="535" r:id="rId19"/>
    <p:sldId id="471" r:id="rId20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5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E207F"/>
    <a:srgbClr val="1D305E"/>
    <a:srgbClr val="FF8000"/>
    <a:srgbClr val="DDEEFF"/>
    <a:srgbClr val="F9A61C"/>
    <a:srgbClr val="F8F9FB"/>
    <a:srgbClr val="FAFBFD"/>
    <a:srgbClr val="3B5998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74736" autoAdjust="0"/>
  </p:normalViewPr>
  <p:slideViewPr>
    <p:cSldViewPr snapToGrid="0">
      <p:cViewPr>
        <p:scale>
          <a:sx n="68" d="100"/>
          <a:sy n="68" d="100"/>
        </p:scale>
        <p:origin x="2424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516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D2B47-21AE-4CB0-AFEC-8B9275BDC03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</a:t>
            </a:r>
            <a:r>
              <a:rPr lang="en-US" baseline="0"/>
              <a:t> to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2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7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 l="6931"/>
          <a:stretch>
            <a:fillRect/>
          </a:stretch>
        </p:blipFill>
        <p:spPr bwMode="auto">
          <a:xfrm>
            <a:off x="250825" y="0"/>
            <a:ext cx="37338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E207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USENIX WebApps 2011</a:t>
            </a:r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r>
              <a:rPr lang="en-GB"/>
              <a:t>Peter Pietzuch - Imperial College London</a:t>
            </a: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05563"/>
            <a:ext cx="9144000" cy="1689100"/>
          </a:xfrm>
          <a:solidFill>
            <a:srgbClr val="800000"/>
          </a:solidFill>
        </p:spPr>
        <p:txBody>
          <a:bodyPr/>
          <a:lstStyle/>
          <a:p>
            <a:pPr eaLnBrk="1" hangingPunct="1">
              <a:lnSpc>
                <a:spcPts val="3800"/>
              </a:lnSpc>
            </a:pPr>
            <a:r>
              <a:rPr lang="en-US" sz="3200" dirty="0">
                <a:solidFill>
                  <a:schemeClr val="bg1"/>
                </a:solidFill>
              </a:rPr>
              <a:t>Integrating Scale Out and Fault Tolerance in Stream Processing using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Operator State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4085590"/>
            <a:ext cx="7715250" cy="1728788"/>
          </a:xfrm>
          <a:solidFill>
            <a:srgbClr val="FFFFFF"/>
          </a:solidFill>
        </p:spPr>
        <p:txBody>
          <a:bodyPr/>
          <a:lstStyle/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endParaRPr lang="en-GB" sz="1000" dirty="0"/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endParaRPr lang="en-GB" sz="1000" dirty="0"/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2000" dirty="0">
                <a:solidFill>
                  <a:srgbClr val="000000"/>
                </a:solidFill>
              </a:rPr>
              <a:t>with </a:t>
            </a:r>
            <a:r>
              <a:rPr lang="en-GB" sz="2000" dirty="0">
                <a:solidFill>
                  <a:schemeClr val="tx1"/>
                </a:solidFill>
              </a:rPr>
              <a:t>Raul Castro Fernandez*</a:t>
            </a:r>
            <a:endParaRPr lang="en-GB" sz="2000" dirty="0"/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2000" dirty="0" err="1">
                <a:solidFill>
                  <a:srgbClr val="000000"/>
                </a:solidFill>
              </a:rPr>
              <a:t>Matteo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Migliavacca</a:t>
            </a:r>
            <a:r>
              <a:rPr lang="en-GB" sz="2000" baseline="30000" dirty="0">
                <a:solidFill>
                  <a:srgbClr val="000000"/>
                </a:solidFill>
              </a:rPr>
              <a:t>+</a:t>
            </a:r>
            <a:r>
              <a:rPr lang="en-GB" sz="2000" dirty="0">
                <a:solidFill>
                  <a:srgbClr val="000000"/>
                </a:solidFill>
              </a:rPr>
              <a:t> and Peter </a:t>
            </a:r>
            <a:r>
              <a:rPr lang="en-GB" sz="2000" dirty="0" err="1">
                <a:solidFill>
                  <a:srgbClr val="000000"/>
                </a:solidFill>
              </a:rPr>
              <a:t>Pietzuch</a:t>
            </a:r>
            <a:r>
              <a:rPr lang="en-GB" sz="2000" baseline="30000" dirty="0">
                <a:solidFill>
                  <a:srgbClr val="000000"/>
                </a:solidFill>
              </a:rPr>
              <a:t>*</a:t>
            </a: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2000" baseline="30000" dirty="0">
                <a:solidFill>
                  <a:srgbClr val="000000"/>
                </a:solidFill>
              </a:rPr>
              <a:t>*</a:t>
            </a:r>
            <a:r>
              <a:rPr lang="en-GB" sz="2000" dirty="0">
                <a:solidFill>
                  <a:srgbClr val="000000"/>
                </a:solidFill>
              </a:rPr>
              <a:t>Imperial College London, </a:t>
            </a:r>
            <a:r>
              <a:rPr lang="en-GB" sz="2000" baseline="30000" dirty="0">
                <a:solidFill>
                  <a:srgbClr val="000000"/>
                </a:solidFill>
              </a:rPr>
              <a:t>+</a:t>
            </a:r>
            <a:r>
              <a:rPr lang="en-GB" sz="2000" dirty="0">
                <a:solidFill>
                  <a:srgbClr val="000000"/>
                </a:solidFill>
              </a:rPr>
              <a:t>Kent </a:t>
            </a:r>
            <a:r>
              <a:rPr lang="en-GB" sz="2000" dirty="0" err="1">
                <a:solidFill>
                  <a:srgbClr val="000000"/>
                </a:solidFill>
              </a:rPr>
              <a:t>Univerisity</a:t>
            </a:r>
            <a:br>
              <a:rPr lang="en-GB" sz="2000" dirty="0">
                <a:solidFill>
                  <a:srgbClr val="000000"/>
                </a:solidFill>
              </a:rPr>
            </a:b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4" name="Picture 3" descr="city-logo-189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5" y="148964"/>
            <a:ext cx="3429000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6F5A68-D510-F549-A7D8-992DC94C8119}"/>
              </a:ext>
            </a:extLst>
          </p:cNvPr>
          <p:cNvSpPr/>
          <p:nvPr/>
        </p:nvSpPr>
        <p:spPr>
          <a:xfrm>
            <a:off x="161365" y="0"/>
            <a:ext cx="7951987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7E8AE-6859-D144-B073-5240ECCCB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5" y="208083"/>
            <a:ext cx="4036249" cy="795217"/>
          </a:xfrm>
          <a:prstGeom prst="rect">
            <a:avLst/>
          </a:prstGeom>
        </p:spPr>
      </p:pic>
    </p:spTree>
  </p:cSld>
  <p:clrMapOvr>
    <a:masterClrMapping/>
  </p:clrMapOvr>
  <p:transition advTm="112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State Management Scale Out, </a:t>
            </a:r>
            <a:r>
              <a:rPr lang="en-US" b="1" dirty="0" err="1">
                <a:solidFill>
                  <a:srgbClr val="800000"/>
                </a:solidFill>
              </a:rPr>
              <a:t>Stateful</a:t>
            </a:r>
            <a:r>
              <a:rPr lang="en-US" b="1" dirty="0">
                <a:solidFill>
                  <a:srgbClr val="800000"/>
                </a:solidFill>
              </a:rPr>
              <a:t> 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591175" y="305117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5901038" y="3336926"/>
            <a:ext cx="626762" cy="530104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>
          <a:xfrm>
            <a:off x="2012950" y="304482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6415388" y="2724151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5928" y="1026265"/>
            <a:ext cx="3656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periodically, </a:t>
            </a:r>
            <a:r>
              <a:rPr lang="en-US" sz="2000" dirty="0" err="1">
                <a:solidFill>
                  <a:schemeClr val="tx1"/>
                </a:solidFill>
              </a:rPr>
              <a:t>stateful</a:t>
            </a:r>
            <a:r>
              <a:rPr lang="en-US" sz="2000" dirty="0">
                <a:solidFill>
                  <a:schemeClr val="tx1"/>
                </a:solidFill>
              </a:rPr>
              <a:t> operators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checkpoint and back up state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designated </a:t>
            </a:r>
            <a:r>
              <a:rPr lang="en-US" sz="2000" b="1" dirty="0">
                <a:solidFill>
                  <a:schemeClr val="tx1"/>
                </a:solidFill>
              </a:rPr>
              <a:t>upstream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backup node</a:t>
            </a:r>
            <a:r>
              <a:rPr lang="en-US" sz="2000" dirty="0">
                <a:solidFill>
                  <a:schemeClr val="tx1"/>
                </a:solidFill>
              </a:rPr>
              <a:t>, in memory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1"/>
            <a:endCxn id="7" idx="7"/>
          </p:cNvCxnSpPr>
          <p:nvPr/>
        </p:nvCxnSpPr>
        <p:spPr bwMode="auto">
          <a:xfrm flipH="1" flipV="1">
            <a:off x="3047921" y="3223620"/>
            <a:ext cx="2720827" cy="6350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3" name="Isosceles Triangle 12"/>
          <p:cNvSpPr/>
          <p:nvPr/>
        </p:nvSpPr>
        <p:spPr>
          <a:xfrm>
            <a:off x="4091288" y="2574926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2297413" y="3336926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50875" y="4238625"/>
            <a:ext cx="1587500" cy="1476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926630">
            <a:off x="474566" y="459932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scale out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419" y="1357223"/>
            <a:ext cx="2601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backup node already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has state of operator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be </a:t>
            </a:r>
            <a:r>
              <a:rPr lang="en-US" sz="2000" dirty="0" err="1">
                <a:solidFill>
                  <a:schemeClr val="tx1"/>
                </a:solidFill>
              </a:rPr>
              <a:t>parallelised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2450" y="441007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A’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6000" y="5175250"/>
            <a:ext cx="2063750" cy="238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1168791">
            <a:off x="3655225" y="4815225"/>
            <a:ext cx="1690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new operator</a:t>
            </a:r>
          </a:p>
        </p:txBody>
      </p:sp>
      <p:sp>
        <p:nvSpPr>
          <p:cNvPr id="27" name="Isosceles Triangle 26"/>
          <p:cNvSpPr/>
          <p:nvPr/>
        </p:nvSpPr>
        <p:spPr>
          <a:xfrm>
            <a:off x="3291188" y="2997201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  <a:endParaRPr lang="en-US" sz="1800" dirty="0"/>
          </a:p>
        </p:txBody>
      </p:sp>
      <p:sp>
        <p:nvSpPr>
          <p:cNvPr id="28" name="Isosceles Triangle 27"/>
          <p:cNvSpPr/>
          <p:nvPr/>
        </p:nvSpPr>
        <p:spPr>
          <a:xfrm>
            <a:off x="3268962" y="3712191"/>
            <a:ext cx="716183" cy="57076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A’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841750" y="3397250"/>
            <a:ext cx="1749425" cy="264371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endCxn id="21" idx="1"/>
          </p:cNvCxnSpPr>
          <p:nvPr/>
        </p:nvCxnSpPr>
        <p:spPr bwMode="auto">
          <a:xfrm>
            <a:off x="3841750" y="4159250"/>
            <a:ext cx="1968273" cy="429620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Isosceles Triangle 38"/>
          <p:cNvSpPr/>
          <p:nvPr/>
        </p:nvSpPr>
        <p:spPr>
          <a:xfrm>
            <a:off x="5396213" y="3355976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5358112" y="4640239"/>
            <a:ext cx="742437" cy="636491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A’</a:t>
            </a:r>
          </a:p>
        </p:txBody>
      </p:sp>
      <p:sp>
        <p:nvSpPr>
          <p:cNvPr id="41" name="Isosceles Triangle 40"/>
          <p:cNvSpPr/>
          <p:nvPr/>
        </p:nvSpPr>
        <p:spPr>
          <a:xfrm>
            <a:off x="5942313" y="4648201"/>
            <a:ext cx="626762" cy="530104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Rectangle 41"/>
          <p:cNvSpPr/>
          <p:nvPr/>
        </p:nvSpPr>
        <p:spPr>
          <a:xfrm>
            <a:off x="7080782" y="2643650"/>
            <a:ext cx="17876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s-ES_tradnl" sz="1800" b="1" dirty="0" err="1">
                <a:solidFill>
                  <a:schemeClr val="tx1"/>
                </a:solidFill>
                <a:sym typeface="Wingdings 2"/>
              </a:rPr>
              <a:t>checkpoint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34154" y="2151193"/>
            <a:ext cx="13516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s-ES_tradnl" sz="1800" b="1" dirty="0" err="1">
                <a:solidFill>
                  <a:schemeClr val="tx1"/>
                </a:solidFill>
                <a:sym typeface="Wingdings 2"/>
              </a:rPr>
              <a:t>backup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43682" y="4462925"/>
            <a:ext cx="153439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s-ES_tradnl" sz="1800" b="1" dirty="0" err="1">
                <a:solidFill>
                  <a:schemeClr val="tx1"/>
                </a:solidFill>
                <a:sym typeface="Wingdings 2"/>
              </a:rPr>
              <a:t>partition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7857" y="3862850"/>
            <a:ext cx="13516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s-ES_tradnl" sz="1800" b="1" dirty="0" err="1">
                <a:solidFill>
                  <a:schemeClr val="tx1"/>
                </a:solidFill>
                <a:sym typeface="Wingdings 2"/>
              </a:rPr>
              <a:t>restore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3274" y="3834158"/>
            <a:ext cx="2437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upstream ops send</a:t>
            </a:r>
          </a:p>
          <a:p>
            <a:r>
              <a:rPr lang="en-US" sz="2000" dirty="0">
                <a:solidFill>
                  <a:schemeClr val="tx1"/>
                </a:solidFill>
              </a:rPr>
              <a:t>unprocessed </a:t>
            </a:r>
            <a:r>
              <a:rPr lang="en-US" sz="2000" dirty="0" err="1">
                <a:solidFill>
                  <a:schemeClr val="tx1"/>
                </a:solidFill>
              </a:rPr>
              <a:t>tuples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update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checkpointed</a:t>
            </a:r>
            <a:r>
              <a:rPr lang="en-US" sz="2000" dirty="0">
                <a:solidFill>
                  <a:schemeClr val="tx1"/>
                </a:solidFill>
              </a:rPr>
              <a:t> state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 flipV="1">
            <a:off x="3114223" y="4043255"/>
            <a:ext cx="2611371" cy="724252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grpSp>
        <p:nvGrpSpPr>
          <p:cNvPr id="3" name="Group 26"/>
          <p:cNvGrpSpPr/>
          <p:nvPr/>
        </p:nvGrpSpPr>
        <p:grpSpPr>
          <a:xfrm>
            <a:off x="2884590" y="3047652"/>
            <a:ext cx="452260" cy="335411"/>
            <a:chOff x="2891971" y="2852054"/>
            <a:chExt cx="656772" cy="482601"/>
          </a:xfrm>
        </p:grpSpPr>
        <p:sp>
          <p:nvSpPr>
            <p:cNvPr id="34" name="Rectangle 33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26"/>
          <p:cNvGrpSpPr/>
          <p:nvPr/>
        </p:nvGrpSpPr>
        <p:grpSpPr>
          <a:xfrm>
            <a:off x="2890451" y="3874129"/>
            <a:ext cx="452260" cy="335411"/>
            <a:chOff x="2891971" y="2852054"/>
            <a:chExt cx="656772" cy="482601"/>
          </a:xfrm>
        </p:grpSpPr>
        <p:sp>
          <p:nvSpPr>
            <p:cNvPr id="45" name="Rectangle 44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2464762" y="379867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58658" y="6146223"/>
            <a:ext cx="61294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SzTx/>
            </a:pPr>
            <a:r>
              <a:rPr lang="en-GB" dirty="0">
                <a:solidFill>
                  <a:schemeClr val="tx1"/>
                </a:solidFill>
                <a:sym typeface="Wingdings 2"/>
              </a:rPr>
              <a:t> How do we partition </a:t>
            </a:r>
            <a:r>
              <a:rPr lang="en-GB" b="1" dirty="0" err="1">
                <a:solidFill>
                  <a:schemeClr val="tx1"/>
                </a:solidFill>
                <a:sym typeface="Wingdings 2"/>
              </a:rPr>
              <a:t>stateful</a:t>
            </a:r>
            <a:r>
              <a:rPr lang="en-GB" dirty="0">
                <a:solidFill>
                  <a:schemeClr val="tx1"/>
                </a:solidFill>
                <a:sym typeface="Wingdings 2"/>
              </a:rPr>
              <a:t> operators?</a:t>
            </a:r>
            <a:endParaRPr lang="en-GB" b="1" dirty="0">
              <a:solidFill>
                <a:schemeClr val="tx1"/>
              </a:solidFill>
              <a:sym typeface="Wingdings 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2588265"/>
      </p:ext>
    </p:extLst>
  </p:cSld>
  <p:clrMapOvr>
    <a:masterClrMapping/>
  </p:clrMapOvr>
  <p:transition advTm="17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3" grpId="0" animBg="1"/>
      <p:bldP spid="13" grpId="1" animBg="1"/>
      <p:bldP spid="15" grpId="0" animBg="1"/>
      <p:bldP spid="15" grpId="1" animBg="1"/>
      <p:bldP spid="19" grpId="0"/>
      <p:bldP spid="20" grpId="0"/>
      <p:bldP spid="21" grpId="0" animBg="1"/>
      <p:bldP spid="26" grpId="0"/>
      <p:bldP spid="26" grpId="1"/>
      <p:bldP spid="26" grpId="2"/>
      <p:bldP spid="27" grpId="0" animBg="1"/>
      <p:bldP spid="27" grpId="1" animBg="1"/>
      <p:bldP spid="28" grpId="0" animBg="1"/>
      <p:bldP spid="2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Partitioning </a:t>
            </a:r>
            <a:r>
              <a:rPr lang="en-US" b="1" dirty="0" err="1">
                <a:solidFill>
                  <a:srgbClr val="800000"/>
                </a:solidFill>
              </a:rPr>
              <a:t>Stateful</a:t>
            </a:r>
            <a:r>
              <a:rPr lang="en-US" b="1" dirty="0">
                <a:solidFill>
                  <a:srgbClr val="800000"/>
                </a:solidFill>
              </a:rPr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1. Processing state modeled as (key, value) dictionary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2. State partitioned according to key k of tuples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3. Tuples will be routed to correct operator as of k</a:t>
            </a:r>
          </a:p>
        </p:txBody>
      </p:sp>
      <p:sp>
        <p:nvSpPr>
          <p:cNvPr id="10" name="Oval 9"/>
          <p:cNvSpPr/>
          <p:nvPr/>
        </p:nvSpPr>
        <p:spPr>
          <a:xfrm>
            <a:off x="2452721" y="4282389"/>
            <a:ext cx="1042177" cy="10426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87149" y="3793939"/>
            <a:ext cx="1042177" cy="10426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7" idx="3"/>
            <a:endCxn id="11" idx="2"/>
          </p:cNvCxnSpPr>
          <p:nvPr/>
        </p:nvCxnSpPr>
        <p:spPr>
          <a:xfrm flipV="1">
            <a:off x="3786235" y="4315288"/>
            <a:ext cx="1200914" cy="142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63237" y="5008411"/>
            <a:ext cx="1042177" cy="10426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242450" y="5280548"/>
            <a:ext cx="461544" cy="445082"/>
          </a:xfrm>
          <a:prstGeom prst="triangle">
            <a:avLst/>
          </a:prstGeom>
          <a:solidFill>
            <a:srgbClr val="FF0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3" idx="3"/>
            <a:endCxn id="13" idx="2"/>
          </p:cNvCxnSpPr>
          <p:nvPr/>
        </p:nvCxnSpPr>
        <p:spPr>
          <a:xfrm>
            <a:off x="3792097" y="5176309"/>
            <a:ext cx="1171140" cy="353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 flipV="1">
            <a:off x="722934" y="4803738"/>
            <a:ext cx="1729787" cy="12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26" name="Isosceles Triangle 25"/>
          <p:cNvSpPr/>
          <p:nvPr/>
        </p:nvSpPr>
        <p:spPr>
          <a:xfrm>
            <a:off x="5256167" y="4053502"/>
            <a:ext cx="461544" cy="445082"/>
          </a:xfrm>
          <a:prstGeom prst="triangle">
            <a:avLst/>
          </a:prstGeom>
          <a:solidFill>
            <a:srgbClr val="FF0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Flowchart: Alternate Process 62"/>
          <p:cNvSpPr/>
          <p:nvPr/>
        </p:nvSpPr>
        <p:spPr bwMode="auto">
          <a:xfrm>
            <a:off x="2032011" y="2794000"/>
            <a:ext cx="3145681" cy="7717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t=1, key=c, “computer”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 t=3, key=c, “</a:t>
            </a:r>
            <a:r>
              <a:rPr lang="en-GB" sz="1800" dirty="0" err="1">
                <a:solidFill>
                  <a:srgbClr val="000000"/>
                </a:solidFill>
              </a:rPr>
              <a:t>cambridge</a:t>
            </a:r>
            <a:r>
              <a:rPr lang="en-GB" sz="1800" dirty="0">
                <a:solidFill>
                  <a:srgbClr val="000000"/>
                </a:solidFill>
              </a:rPr>
              <a:t>”</a:t>
            </a:r>
          </a:p>
        </p:txBody>
      </p:sp>
      <p:sp>
        <p:nvSpPr>
          <p:cNvPr id="32" name="Flowchart: Alternate Process 62"/>
          <p:cNvSpPr/>
          <p:nvPr/>
        </p:nvSpPr>
        <p:spPr bwMode="auto">
          <a:xfrm>
            <a:off x="5402385" y="3352430"/>
            <a:ext cx="3741615" cy="416931"/>
          </a:xfrm>
          <a:prstGeom prst="flowChartAlternate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t=3, (c, computer:1, cambridge:1)</a:t>
            </a:r>
          </a:p>
        </p:txBody>
      </p:sp>
      <p:sp>
        <p:nvSpPr>
          <p:cNvPr id="21" name="Flowchart: Alternate Process 62"/>
          <p:cNvSpPr/>
          <p:nvPr/>
        </p:nvSpPr>
        <p:spPr bwMode="auto">
          <a:xfrm>
            <a:off x="220795" y="3567351"/>
            <a:ext cx="2344615" cy="1190246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t=1, “computer”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 t=2, “laboratory”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 t=3, “</a:t>
            </a:r>
            <a:r>
              <a:rPr lang="en-GB" sz="1800" dirty="0" err="1">
                <a:solidFill>
                  <a:srgbClr val="000000"/>
                </a:solidFill>
              </a:rPr>
              <a:t>cambridge</a:t>
            </a:r>
            <a:r>
              <a:rPr lang="en-GB" sz="1800" dirty="0">
                <a:solidFill>
                  <a:srgbClr val="000000"/>
                </a:solidFill>
              </a:rPr>
              <a:t>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8154" y="4249601"/>
            <a:ext cx="724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splitter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15168" y="3786540"/>
            <a:ext cx="78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counter</a:t>
            </a:r>
          </a:p>
        </p:txBody>
      </p:sp>
      <p:grpSp>
        <p:nvGrpSpPr>
          <p:cNvPr id="28" name="Group 26"/>
          <p:cNvGrpSpPr/>
          <p:nvPr/>
        </p:nvGrpSpPr>
        <p:grpSpPr>
          <a:xfrm>
            <a:off x="3333975" y="4288329"/>
            <a:ext cx="452260" cy="335411"/>
            <a:chOff x="2891971" y="2852054"/>
            <a:chExt cx="656772" cy="482601"/>
          </a:xfrm>
        </p:grpSpPr>
        <p:sp>
          <p:nvSpPr>
            <p:cNvPr id="29" name="Rectangle 28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lowchart: Alternate Process 62"/>
          <p:cNvSpPr/>
          <p:nvPr/>
        </p:nvSpPr>
        <p:spPr bwMode="auto">
          <a:xfrm>
            <a:off x="1910874" y="6101861"/>
            <a:ext cx="3145681" cy="46306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t=2, key=l, “laboratory”</a:t>
            </a:r>
          </a:p>
        </p:txBody>
      </p:sp>
      <p:grpSp>
        <p:nvGrpSpPr>
          <p:cNvPr id="49" name="Group 26"/>
          <p:cNvGrpSpPr/>
          <p:nvPr/>
        </p:nvGrpSpPr>
        <p:grpSpPr>
          <a:xfrm>
            <a:off x="3339837" y="5007344"/>
            <a:ext cx="452260" cy="335411"/>
            <a:chOff x="2891971" y="2852054"/>
            <a:chExt cx="656772" cy="482601"/>
          </a:xfrm>
        </p:grpSpPr>
        <p:sp>
          <p:nvSpPr>
            <p:cNvPr id="50" name="Rectangle 49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03133" y="4533549"/>
            <a:ext cx="557219" cy="537626"/>
            <a:chOff x="104518" y="2257318"/>
            <a:chExt cx="557219" cy="537626"/>
          </a:xfrm>
        </p:grpSpPr>
        <p:sp>
          <p:nvSpPr>
            <p:cNvPr id="59" name="Oval 58"/>
            <p:cNvSpPr/>
            <p:nvPr/>
          </p:nvSpPr>
          <p:spPr>
            <a:xfrm>
              <a:off x="104518" y="2257318"/>
              <a:ext cx="557219" cy="537626"/>
            </a:xfrm>
            <a:prstGeom prst="ellipse">
              <a:avLst/>
            </a:prstGeom>
            <a:solidFill>
              <a:schemeClr val="bg1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247370" y="2356336"/>
              <a:ext cx="228992" cy="198036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47370" y="2554372"/>
              <a:ext cx="261705" cy="77013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2" name="Flowchart: Alternate Process 62"/>
          <p:cNvSpPr/>
          <p:nvPr/>
        </p:nvSpPr>
        <p:spPr bwMode="auto">
          <a:xfrm>
            <a:off x="1057042" y="5101492"/>
            <a:ext cx="1727189" cy="818662"/>
          </a:xfrm>
          <a:prstGeom prst="flowChartAlternateProcess">
            <a:avLst/>
          </a:prstGeom>
          <a:solidFill>
            <a:schemeClr val="bg1"/>
          </a:solidFill>
          <a:ln w="57150" cmpd="sng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 (a </a:t>
            </a:r>
            <a:r>
              <a:rPr lang="en-GB" sz="1800" dirty="0">
                <a:solidFill>
                  <a:srgbClr val="000000"/>
                </a:solidFill>
                <a:sym typeface="Wingdings"/>
              </a:rPr>
              <a:t> k), A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  <a:sym typeface="Wingdings"/>
              </a:rPr>
              <a:t>(l  z), A’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 bwMode="auto">
          <a:xfrm>
            <a:off x="5869149" y="5750149"/>
            <a:ext cx="2354384" cy="416931"/>
          </a:xfrm>
          <a:prstGeom prst="flowChartAlternate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t=2, (l, laboratory:1)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1314" y="5007720"/>
            <a:ext cx="78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02898" y="4025735"/>
            <a:ext cx="30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73623" y="5294415"/>
            <a:ext cx="4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41" name="Flowchart: Alternate Process 62"/>
          <p:cNvSpPr/>
          <p:nvPr/>
        </p:nvSpPr>
        <p:spPr bwMode="auto">
          <a:xfrm>
            <a:off x="0" y="5125470"/>
            <a:ext cx="1073468" cy="661180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routing 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state</a:t>
            </a:r>
          </a:p>
        </p:txBody>
      </p:sp>
      <p:sp>
        <p:nvSpPr>
          <p:cNvPr id="42" name="Flowchart: Alternate Process 62"/>
          <p:cNvSpPr/>
          <p:nvPr/>
        </p:nvSpPr>
        <p:spPr bwMode="auto">
          <a:xfrm>
            <a:off x="2906973" y="2370896"/>
            <a:ext cx="1392072" cy="426895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buffer state</a:t>
            </a:r>
          </a:p>
        </p:txBody>
      </p:sp>
      <p:sp>
        <p:nvSpPr>
          <p:cNvPr id="43" name="Flowchart: Alternate Process 62"/>
          <p:cNvSpPr/>
          <p:nvPr/>
        </p:nvSpPr>
        <p:spPr bwMode="auto">
          <a:xfrm>
            <a:off x="6457664" y="2919081"/>
            <a:ext cx="2072185" cy="426895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</a:pPr>
            <a:r>
              <a:rPr lang="en-GB" sz="1800" dirty="0">
                <a:solidFill>
                  <a:srgbClr val="000000"/>
                </a:solidFill>
              </a:rPr>
              <a:t>processing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9792938"/>
      </p:ext>
    </p:extLst>
  </p:cSld>
  <p:clrMapOvr>
    <a:masterClrMapping/>
  </p:clrMapOvr>
  <p:transition advTm="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8" grpId="0" animBg="1"/>
      <p:bldP spid="62" grpId="0" animBg="1"/>
      <p:bldP spid="63" grpId="0" animBg="1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Passive Fault-Tolerance Model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68313" y="1052513"/>
            <a:ext cx="8675687" cy="525621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recreate operator state by replaying </a:t>
            </a:r>
            <a:r>
              <a:rPr lang="en-GB" dirty="0" err="1">
                <a:solidFill>
                  <a:schemeClr val="tx1"/>
                </a:solidFill>
              </a:rPr>
              <a:t>tuples</a:t>
            </a:r>
            <a:r>
              <a:rPr lang="en-GB" dirty="0">
                <a:solidFill>
                  <a:schemeClr val="tx1"/>
                </a:solidFill>
              </a:rPr>
              <a:t> after failure:</a:t>
            </a:r>
          </a:p>
          <a:p>
            <a:pPr lvl="1"/>
            <a:r>
              <a:rPr lang="en-GB" b="1" dirty="0"/>
              <a:t>upstream backup</a:t>
            </a:r>
            <a:r>
              <a:rPr lang="en-GB" dirty="0"/>
              <a:t>: sends </a:t>
            </a:r>
            <a:r>
              <a:rPr lang="en-GB" dirty="0" err="1"/>
              <a:t>acks</a:t>
            </a:r>
            <a:r>
              <a:rPr lang="en-GB" dirty="0"/>
              <a:t> upstream for </a:t>
            </a:r>
            <a:r>
              <a:rPr lang="en-GB" dirty="0" err="1"/>
              <a:t>tuples</a:t>
            </a:r>
            <a:r>
              <a:rPr lang="en-GB" dirty="0"/>
              <a:t> processed downstream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may result in long recovery times due to large buffers:</a:t>
            </a:r>
          </a:p>
          <a:p>
            <a:pPr lvl="1"/>
            <a:r>
              <a:rPr lang="en-GB" dirty="0"/>
              <a:t>system is reprocessing streams after failure </a:t>
            </a:r>
            <a:r>
              <a:rPr lang="en-GB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dirty="0"/>
              <a:t> inefficient</a:t>
            </a:r>
          </a:p>
        </p:txBody>
      </p:sp>
      <p:sp>
        <p:nvSpPr>
          <p:cNvPr id="55" name="Oval 54"/>
          <p:cNvSpPr/>
          <p:nvPr/>
        </p:nvSpPr>
        <p:spPr>
          <a:xfrm>
            <a:off x="1745619" y="2854487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49447" y="2854483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837162" y="2854483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06304" y="2836344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5" idx="6"/>
            <a:endCxn id="56" idx="2"/>
          </p:cNvCxnSpPr>
          <p:nvPr/>
        </p:nvCxnSpPr>
        <p:spPr>
          <a:xfrm flipV="1">
            <a:off x="2525762" y="3235483"/>
            <a:ext cx="823685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6"/>
            <a:endCxn id="57" idx="2"/>
          </p:cNvCxnSpPr>
          <p:nvPr/>
        </p:nvCxnSpPr>
        <p:spPr>
          <a:xfrm>
            <a:off x="4129590" y="3235483"/>
            <a:ext cx="7075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6"/>
            <a:endCxn id="58" idx="2"/>
          </p:cNvCxnSpPr>
          <p:nvPr/>
        </p:nvCxnSpPr>
        <p:spPr>
          <a:xfrm flipV="1">
            <a:off x="5617305" y="3217344"/>
            <a:ext cx="888999" cy="18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279019" y="3620118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1419" y="3627374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583819" y="3616487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54362" y="3623743"/>
            <a:ext cx="340052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37274" y="3627374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89674" y="3634630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242074" y="3623743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12617" y="3630999"/>
            <a:ext cx="323027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61276" y="3645516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13676" y="3652772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66076" y="3641885"/>
            <a:ext cx="181429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936619" y="3649141"/>
            <a:ext cx="362102" cy="471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cxnSp>
        <p:nvCxnSpPr>
          <p:cNvPr id="29" name="Curved Connector 28"/>
          <p:cNvCxnSpPr/>
          <p:nvPr/>
        </p:nvCxnSpPr>
        <p:spPr>
          <a:xfrm rot="16200000" flipV="1">
            <a:off x="2902029" y="2049479"/>
            <a:ext cx="12700" cy="1487715"/>
          </a:xfrm>
          <a:prstGeom prst="curvedConnector3">
            <a:avLst>
              <a:gd name="adj1" fmla="val 422857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V="1">
            <a:off x="4507352" y="2057169"/>
            <a:ext cx="12700" cy="1487715"/>
          </a:xfrm>
          <a:prstGeom prst="curvedConnector3">
            <a:avLst>
              <a:gd name="adj1" fmla="val 422857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V="1">
            <a:off x="6112675" y="2074468"/>
            <a:ext cx="12700" cy="1487715"/>
          </a:xfrm>
          <a:prstGeom prst="curvedConnector3">
            <a:avLst>
              <a:gd name="adj1" fmla="val 422857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31740" y="1918498"/>
            <a:ext cx="585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ACKs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7447" y="2864390"/>
            <a:ext cx="53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51084" y="2999154"/>
            <a:ext cx="36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6490" y="3005015"/>
            <a:ext cx="36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42477" y="2995246"/>
            <a:ext cx="36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99672" y="3005015"/>
            <a:ext cx="393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283936" y="3212038"/>
            <a:ext cx="587631" cy="2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427404" y="3420541"/>
            <a:ext cx="362102" cy="471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691029"/>
      </p:ext>
    </p:extLst>
  </p:cSld>
  <p:clrMapOvr>
    <a:masterClrMapping/>
  </p:clrMapOvr>
  <p:transition advTm="10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4" grpId="0" animBg="1"/>
      <p:bldP spid="79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000" b="1" dirty="0">
                <a:solidFill>
                  <a:srgbClr val="800000"/>
                </a:solidFill>
              </a:rPr>
              <a:t>Recovering using State Management (R+SM)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610714" y="2055938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A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5920577" y="2341689"/>
            <a:ext cx="626762" cy="530104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>
          <a:xfrm>
            <a:off x="2003182" y="2732213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316952" y="3024314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651989" y="398023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96542" y="3926013"/>
            <a:ext cx="1587500" cy="1476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26630">
            <a:off x="361721" y="4132825"/>
            <a:ext cx="188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 routing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75539" y="4862638"/>
            <a:ext cx="2063750" cy="238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1168791">
            <a:off x="3687016" y="4502613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new instance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7039" y="1925763"/>
            <a:ext cx="1571625" cy="1508125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5512289" y="1909888"/>
            <a:ext cx="1444625" cy="158750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/>
          <p:cNvCxnSpPr>
            <a:endCxn id="5" idx="2"/>
          </p:cNvCxnSpPr>
          <p:nvPr/>
        </p:nvCxnSpPr>
        <p:spPr>
          <a:xfrm flipV="1">
            <a:off x="3184769" y="2666384"/>
            <a:ext cx="2425945" cy="450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2" idx="3"/>
          </p:cNvCxnSpPr>
          <p:nvPr/>
        </p:nvCxnSpPr>
        <p:spPr>
          <a:xfrm>
            <a:off x="3194538" y="3536462"/>
            <a:ext cx="2559043" cy="849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5"/>
          <p:cNvSpPr>
            <a:spLocks noGrp="1"/>
          </p:cNvSpPr>
          <p:nvPr>
            <p:ph idx="1"/>
          </p:nvPr>
        </p:nvSpPr>
        <p:spPr>
          <a:xfrm>
            <a:off x="468313" y="1052513"/>
            <a:ext cx="8370887" cy="12019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Benefit from state management primitives:</a:t>
            </a:r>
          </a:p>
          <a:p>
            <a:pPr lvl="1"/>
            <a:r>
              <a:rPr lang="en-US" dirty="0"/>
              <a:t>use periodically backed up state on upstream node to recover faster</a:t>
            </a:r>
          </a:p>
          <a:p>
            <a:pPr lvl="1"/>
            <a:r>
              <a:rPr lang="en-US" dirty="0"/>
              <a:t>trim buffers at backup node</a:t>
            </a:r>
          </a:p>
          <a:p>
            <a:pPr lvl="1"/>
            <a:r>
              <a:rPr lang="en-US" dirty="0"/>
              <a:t>same primitives as in scale out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51841" y="2843843"/>
            <a:ext cx="589727" cy="440559"/>
            <a:chOff x="3559589" y="3973613"/>
            <a:chExt cx="1450248" cy="1074636"/>
          </a:xfrm>
        </p:grpSpPr>
        <p:sp>
          <p:nvSpPr>
            <p:cNvPr id="19" name="Rectangle 18"/>
            <p:cNvSpPr/>
            <p:nvPr/>
          </p:nvSpPr>
          <p:spPr>
            <a:xfrm>
              <a:off x="3559589" y="3986361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96110" y="3981787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32632" y="3978187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9215" y="3973613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Isosceles Triangle 24"/>
          <p:cNvSpPr/>
          <p:nvPr/>
        </p:nvSpPr>
        <p:spPr>
          <a:xfrm>
            <a:off x="4713822" y="3753593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7" name="Isosceles Triangle 26"/>
          <p:cNvSpPr/>
          <p:nvPr/>
        </p:nvSpPr>
        <p:spPr>
          <a:xfrm>
            <a:off x="5925341" y="4206355"/>
            <a:ext cx="698197" cy="55125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</a:p>
        </p:txBody>
      </p:sp>
      <p:grpSp>
        <p:nvGrpSpPr>
          <p:cNvPr id="10" name="Group 27"/>
          <p:cNvGrpSpPr/>
          <p:nvPr/>
        </p:nvGrpSpPr>
        <p:grpSpPr>
          <a:xfrm>
            <a:off x="5163854" y="4167798"/>
            <a:ext cx="589727" cy="440559"/>
            <a:chOff x="3559589" y="3973613"/>
            <a:chExt cx="1450248" cy="1074636"/>
          </a:xfrm>
        </p:grpSpPr>
        <p:sp>
          <p:nvSpPr>
            <p:cNvPr id="29" name="Rectangle 28"/>
            <p:cNvSpPr/>
            <p:nvPr/>
          </p:nvSpPr>
          <p:spPr>
            <a:xfrm>
              <a:off x="3559589" y="3986361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96110" y="3981787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32632" y="3978187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9215" y="3973613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35540" y="5239136"/>
            <a:ext cx="43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state is restored and unprocessed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tuples are replayed from buffer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19931" y="5987935"/>
            <a:ext cx="46942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n-GB" sz="2000" dirty="0">
                <a:solidFill>
                  <a:schemeClr val="tx1"/>
                </a:solidFill>
                <a:latin typeface="+mj-lt"/>
                <a:sym typeface="Wingdings 2"/>
              </a:rPr>
              <a:t>same primitives for parallel recovery</a:t>
            </a:r>
          </a:p>
        </p:txBody>
      </p:sp>
      <p:sp>
        <p:nvSpPr>
          <p:cNvPr id="35" name="Oval 34"/>
          <p:cNvSpPr/>
          <p:nvPr/>
        </p:nvSpPr>
        <p:spPr>
          <a:xfrm>
            <a:off x="7240466" y="398023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7483231" y="4212217"/>
            <a:ext cx="735503" cy="57470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A’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719878" y="2841863"/>
            <a:ext cx="589727" cy="440559"/>
            <a:chOff x="3559589" y="3973613"/>
            <a:chExt cx="1450248" cy="1074636"/>
          </a:xfrm>
        </p:grpSpPr>
        <p:sp>
          <p:nvSpPr>
            <p:cNvPr id="38" name="Rectangle 37"/>
            <p:cNvSpPr/>
            <p:nvPr/>
          </p:nvSpPr>
          <p:spPr>
            <a:xfrm>
              <a:off x="3559589" y="3986361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96110" y="3981787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32632" y="3978187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09215" y="3973613"/>
              <a:ext cx="400622" cy="1061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81262" y="2933206"/>
            <a:ext cx="546353" cy="300946"/>
            <a:chOff x="5569439" y="2062288"/>
            <a:chExt cx="1571625" cy="1587500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5569439" y="2078163"/>
              <a:ext cx="1571625" cy="150812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5664689" y="2062288"/>
              <a:ext cx="1444625" cy="158750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5190343"/>
      </p:ext>
    </p:extLst>
  </p:cSld>
  <p:clrMapOvr>
    <a:masterClrMapping/>
  </p:clrMapOvr>
  <p:transition advTm="42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4" grpId="0"/>
      <p:bldP spid="14" grpId="1"/>
      <p:bldP spid="25" grpId="0" animBg="1"/>
      <p:bldP spid="25" grpId="1" animBg="1"/>
      <p:bldP spid="27" grpId="0" animBg="1"/>
      <p:bldP spid="34" grpId="0"/>
      <p:bldP spid="33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tabLst>
                <a:tab pos="173038" algn="l"/>
              </a:tabLst>
            </a:pPr>
            <a:r>
              <a:rPr lang="en-US" b="1">
                <a:solidFill>
                  <a:srgbClr val="800000"/>
                </a:solidFill>
              </a:rPr>
              <a:t>State Management in Action: </a:t>
            </a:r>
            <a:r>
              <a:rPr lang="en-US" b="1" dirty="0">
                <a:solidFill>
                  <a:srgbClr val="800000"/>
                </a:solidFill>
              </a:rPr>
              <a:t>SEEP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087106" y="3284386"/>
            <a:ext cx="81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5215" y="4595551"/>
            <a:ext cx="81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077" y="1237261"/>
            <a:ext cx="865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b="1" dirty="0">
                <a:solidFill>
                  <a:schemeClr val="tx1"/>
                </a:solidFill>
              </a:rPr>
              <a:t>dynamic Scale Out</a:t>
            </a:r>
            <a:r>
              <a:rPr lang="en-US" sz="2000" dirty="0">
                <a:solidFill>
                  <a:schemeClr val="tx1"/>
                </a:solidFill>
              </a:rPr>
              <a:t>: detect bottleneck , add new </a:t>
            </a:r>
            <a:r>
              <a:rPr lang="en-US" sz="2000" dirty="0" err="1">
                <a:solidFill>
                  <a:schemeClr val="tx1"/>
                </a:solidFill>
              </a:rPr>
              <a:t>parallelised</a:t>
            </a:r>
            <a:r>
              <a:rPr lang="en-US" sz="2000" dirty="0">
                <a:solidFill>
                  <a:schemeClr val="tx1"/>
                </a:solidFill>
              </a:rPr>
              <a:t> operator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347" y="2073147"/>
            <a:ext cx="761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(2) failure Recovery</a:t>
            </a:r>
            <a:r>
              <a:rPr lang="en-US" sz="2000" dirty="0">
                <a:solidFill>
                  <a:schemeClr val="tx1"/>
                </a:solidFill>
              </a:rPr>
              <a:t>: detect failure, replace with new operator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architectur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7" y="2971802"/>
            <a:ext cx="7846054" cy="27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66460"/>
      </p:ext>
    </p:extLst>
  </p:cSld>
  <p:clrMapOvr>
    <a:masterClrMapping/>
  </p:clrMapOvr>
  <p:transition advTm="12980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xplosion 1 36"/>
          <p:cNvSpPr/>
          <p:nvPr/>
        </p:nvSpPr>
        <p:spPr bwMode="auto">
          <a:xfrm>
            <a:off x="4937760" y="4831080"/>
            <a:ext cx="1005417" cy="7239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Dynamic Scale Out: Detecting bottlenecks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72021" y="4913604"/>
            <a:ext cx="1292973" cy="723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2"/>
            <a:endCxn id="16" idx="0"/>
          </p:cNvCxnSpPr>
          <p:nvPr/>
        </p:nvCxnSpPr>
        <p:spPr>
          <a:xfrm>
            <a:off x="1949632" y="2792309"/>
            <a:ext cx="768876" cy="21212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9" idx="2"/>
            <a:endCxn id="16" idx="0"/>
          </p:cNvCxnSpPr>
          <p:nvPr/>
        </p:nvCxnSpPr>
        <p:spPr>
          <a:xfrm flipH="1">
            <a:off x="2718508" y="2078892"/>
            <a:ext cx="1000164" cy="2834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 flipH="1">
            <a:off x="2718508" y="2429096"/>
            <a:ext cx="2612953" cy="2484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6886" y="3154447"/>
            <a:ext cx="1156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1800" dirty="0" err="1">
                <a:solidFill>
                  <a:schemeClr val="tx1"/>
                </a:solidFill>
              </a:rPr>
              <a:t>utilisation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47004" y="2846738"/>
            <a:ext cx="94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35%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1661" y="2409004"/>
            <a:ext cx="94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85%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7255" y="3124785"/>
            <a:ext cx="94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30%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15460" y="4967146"/>
            <a:ext cx="487043" cy="4344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02747" y="4968677"/>
            <a:ext cx="444946" cy="4344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6"/>
          </p:cNvCxnSpPr>
          <p:nvPr/>
        </p:nvCxnSpPr>
        <p:spPr>
          <a:xfrm>
            <a:off x="4802503" y="5184373"/>
            <a:ext cx="354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2"/>
          </p:cNvCxnSpPr>
          <p:nvPr/>
        </p:nvCxnSpPr>
        <p:spPr>
          <a:xfrm>
            <a:off x="5644331" y="5184373"/>
            <a:ext cx="358416" cy="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1042" y="5673308"/>
            <a:ext cx="225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logical infrastructure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43480" y="4597814"/>
            <a:ext cx="94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35%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0645" y="4599345"/>
            <a:ext cx="94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85%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8539" y="4597814"/>
            <a:ext cx="94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30%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2024" y="494653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bottleneck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detector</a:t>
            </a:r>
          </a:p>
        </p:txBody>
      </p:sp>
      <p:sp>
        <p:nvSpPr>
          <p:cNvPr id="39" name="Oval 38"/>
          <p:cNvSpPr/>
          <p:nvPr/>
        </p:nvSpPr>
        <p:spPr>
          <a:xfrm>
            <a:off x="5172490" y="4984597"/>
            <a:ext cx="487043" cy="4344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65960" y="4980794"/>
            <a:ext cx="487043" cy="43445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1397503" y="1692030"/>
            <a:ext cx="1113692" cy="11039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64278" y="1877057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 bwMode="auto">
          <a:xfrm>
            <a:off x="3161826" y="974969"/>
            <a:ext cx="1113692" cy="11039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328601" y="1159996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 bwMode="auto">
          <a:xfrm>
            <a:off x="4783518" y="1326661"/>
            <a:ext cx="1113692" cy="11039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950293" y="1511688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197385"/>
      </p:ext>
    </p:extLst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8" grpId="0"/>
      <p:bldP spid="29" grpId="0"/>
      <p:bldP spid="30" grpId="0"/>
      <p:bldP spid="31" grpId="0"/>
      <p:bldP spid="42" grpId="0"/>
      <p:bldP spid="43" grpId="0"/>
      <p:bldP spid="44" grpId="0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rgbClr val="800000"/>
                </a:solidFill>
              </a:rPr>
              <a:t>The VM Pool: Adding operators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problem</a:t>
            </a:r>
            <a:r>
              <a:rPr lang="en-GB" dirty="0">
                <a:solidFill>
                  <a:schemeClr val="tx1"/>
                </a:solidFill>
              </a:rPr>
              <a:t>: allocating new VMs takes minutes...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5F80-A598-431B-A1BD-B19543103A5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28162" y="2876437"/>
            <a:ext cx="1941286" cy="8808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6017" y="3009660"/>
            <a:ext cx="163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bottleneck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detector</a:t>
            </a: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4398805" y="1904316"/>
            <a:ext cx="2116" cy="9721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4929" y="2150439"/>
            <a:ext cx="1215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information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04360" y="3802380"/>
            <a:ext cx="1441" cy="4811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02982" y="4316541"/>
            <a:ext cx="3018448" cy="596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27220" y="4970781"/>
            <a:ext cx="1143" cy="782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 bwMode="auto">
          <a:xfrm>
            <a:off x="3529769" y="5771990"/>
            <a:ext cx="1797873" cy="102272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5653" y="5924922"/>
            <a:ext cx="101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Cloud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50395" y="4385552"/>
            <a:ext cx="659770" cy="4618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rPr>
              <a:t>VM1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98469" y="4376937"/>
            <a:ext cx="659770" cy="4618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rPr>
              <a:t>VM2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0214" y="4482443"/>
            <a:ext cx="255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8000"/>
                </a:solidFill>
              </a:rPr>
              <a:t>virtual machine pool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212760" y="2052135"/>
            <a:ext cx="379368" cy="42888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31" name="Line Callout 2 30"/>
          <p:cNvSpPr/>
          <p:nvPr/>
        </p:nvSpPr>
        <p:spPr bwMode="auto">
          <a:xfrm>
            <a:off x="5628491" y="5399659"/>
            <a:ext cx="3203089" cy="729741"/>
          </a:xfrm>
          <a:prstGeom prst="borderCallout2">
            <a:avLst>
              <a:gd name="adj1" fmla="val 18750"/>
              <a:gd name="adj2" fmla="val -5049"/>
              <a:gd name="adj3" fmla="val 18750"/>
              <a:gd name="adj4" fmla="val -16667"/>
              <a:gd name="adj5" fmla="val -78125"/>
              <a:gd name="adj6" fmla="val -32592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rovision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VM from cloud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(order of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mins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33" name="Line Callout 2 32"/>
          <p:cNvSpPr/>
          <p:nvPr/>
        </p:nvSpPr>
        <p:spPr bwMode="auto">
          <a:xfrm flipH="1">
            <a:off x="457200" y="5405500"/>
            <a:ext cx="2598420" cy="527855"/>
          </a:xfrm>
          <a:prstGeom prst="borderCallout2">
            <a:avLst>
              <a:gd name="adj1" fmla="val 18750"/>
              <a:gd name="adj2" fmla="val -5049"/>
              <a:gd name="adj3" fmla="val 18750"/>
              <a:gd name="adj4" fmla="val -16667"/>
              <a:gd name="adj5" fmla="val -16543"/>
              <a:gd name="adj6" fmla="val -33814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add new VM to pool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14484" y="2866668"/>
            <a:ext cx="1941286" cy="8808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fault detector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147667" y="3483376"/>
            <a:ext cx="659770" cy="4618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rPr>
              <a:t>VM2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964072" y="4384818"/>
            <a:ext cx="659770" cy="4618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rPr>
              <a:t>VM3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9800" y="4472940"/>
            <a:ext cx="1942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(dynamic pool size)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788393"/>
      </p:ext>
    </p:extLst>
  </p:cSld>
  <p:clrMapOvr>
    <a:masterClrMapping/>
  </p:clrMapOvr>
  <p:transition advTm="605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1" grpId="0"/>
      <p:bldP spid="33" grpId="0"/>
      <p:bldP spid="34" grpId="0" animBg="1"/>
      <p:bldP spid="36" grpId="0" animBg="1"/>
      <p:bldP spid="37" grpId="0" animBg="1"/>
      <p:bldP spid="3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rgbClr val="800000"/>
                </a:solidFill>
              </a:rPr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Goals:</a:t>
            </a:r>
          </a:p>
          <a:p>
            <a:pPr lvl="1"/>
            <a:r>
              <a:rPr lang="en-GB" dirty="0"/>
              <a:t>investigate effectiveness of </a:t>
            </a:r>
            <a:r>
              <a:rPr lang="en-GB" b="1" dirty="0"/>
              <a:t>scale out </a:t>
            </a:r>
            <a:r>
              <a:rPr lang="en-GB" dirty="0"/>
              <a:t>mechanism</a:t>
            </a:r>
          </a:p>
          <a:p>
            <a:pPr lvl="1"/>
            <a:r>
              <a:rPr lang="en-GB" dirty="0"/>
              <a:t>recovery time after failure using </a:t>
            </a:r>
            <a:r>
              <a:rPr lang="en-GB" b="1" dirty="0"/>
              <a:t>R+SM</a:t>
            </a:r>
          </a:p>
          <a:p>
            <a:pPr lvl="1"/>
            <a:r>
              <a:rPr lang="en-GB" dirty="0"/>
              <a:t>overhead of </a:t>
            </a:r>
            <a:r>
              <a:rPr lang="en-GB" b="1" dirty="0"/>
              <a:t>state management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Scalable and Elastic Event Processing (SEEP):</a:t>
            </a:r>
          </a:p>
          <a:p>
            <a:pPr lvl="1"/>
            <a:r>
              <a:rPr lang="en-GB" dirty="0"/>
              <a:t>implemented in Java; Storm-like data flow model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Sample queries + workload</a:t>
            </a:r>
          </a:p>
          <a:p>
            <a:pPr lvl="1"/>
            <a:r>
              <a:rPr lang="en-GB" b="1" dirty="0"/>
              <a:t>Linear Road Benchmark </a:t>
            </a:r>
            <a:r>
              <a:rPr lang="en-GB" dirty="0"/>
              <a:t>(LRB) to evaluate scale out </a:t>
            </a:r>
            <a:r>
              <a:rPr lang="en-GB" dirty="0">
                <a:solidFill>
                  <a:schemeClr val="tx1"/>
                </a:solidFill>
              </a:rPr>
              <a:t>[VLDB’04]</a:t>
            </a:r>
          </a:p>
          <a:p>
            <a:pPr lvl="2"/>
            <a:r>
              <a:rPr lang="en-GB" sz="1800" dirty="0"/>
              <a:t>provides an increasing stream workload over time </a:t>
            </a:r>
          </a:p>
          <a:p>
            <a:pPr lvl="2"/>
            <a:r>
              <a:rPr lang="en-GB" sz="1800" dirty="0"/>
              <a:t>query with 8 operators, 3 are </a:t>
            </a:r>
            <a:r>
              <a:rPr lang="en-GB" sz="1800" dirty="0" err="1"/>
              <a:t>stateful</a:t>
            </a:r>
            <a:r>
              <a:rPr lang="en-GB" sz="1800" dirty="0"/>
              <a:t>; SLA: results &lt; 5 </a:t>
            </a:r>
            <a:r>
              <a:rPr lang="en-GB" sz="1800" dirty="0" err="1"/>
              <a:t>secs</a:t>
            </a:r>
            <a:r>
              <a:rPr lang="en-GB" sz="1800" dirty="0"/>
              <a:t> </a:t>
            </a:r>
          </a:p>
          <a:p>
            <a:pPr lvl="1"/>
            <a:r>
              <a:rPr lang="en-GB" b="1" dirty="0"/>
              <a:t>Windowed word count query </a:t>
            </a:r>
            <a:r>
              <a:rPr lang="en-GB" dirty="0"/>
              <a:t>(2 ops) to evaluate fault tolerance</a:t>
            </a:r>
          </a:p>
          <a:p>
            <a:pPr lvl="2"/>
            <a:r>
              <a:rPr lang="en-GB" sz="1800" dirty="0"/>
              <a:t>induce failure to observe performance impact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Deployment on Amazon</a:t>
            </a:r>
            <a:r>
              <a:rPr lang="en-GB" b="1" dirty="0">
                <a:solidFill>
                  <a:schemeClr val="tx1"/>
                </a:solidFill>
              </a:rPr>
              <a:t> AWS EC2</a:t>
            </a:r>
          </a:p>
          <a:p>
            <a:pPr lvl="1"/>
            <a:r>
              <a:rPr lang="en-GB" dirty="0"/>
              <a:t>sources and sinks on high-memory double extra large instances</a:t>
            </a:r>
          </a:p>
          <a:p>
            <a:pPr lvl="1"/>
            <a:r>
              <a:rPr lang="en-GB" dirty="0"/>
              <a:t>operators on small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13943"/>
      </p:ext>
    </p:extLst>
  </p:cSld>
  <p:clrMapOvr>
    <a:masterClrMapping/>
  </p:clrMapOvr>
  <p:transition advTm="17281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Scale Out: LRB Workload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5" name="Picture 4" descr="contrast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6" y="832504"/>
            <a:ext cx="4572000" cy="2743200"/>
          </a:xfrm>
          <a:prstGeom prst="rect">
            <a:avLst/>
          </a:prstGeom>
        </p:spPr>
      </p:pic>
      <p:pic>
        <p:nvPicPr>
          <p:cNvPr id="6" name="Picture 5" descr="latency-series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2" y="3612300"/>
            <a:ext cx="5140989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3242" y="1120798"/>
            <a:ext cx="41642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scales to load factor L=350 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with 50 VMs on Amazon EC2</a:t>
            </a:r>
          </a:p>
          <a:p>
            <a:pPr marL="371475" lvl="1" indent="-285750"/>
            <a:r>
              <a:rPr lang="en-US" sz="1800" dirty="0">
                <a:solidFill>
                  <a:srgbClr val="000000"/>
                </a:solidFill>
              </a:rPr>
              <a:t>  (automated query </a:t>
            </a:r>
            <a:r>
              <a:rPr lang="en-US" sz="1800" dirty="0" err="1">
                <a:solidFill>
                  <a:srgbClr val="000000"/>
                </a:solidFill>
              </a:rPr>
              <a:t>parallelisation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</a:p>
          <a:p>
            <a:pPr marL="371475" lvl="1" indent="-285750"/>
            <a:r>
              <a:rPr lang="en-US" sz="1800" dirty="0">
                <a:solidFill>
                  <a:srgbClr val="000000"/>
                </a:solidFill>
              </a:rPr>
              <a:t>      scale out policy at 70%)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tx1"/>
                </a:solidFill>
              </a:rPr>
              <a:t>L=512 highest result </a:t>
            </a:r>
            <a:r>
              <a:rPr lang="en-US" sz="1000" b="1" dirty="0">
                <a:solidFill>
                  <a:schemeClr val="tx1"/>
                </a:solidFill>
              </a:rPr>
              <a:t> [VLDB’12]</a:t>
            </a:r>
          </a:p>
          <a:p>
            <a:pPr marL="452438" lvl="1" indent="-269875"/>
            <a:r>
              <a:rPr lang="en-US" sz="1800" dirty="0">
                <a:solidFill>
                  <a:srgbClr val="000000"/>
                </a:solidFill>
              </a:rPr>
              <a:t>(hand-crafted query on cluster)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1843" y="3858916"/>
            <a:ext cx="435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scale out leads to latency peaks, 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but remains within LRB SLA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199" y="5996242"/>
            <a:ext cx="841878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n-GB" sz="2000" dirty="0">
                <a:solidFill>
                  <a:schemeClr val="tx1"/>
                </a:solidFill>
                <a:sym typeface="Wingdings 2"/>
              </a:rPr>
              <a:t>SEEP scales out to increasing workload in the Linear Road Benchmark</a:t>
            </a:r>
          </a:p>
        </p:txBody>
      </p:sp>
    </p:spTree>
    <p:extLst>
      <p:ext uri="{BB962C8B-B14F-4D97-AF65-F5344CB8AC3E}">
        <p14:creationId xmlns:p14="http://schemas.microsoft.com/office/powerpoint/2010/main" val="3459538715"/>
      </p:ext>
    </p:extLst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rgbClr val="800000"/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5F80-A598-431B-A1BD-B19543103A5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8313" y="1052513"/>
            <a:ext cx="8454707" cy="5256212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Stream processing will grow in importance:</a:t>
            </a:r>
          </a:p>
          <a:p>
            <a:pPr lvl="1"/>
            <a:r>
              <a:rPr lang="en-GB" dirty="0"/>
              <a:t>handling the data deluge</a:t>
            </a:r>
          </a:p>
          <a:p>
            <a:pPr lvl="1"/>
            <a:r>
              <a:rPr lang="en-GB" dirty="0"/>
              <a:t>enables real-time response and decision making</a:t>
            </a:r>
          </a:p>
          <a:p>
            <a:r>
              <a:rPr lang="en-GB" b="1" dirty="0">
                <a:solidFill>
                  <a:schemeClr val="tx1"/>
                </a:solidFill>
              </a:rPr>
              <a:t>Integrated approach for scale out and failure recovery:</a:t>
            </a:r>
          </a:p>
          <a:p>
            <a:pPr lvl="1"/>
            <a:r>
              <a:rPr lang="en-GB" sz="2000" dirty="0"/>
              <a:t>o</a:t>
            </a:r>
            <a:r>
              <a:rPr lang="en-GB" sz="2000" dirty="0">
                <a:solidFill>
                  <a:schemeClr val="tx1"/>
                </a:solidFill>
              </a:rPr>
              <a:t>perator state an independent entity </a:t>
            </a:r>
          </a:p>
          <a:p>
            <a:pPr lvl="1"/>
            <a:r>
              <a:rPr lang="en-GB" sz="2000" dirty="0"/>
              <a:t>primitives and mechanisms</a:t>
            </a:r>
          </a:p>
          <a:p>
            <a:r>
              <a:rPr lang="en-GB" sz="2000" b="1" dirty="0">
                <a:solidFill>
                  <a:srgbClr val="000000"/>
                </a:solidFill>
              </a:rPr>
              <a:t>Efficie</a:t>
            </a:r>
            <a:r>
              <a:rPr lang="en-GB" b="1" dirty="0">
                <a:solidFill>
                  <a:srgbClr val="000000"/>
                </a:solidFill>
              </a:rPr>
              <a:t>nt approach extensible for additional operators:</a:t>
            </a:r>
          </a:p>
          <a:p>
            <a:pPr lvl="1"/>
            <a:r>
              <a:rPr lang="en-GB" dirty="0"/>
              <a:t>e</a:t>
            </a:r>
            <a:r>
              <a:rPr lang="en-GB" dirty="0">
                <a:solidFill>
                  <a:schemeClr val="tx1"/>
                </a:solidFill>
              </a:rPr>
              <a:t>ffectively applied to Amazon EC2 running LRB</a:t>
            </a:r>
          </a:p>
          <a:p>
            <a:pPr lvl="1"/>
            <a:r>
              <a:rPr lang="en-GB" dirty="0"/>
              <a:t>parallel recovery 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GB" b="1" dirty="0"/>
          </a:p>
        </p:txBody>
      </p:sp>
    </p:spTree>
  </p:cSld>
  <p:clrMapOvr>
    <a:masterClrMapping/>
  </p:clrMapOvr>
  <p:transition advTm="4733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rgbClr val="800000"/>
                </a:solidFill>
              </a:rPr>
              <a:t>Big data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0">
              <a:buNone/>
            </a:pPr>
            <a:r>
              <a:rPr lang="en-GB" sz="2000" b="1" dirty="0"/>
              <a:t>… in numbers: </a:t>
            </a:r>
          </a:p>
          <a:p>
            <a:pPr lvl="1"/>
            <a:r>
              <a:rPr lang="en-GB" dirty="0"/>
              <a:t>2.5 billions on gigabytes of data every day </a:t>
            </a:r>
            <a:r>
              <a:rPr lang="en-GB" baseline="-25000" dirty="0"/>
              <a:t>(source IBM)</a:t>
            </a:r>
          </a:p>
          <a:p>
            <a:pPr lvl="1"/>
            <a:r>
              <a:rPr lang="en-US" dirty="0"/>
              <a:t>LSST telescope, Chile 2016, 30 TB nightly</a:t>
            </a:r>
            <a:endParaRPr lang="en-GB" dirty="0"/>
          </a:p>
          <a:p>
            <a:pPr lvl="1"/>
            <a:endParaRPr lang="en-GB" dirty="0"/>
          </a:p>
          <a:p>
            <a:pPr marL="357188" lvl="1" indent="0">
              <a:buNone/>
            </a:pPr>
            <a:r>
              <a:rPr lang="en-GB" sz="2000" b="1" dirty="0">
                <a:solidFill>
                  <a:srgbClr val="000000"/>
                </a:solidFill>
              </a:rPr>
              <a:t>… come from everywhere: </a:t>
            </a:r>
          </a:p>
          <a:p>
            <a:pPr lvl="1"/>
            <a:r>
              <a:rPr lang="en-GB" dirty="0"/>
              <a:t>web feeds, social networking</a:t>
            </a:r>
          </a:p>
          <a:p>
            <a:pPr lvl="1"/>
            <a:r>
              <a:rPr lang="en-GB" dirty="0"/>
              <a:t>mobile devices, sensors, cameras</a:t>
            </a:r>
          </a:p>
          <a:p>
            <a:pPr lvl="1"/>
            <a:r>
              <a:rPr lang="en-GB" dirty="0"/>
              <a:t>scientific instruments</a:t>
            </a:r>
            <a:endParaRPr lang="en-GB" sz="1400" dirty="0"/>
          </a:p>
          <a:p>
            <a:pPr lvl="1"/>
            <a:r>
              <a:rPr lang="en-GB" dirty="0"/>
              <a:t>online transactions (public and private sectors)</a:t>
            </a:r>
          </a:p>
          <a:p>
            <a:pPr marL="357188" lvl="1" indent="0">
              <a:buNone/>
            </a:pPr>
            <a:endParaRPr lang="en-GB" sz="2000" b="1" dirty="0"/>
          </a:p>
          <a:p>
            <a:pPr marL="357188" lvl="1" indent="0">
              <a:buNone/>
            </a:pPr>
            <a:r>
              <a:rPr lang="en-GB" sz="2000" b="1" dirty="0"/>
              <a:t>… have value:</a:t>
            </a:r>
          </a:p>
          <a:p>
            <a:pPr lvl="1"/>
            <a:r>
              <a:rPr lang="en-US" dirty="0"/>
              <a:t>Global Pulse forum for detecting human crises internationally</a:t>
            </a:r>
            <a:endParaRPr lang="en-GB" dirty="0"/>
          </a:p>
          <a:p>
            <a:pPr lvl="1"/>
            <a:r>
              <a:rPr lang="en-GB" dirty="0"/>
              <a:t>real-time big data analytics in UK £25 billions </a:t>
            </a:r>
            <a:r>
              <a:rPr lang="en-GB" dirty="0">
                <a:sym typeface="Wingdings" pitchFamily="2" charset="2"/>
              </a:rPr>
              <a:t> £216 billions in 2012-17</a:t>
            </a:r>
          </a:p>
          <a:p>
            <a:pPr lvl="1"/>
            <a:r>
              <a:rPr lang="en-GB" dirty="0"/>
              <a:t>recommendation applications (LinkedIn, Amazon)</a:t>
            </a:r>
          </a:p>
          <a:p>
            <a:pPr marL="357188" lvl="1" indent="0">
              <a:buNone/>
            </a:pPr>
            <a:endParaRPr lang="en-GB" dirty="0"/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marL="357188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03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38E35-4120-4973-BE33-BC1D4FB900A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Picture 5" descr="r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3159" y="3735144"/>
            <a:ext cx="828675" cy="828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newspaper_clipart.g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504626" y="2439989"/>
            <a:ext cx="1038225" cy="866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1041394" y="5967623"/>
            <a:ext cx="675056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buSzTx/>
            </a:pPr>
            <a:r>
              <a:rPr lang="en-GB" dirty="0">
                <a:solidFill>
                  <a:schemeClr val="tx1"/>
                </a:solidFill>
                <a:sym typeface="Wingdings 2"/>
              </a:rPr>
              <a:t> processing infrastructure for big data analysis </a:t>
            </a:r>
            <a:endParaRPr lang="en-GB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4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rgbClr val="800000"/>
                </a:solidFill>
              </a:rPr>
              <a:t>A black-box approach for big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101"/>
            <a:ext cx="9042735" cy="1477882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GB" dirty="0"/>
              <a:t>users issue analysis</a:t>
            </a:r>
            <a:r>
              <a:rPr lang="en-GB" i="1" dirty="0"/>
              <a:t> </a:t>
            </a:r>
            <a:r>
              <a:rPr lang="en-GB" b="1" i="1" dirty="0"/>
              <a:t>queries</a:t>
            </a:r>
            <a:r>
              <a:rPr lang="en-GB" i="1" dirty="0"/>
              <a:t> </a:t>
            </a:r>
            <a:r>
              <a:rPr lang="en-GB" dirty="0"/>
              <a:t>with real-time semantics</a:t>
            </a:r>
            <a:endParaRPr lang="en-GB" b="1" i="1" dirty="0"/>
          </a:p>
          <a:p>
            <a:pPr lvl="1">
              <a:buFont typeface="Arial"/>
              <a:buChar char="•"/>
            </a:pPr>
            <a:r>
              <a:rPr lang="en-GB" b="1" i="1" dirty="0"/>
              <a:t>streams</a:t>
            </a:r>
            <a:r>
              <a:rPr lang="en-GB" b="1" dirty="0"/>
              <a:t> </a:t>
            </a:r>
            <a:r>
              <a:rPr lang="en-GB" dirty="0"/>
              <a:t>of data updates, </a:t>
            </a:r>
            <a:r>
              <a:rPr lang="en-GB" b="1" i="1" dirty="0"/>
              <a:t>time-varying rates</a:t>
            </a:r>
            <a:r>
              <a:rPr lang="en-GB" dirty="0"/>
              <a:t>, generated in </a:t>
            </a:r>
            <a:r>
              <a:rPr lang="en-GB" b="1" i="1" dirty="0"/>
              <a:t>real-time  </a:t>
            </a:r>
          </a:p>
          <a:p>
            <a:pPr lvl="1">
              <a:buFont typeface="Arial"/>
              <a:buChar char="•"/>
            </a:pPr>
            <a:r>
              <a:rPr lang="en-GB" b="1" i="1" dirty="0"/>
              <a:t>streams of result data </a:t>
            </a:r>
          </a:p>
          <a:p>
            <a:pPr lvl="1">
              <a:buFont typeface="Wingdings" charset="2"/>
              <a:buChar char="ü"/>
            </a:pPr>
            <a:r>
              <a:rPr lang="en-GB" sz="2000" dirty="0"/>
              <a:t>processing in </a:t>
            </a:r>
            <a:r>
              <a:rPr lang="en-GB" sz="2000" b="1" i="1" dirty="0"/>
              <a:t>near real-time </a:t>
            </a:r>
          </a:p>
          <a:p>
            <a:pPr marL="357188" lvl="1" indent="0">
              <a:buNone/>
            </a:pPr>
            <a:endParaRPr lang="en-GB" dirty="0"/>
          </a:p>
          <a:p>
            <a:pPr marL="357188" lvl="1" indent="0">
              <a:buNone/>
            </a:pPr>
            <a:endParaRPr lang="en-GB" dirty="0"/>
          </a:p>
          <a:p>
            <a:pPr marL="357188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03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88035" y="6464137"/>
            <a:ext cx="1905000" cy="252412"/>
          </a:xfrm>
        </p:spPr>
        <p:txBody>
          <a:bodyPr/>
          <a:lstStyle/>
          <a:p>
            <a:fld id="{57738E35-4120-4973-BE33-BC1D4FB900A9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1045" name="Group 1044"/>
          <p:cNvGrpSpPr/>
          <p:nvPr/>
        </p:nvGrpSpPr>
        <p:grpSpPr>
          <a:xfrm>
            <a:off x="1040016" y="2864376"/>
            <a:ext cx="2004524" cy="3001685"/>
            <a:chOff x="1018121" y="2737379"/>
            <a:chExt cx="2004524" cy="300168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018121" y="2748127"/>
              <a:ext cx="1903821" cy="61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039035" y="4052390"/>
              <a:ext cx="1932633" cy="19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039090" y="4771444"/>
              <a:ext cx="1983555" cy="4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Alternate Process 61"/>
            <p:cNvSpPr/>
            <p:nvPr/>
          </p:nvSpPr>
          <p:spPr bwMode="auto">
            <a:xfrm>
              <a:off x="1251496" y="2737379"/>
              <a:ext cx="259308" cy="245659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Flowchart: Alternate Process 62"/>
            <p:cNvSpPr/>
            <p:nvPr/>
          </p:nvSpPr>
          <p:spPr bwMode="auto">
            <a:xfrm>
              <a:off x="1774172" y="2903426"/>
              <a:ext cx="259308" cy="245659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Flowchart: Alternate Process 63"/>
            <p:cNvSpPr/>
            <p:nvPr/>
          </p:nvSpPr>
          <p:spPr bwMode="auto">
            <a:xfrm>
              <a:off x="2293274" y="3069473"/>
              <a:ext cx="259308" cy="245659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 bwMode="auto">
            <a:xfrm>
              <a:off x="1185539" y="3916780"/>
              <a:ext cx="218184" cy="197154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Hexagon 18"/>
            <p:cNvSpPr/>
            <p:nvPr/>
          </p:nvSpPr>
          <p:spPr bwMode="auto">
            <a:xfrm>
              <a:off x="1787287" y="4616635"/>
              <a:ext cx="368490" cy="272955"/>
            </a:xfrm>
            <a:prstGeom prst="hexagon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169595" y="5262461"/>
              <a:ext cx="1821461" cy="476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 bwMode="auto">
            <a:xfrm>
              <a:off x="1468876" y="5477675"/>
              <a:ext cx="235366" cy="252419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824853" y="5387700"/>
              <a:ext cx="235366" cy="252419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209912" y="5288031"/>
              <a:ext cx="235366" cy="252419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565889" y="5188362"/>
              <a:ext cx="235366" cy="252419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444575" y="3916780"/>
              <a:ext cx="218184" cy="197154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1693915" y="3916780"/>
              <a:ext cx="218184" cy="197154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>
              <a:off x="1923867" y="3916780"/>
              <a:ext cx="218184" cy="197154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>
              <a:off x="2173207" y="3916780"/>
              <a:ext cx="218184" cy="197154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2441935" y="3916780"/>
              <a:ext cx="218184" cy="197154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3301659" y="3000908"/>
            <a:ext cx="2908246" cy="3262688"/>
            <a:chOff x="3310042" y="2869720"/>
            <a:chExt cx="2908246" cy="3262688"/>
          </a:xfrm>
        </p:grpSpPr>
        <p:sp>
          <p:nvSpPr>
            <p:cNvPr id="2" name="Cloud Callout 1"/>
            <p:cNvSpPr/>
            <p:nvPr/>
          </p:nvSpPr>
          <p:spPr bwMode="auto">
            <a:xfrm>
              <a:off x="3310042" y="2869720"/>
              <a:ext cx="2908246" cy="2627342"/>
            </a:xfrm>
            <a:prstGeom prst="cloudCallou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26" name="Oval 1025"/>
            <p:cNvSpPr/>
            <p:nvPr/>
          </p:nvSpPr>
          <p:spPr bwMode="auto">
            <a:xfrm>
              <a:off x="3650563" y="5359565"/>
              <a:ext cx="853085" cy="77284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4273390" y="5316547"/>
              <a:ext cx="234551" cy="421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1031" name="Straight Arrow Connector 1030"/>
          <p:cNvCxnSpPr/>
          <p:nvPr/>
        </p:nvCxnSpPr>
        <p:spPr bwMode="auto">
          <a:xfrm flipV="1">
            <a:off x="1335617" y="6460030"/>
            <a:ext cx="7192579" cy="328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7153158" y="5924878"/>
            <a:ext cx="77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85" name="Moon 184"/>
          <p:cNvSpPr/>
          <p:nvPr/>
        </p:nvSpPr>
        <p:spPr bwMode="auto">
          <a:xfrm rot="15630974">
            <a:off x="4158904" y="5314329"/>
            <a:ext cx="127476" cy="371856"/>
          </a:xfrm>
          <a:prstGeom prst="moon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52" name="Moon 1051"/>
          <p:cNvSpPr/>
          <p:nvPr/>
        </p:nvSpPr>
        <p:spPr bwMode="auto">
          <a:xfrm>
            <a:off x="4392557" y="5540887"/>
            <a:ext cx="457200" cy="914400"/>
          </a:xfrm>
          <a:prstGeom prst="mo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80138" y="2697237"/>
            <a:ext cx="2383344" cy="3014269"/>
            <a:chOff x="6480138" y="2589778"/>
            <a:chExt cx="2383344" cy="3014269"/>
          </a:xfrm>
        </p:grpSpPr>
        <p:grpSp>
          <p:nvGrpSpPr>
            <p:cNvPr id="7" name="Group 6"/>
            <p:cNvGrpSpPr/>
            <p:nvPr/>
          </p:nvGrpSpPr>
          <p:grpSpPr>
            <a:xfrm>
              <a:off x="7306695" y="2589778"/>
              <a:ext cx="1556787" cy="3014269"/>
              <a:chOff x="7306695" y="2589778"/>
              <a:chExt cx="1556787" cy="3014269"/>
            </a:xfrm>
          </p:grpSpPr>
          <p:grpSp>
            <p:nvGrpSpPr>
              <p:cNvPr id="56" name="Group 599"/>
              <p:cNvGrpSpPr>
                <a:grpSpLocks/>
              </p:cNvGrpSpPr>
              <p:nvPr/>
            </p:nvGrpSpPr>
            <p:grpSpPr bwMode="auto">
              <a:xfrm>
                <a:off x="7306695" y="2589778"/>
                <a:ext cx="419100" cy="396875"/>
                <a:chOff x="1068388" y="3600451"/>
                <a:chExt cx="457200" cy="479425"/>
              </a:xfrm>
            </p:grpSpPr>
            <p:sp>
              <p:nvSpPr>
                <p:cNvPr id="57" name="Freeform 444"/>
                <p:cNvSpPr>
                  <a:spLocks/>
                </p:cNvSpPr>
                <p:nvPr/>
              </p:nvSpPr>
              <p:spPr bwMode="auto">
                <a:xfrm>
                  <a:off x="1068388" y="3795713"/>
                  <a:ext cx="327025" cy="193675"/>
                </a:xfrm>
                <a:custGeom>
                  <a:avLst/>
                  <a:gdLst>
                    <a:gd name="T0" fmla="*/ 0 w 206"/>
                    <a:gd name="T1" fmla="*/ 2147483647 h 122"/>
                    <a:gd name="T2" fmla="*/ 0 w 206"/>
                    <a:gd name="T3" fmla="*/ 2147483647 h 122"/>
                    <a:gd name="T4" fmla="*/ 2147483647 w 206"/>
                    <a:gd name="T5" fmla="*/ 2147483647 h 122"/>
                    <a:gd name="T6" fmla="*/ 2147483647 w 206"/>
                    <a:gd name="T7" fmla="*/ 2147483647 h 122"/>
                    <a:gd name="T8" fmla="*/ 2147483647 w 206"/>
                    <a:gd name="T9" fmla="*/ 0 h 122"/>
                    <a:gd name="T10" fmla="*/ 0 w 206"/>
                    <a:gd name="T11" fmla="*/ 2147483647 h 1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6"/>
                    <a:gd name="T19" fmla="*/ 0 h 122"/>
                    <a:gd name="T20" fmla="*/ 206 w 206"/>
                    <a:gd name="T21" fmla="*/ 122 h 1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6" h="122">
                      <a:moveTo>
                        <a:pt x="0" y="28"/>
                      </a:moveTo>
                      <a:lnTo>
                        <a:pt x="0" y="97"/>
                      </a:lnTo>
                      <a:lnTo>
                        <a:pt x="78" y="122"/>
                      </a:lnTo>
                      <a:lnTo>
                        <a:pt x="177" y="82"/>
                      </a:lnTo>
                      <a:lnTo>
                        <a:pt x="20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A1D18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58" name="Freeform 445"/>
                <p:cNvSpPr>
                  <a:spLocks/>
                </p:cNvSpPr>
                <p:nvPr/>
              </p:nvSpPr>
              <p:spPr bwMode="auto">
                <a:xfrm>
                  <a:off x="1327150" y="3641726"/>
                  <a:ext cx="134938" cy="184150"/>
                </a:xfrm>
                <a:custGeom>
                  <a:avLst/>
                  <a:gdLst>
                    <a:gd name="T0" fmla="*/ 2147483647 w 85"/>
                    <a:gd name="T1" fmla="*/ 2147483647 h 116"/>
                    <a:gd name="T2" fmla="*/ 2147483647 w 85"/>
                    <a:gd name="T3" fmla="*/ 2147483647 h 116"/>
                    <a:gd name="T4" fmla="*/ 2147483647 w 85"/>
                    <a:gd name="T5" fmla="*/ 2147483647 h 116"/>
                    <a:gd name="T6" fmla="*/ 2147483647 w 85"/>
                    <a:gd name="T7" fmla="*/ 2147483647 h 116"/>
                    <a:gd name="T8" fmla="*/ 2147483647 w 85"/>
                    <a:gd name="T9" fmla="*/ 2147483647 h 116"/>
                    <a:gd name="T10" fmla="*/ 2147483647 w 85"/>
                    <a:gd name="T11" fmla="*/ 2147483647 h 116"/>
                    <a:gd name="T12" fmla="*/ 2147483647 w 85"/>
                    <a:gd name="T13" fmla="*/ 2147483647 h 116"/>
                    <a:gd name="T14" fmla="*/ 2147483647 w 85"/>
                    <a:gd name="T15" fmla="*/ 2147483647 h 116"/>
                    <a:gd name="T16" fmla="*/ 2147483647 w 85"/>
                    <a:gd name="T17" fmla="*/ 2147483647 h 116"/>
                    <a:gd name="T18" fmla="*/ 2147483647 w 85"/>
                    <a:gd name="T19" fmla="*/ 0 h 116"/>
                    <a:gd name="T20" fmla="*/ 2147483647 w 85"/>
                    <a:gd name="T21" fmla="*/ 0 h 116"/>
                    <a:gd name="T22" fmla="*/ 2147483647 w 85"/>
                    <a:gd name="T23" fmla="*/ 2147483647 h 116"/>
                    <a:gd name="T24" fmla="*/ 2147483647 w 85"/>
                    <a:gd name="T25" fmla="*/ 2147483647 h 116"/>
                    <a:gd name="T26" fmla="*/ 2147483647 w 85"/>
                    <a:gd name="T27" fmla="*/ 2147483647 h 116"/>
                    <a:gd name="T28" fmla="*/ 2147483647 w 85"/>
                    <a:gd name="T29" fmla="*/ 2147483647 h 116"/>
                    <a:gd name="T30" fmla="*/ 2147483647 w 85"/>
                    <a:gd name="T31" fmla="*/ 2147483647 h 116"/>
                    <a:gd name="T32" fmla="*/ 2147483647 w 85"/>
                    <a:gd name="T33" fmla="*/ 2147483647 h 116"/>
                    <a:gd name="T34" fmla="*/ 0 w 85"/>
                    <a:gd name="T35" fmla="*/ 2147483647 h 116"/>
                    <a:gd name="T36" fmla="*/ 0 w 85"/>
                    <a:gd name="T37" fmla="*/ 2147483647 h 116"/>
                    <a:gd name="T38" fmla="*/ 0 w 85"/>
                    <a:gd name="T39" fmla="*/ 2147483647 h 116"/>
                    <a:gd name="T40" fmla="*/ 2147483647 w 85"/>
                    <a:gd name="T41" fmla="*/ 2147483647 h 116"/>
                    <a:gd name="T42" fmla="*/ 2147483647 w 85"/>
                    <a:gd name="T43" fmla="*/ 2147483647 h 116"/>
                    <a:gd name="T44" fmla="*/ 2147483647 w 85"/>
                    <a:gd name="T45" fmla="*/ 2147483647 h 116"/>
                    <a:gd name="T46" fmla="*/ 2147483647 w 85"/>
                    <a:gd name="T47" fmla="*/ 2147483647 h 116"/>
                    <a:gd name="T48" fmla="*/ 2147483647 w 85"/>
                    <a:gd name="T49" fmla="*/ 2147483647 h 116"/>
                    <a:gd name="T50" fmla="*/ 2147483647 w 85"/>
                    <a:gd name="T51" fmla="*/ 2147483647 h 116"/>
                    <a:gd name="T52" fmla="*/ 2147483647 w 85"/>
                    <a:gd name="T53" fmla="*/ 2147483647 h 116"/>
                    <a:gd name="T54" fmla="*/ 2147483647 w 85"/>
                    <a:gd name="T55" fmla="*/ 2147483647 h 116"/>
                    <a:gd name="T56" fmla="*/ 2147483647 w 85"/>
                    <a:gd name="T57" fmla="*/ 2147483647 h 116"/>
                    <a:gd name="T58" fmla="*/ 2147483647 w 85"/>
                    <a:gd name="T59" fmla="*/ 2147483647 h 116"/>
                    <a:gd name="T60" fmla="*/ 2147483647 w 85"/>
                    <a:gd name="T61" fmla="*/ 2147483647 h 116"/>
                    <a:gd name="T62" fmla="*/ 2147483647 w 85"/>
                    <a:gd name="T63" fmla="*/ 2147483647 h 116"/>
                    <a:gd name="T64" fmla="*/ 2147483647 w 85"/>
                    <a:gd name="T65" fmla="*/ 2147483647 h 116"/>
                    <a:gd name="T66" fmla="*/ 2147483647 w 85"/>
                    <a:gd name="T67" fmla="*/ 2147483647 h 116"/>
                    <a:gd name="T68" fmla="*/ 2147483647 w 85"/>
                    <a:gd name="T69" fmla="*/ 2147483647 h 116"/>
                    <a:gd name="T70" fmla="*/ 2147483647 w 85"/>
                    <a:gd name="T71" fmla="*/ 2147483647 h 116"/>
                    <a:gd name="T72" fmla="*/ 2147483647 w 85"/>
                    <a:gd name="T73" fmla="*/ 2147483647 h 116"/>
                    <a:gd name="T74" fmla="*/ 2147483647 w 85"/>
                    <a:gd name="T75" fmla="*/ 2147483647 h 116"/>
                    <a:gd name="T76" fmla="*/ 2147483647 w 85"/>
                    <a:gd name="T77" fmla="*/ 2147483647 h 116"/>
                    <a:gd name="T78" fmla="*/ 2147483647 w 85"/>
                    <a:gd name="T79" fmla="*/ 2147483647 h 116"/>
                    <a:gd name="T80" fmla="*/ 2147483647 w 85"/>
                    <a:gd name="T81" fmla="*/ 2147483647 h 116"/>
                    <a:gd name="T82" fmla="*/ 2147483647 w 85"/>
                    <a:gd name="T83" fmla="*/ 2147483647 h 116"/>
                    <a:gd name="T84" fmla="*/ 2147483647 w 85"/>
                    <a:gd name="T85" fmla="*/ 2147483647 h 116"/>
                    <a:gd name="T86" fmla="*/ 2147483647 w 85"/>
                    <a:gd name="T87" fmla="*/ 2147483647 h 116"/>
                    <a:gd name="T88" fmla="*/ 2147483647 w 85"/>
                    <a:gd name="T89" fmla="*/ 2147483647 h 116"/>
                    <a:gd name="T90" fmla="*/ 2147483647 w 85"/>
                    <a:gd name="T91" fmla="*/ 2147483647 h 116"/>
                    <a:gd name="T92" fmla="*/ 2147483647 w 85"/>
                    <a:gd name="T93" fmla="*/ 2147483647 h 11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5"/>
                    <a:gd name="T142" fmla="*/ 0 h 116"/>
                    <a:gd name="T143" fmla="*/ 85 w 85"/>
                    <a:gd name="T144" fmla="*/ 116 h 11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5" h="116">
                      <a:moveTo>
                        <a:pt x="66" y="61"/>
                      </a:moveTo>
                      <a:lnTo>
                        <a:pt x="69" y="57"/>
                      </a:lnTo>
                      <a:lnTo>
                        <a:pt x="69" y="52"/>
                      </a:lnTo>
                      <a:lnTo>
                        <a:pt x="69" y="49"/>
                      </a:lnTo>
                      <a:lnTo>
                        <a:pt x="69" y="45"/>
                      </a:lnTo>
                      <a:lnTo>
                        <a:pt x="69" y="40"/>
                      </a:lnTo>
                      <a:lnTo>
                        <a:pt x="69" y="35"/>
                      </a:lnTo>
                      <a:lnTo>
                        <a:pt x="66" y="31"/>
                      </a:lnTo>
                      <a:lnTo>
                        <a:pt x="66" y="26"/>
                      </a:lnTo>
                      <a:lnTo>
                        <a:pt x="64" y="23"/>
                      </a:lnTo>
                      <a:lnTo>
                        <a:pt x="64" y="19"/>
                      </a:lnTo>
                      <a:lnTo>
                        <a:pt x="62" y="16"/>
                      </a:lnTo>
                      <a:lnTo>
                        <a:pt x="59" y="12"/>
                      </a:lnTo>
                      <a:lnTo>
                        <a:pt x="57" y="9"/>
                      </a:lnTo>
                      <a:lnTo>
                        <a:pt x="55" y="7"/>
                      </a:lnTo>
                      <a:lnTo>
                        <a:pt x="52" y="5"/>
                      </a:lnTo>
                      <a:lnTo>
                        <a:pt x="47" y="2"/>
                      </a:lnTo>
                      <a:lnTo>
                        <a:pt x="45" y="2"/>
                      </a:lnTo>
                      <a:lnTo>
                        <a:pt x="40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4" y="2"/>
                      </a:lnTo>
                      <a:lnTo>
                        <a:pt x="21" y="2"/>
                      </a:lnTo>
                      <a:lnTo>
                        <a:pt x="19" y="5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10" y="12"/>
                      </a:lnTo>
                      <a:lnTo>
                        <a:pt x="7" y="16"/>
                      </a:lnTo>
                      <a:lnTo>
                        <a:pt x="5" y="19"/>
                      </a:lnTo>
                      <a:lnTo>
                        <a:pt x="5" y="23"/>
                      </a:lnTo>
                      <a:lnTo>
                        <a:pt x="3" y="26"/>
                      </a:lnTo>
                      <a:lnTo>
                        <a:pt x="3" y="31"/>
                      </a:lnTo>
                      <a:lnTo>
                        <a:pt x="0" y="35"/>
                      </a:lnTo>
                      <a:lnTo>
                        <a:pt x="0" y="40"/>
                      </a:lnTo>
                      <a:lnTo>
                        <a:pt x="0" y="45"/>
                      </a:lnTo>
                      <a:lnTo>
                        <a:pt x="0" y="49"/>
                      </a:lnTo>
                      <a:lnTo>
                        <a:pt x="0" y="52"/>
                      </a:lnTo>
                      <a:lnTo>
                        <a:pt x="0" y="57"/>
                      </a:lnTo>
                      <a:lnTo>
                        <a:pt x="3" y="61"/>
                      </a:lnTo>
                      <a:lnTo>
                        <a:pt x="3" y="66"/>
                      </a:lnTo>
                      <a:lnTo>
                        <a:pt x="5" y="68"/>
                      </a:lnTo>
                      <a:lnTo>
                        <a:pt x="7" y="73"/>
                      </a:lnTo>
                      <a:lnTo>
                        <a:pt x="10" y="75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7" y="82"/>
                      </a:lnTo>
                      <a:lnTo>
                        <a:pt x="19" y="85"/>
                      </a:lnTo>
                      <a:lnTo>
                        <a:pt x="24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3" y="87"/>
                      </a:lnTo>
                      <a:lnTo>
                        <a:pt x="36" y="87"/>
                      </a:lnTo>
                      <a:lnTo>
                        <a:pt x="38" y="87"/>
                      </a:lnTo>
                      <a:lnTo>
                        <a:pt x="36" y="104"/>
                      </a:lnTo>
                      <a:lnTo>
                        <a:pt x="38" y="106"/>
                      </a:lnTo>
                      <a:lnTo>
                        <a:pt x="40" y="106"/>
                      </a:lnTo>
                      <a:lnTo>
                        <a:pt x="43" y="108"/>
                      </a:lnTo>
                      <a:lnTo>
                        <a:pt x="45" y="111"/>
                      </a:lnTo>
                      <a:lnTo>
                        <a:pt x="47" y="113"/>
                      </a:lnTo>
                      <a:lnTo>
                        <a:pt x="52" y="113"/>
                      </a:lnTo>
                      <a:lnTo>
                        <a:pt x="55" y="116"/>
                      </a:lnTo>
                      <a:lnTo>
                        <a:pt x="57" y="116"/>
                      </a:lnTo>
                      <a:lnTo>
                        <a:pt x="59" y="116"/>
                      </a:lnTo>
                      <a:lnTo>
                        <a:pt x="62" y="116"/>
                      </a:lnTo>
                      <a:lnTo>
                        <a:pt x="64" y="116"/>
                      </a:lnTo>
                      <a:lnTo>
                        <a:pt x="66" y="113"/>
                      </a:lnTo>
                      <a:lnTo>
                        <a:pt x="69" y="113"/>
                      </a:lnTo>
                      <a:lnTo>
                        <a:pt x="71" y="111"/>
                      </a:lnTo>
                      <a:lnTo>
                        <a:pt x="73" y="111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1" y="106"/>
                      </a:lnTo>
                      <a:lnTo>
                        <a:pt x="83" y="104"/>
                      </a:lnTo>
                      <a:lnTo>
                        <a:pt x="83" y="101"/>
                      </a:lnTo>
                      <a:lnTo>
                        <a:pt x="85" y="99"/>
                      </a:lnTo>
                      <a:lnTo>
                        <a:pt x="85" y="97"/>
                      </a:lnTo>
                      <a:lnTo>
                        <a:pt x="66" y="61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59" name="Freeform 446"/>
                <p:cNvSpPr>
                  <a:spLocks/>
                </p:cNvSpPr>
                <p:nvPr/>
              </p:nvSpPr>
              <p:spPr bwMode="auto">
                <a:xfrm>
                  <a:off x="1327150" y="3600451"/>
                  <a:ext cx="198438" cy="168275"/>
                </a:xfrm>
                <a:custGeom>
                  <a:avLst/>
                  <a:gdLst>
                    <a:gd name="T0" fmla="*/ 2147483647 w 125"/>
                    <a:gd name="T1" fmla="*/ 2147483647 h 106"/>
                    <a:gd name="T2" fmla="*/ 2147483647 w 125"/>
                    <a:gd name="T3" fmla="*/ 2147483647 h 106"/>
                    <a:gd name="T4" fmla="*/ 2147483647 w 125"/>
                    <a:gd name="T5" fmla="*/ 2147483647 h 106"/>
                    <a:gd name="T6" fmla="*/ 2147483647 w 125"/>
                    <a:gd name="T7" fmla="*/ 2147483647 h 106"/>
                    <a:gd name="T8" fmla="*/ 2147483647 w 125"/>
                    <a:gd name="T9" fmla="*/ 2147483647 h 106"/>
                    <a:gd name="T10" fmla="*/ 2147483647 w 125"/>
                    <a:gd name="T11" fmla="*/ 2147483647 h 106"/>
                    <a:gd name="T12" fmla="*/ 2147483647 w 125"/>
                    <a:gd name="T13" fmla="*/ 2147483647 h 106"/>
                    <a:gd name="T14" fmla="*/ 2147483647 w 125"/>
                    <a:gd name="T15" fmla="*/ 2147483647 h 106"/>
                    <a:gd name="T16" fmla="*/ 2147483647 w 125"/>
                    <a:gd name="T17" fmla="*/ 2147483647 h 106"/>
                    <a:gd name="T18" fmla="*/ 2147483647 w 125"/>
                    <a:gd name="T19" fmla="*/ 2147483647 h 106"/>
                    <a:gd name="T20" fmla="*/ 2147483647 w 125"/>
                    <a:gd name="T21" fmla="*/ 2147483647 h 106"/>
                    <a:gd name="T22" fmla="*/ 2147483647 w 125"/>
                    <a:gd name="T23" fmla="*/ 2147483647 h 106"/>
                    <a:gd name="T24" fmla="*/ 2147483647 w 125"/>
                    <a:gd name="T25" fmla="*/ 0 h 106"/>
                    <a:gd name="T26" fmla="*/ 2147483647 w 125"/>
                    <a:gd name="T27" fmla="*/ 0 h 106"/>
                    <a:gd name="T28" fmla="*/ 2147483647 w 125"/>
                    <a:gd name="T29" fmla="*/ 2147483647 h 106"/>
                    <a:gd name="T30" fmla="*/ 2147483647 w 125"/>
                    <a:gd name="T31" fmla="*/ 2147483647 h 106"/>
                    <a:gd name="T32" fmla="*/ 2147483647 w 125"/>
                    <a:gd name="T33" fmla="*/ 2147483647 h 106"/>
                    <a:gd name="T34" fmla="*/ 2147483647 w 125"/>
                    <a:gd name="T35" fmla="*/ 2147483647 h 106"/>
                    <a:gd name="T36" fmla="*/ 2147483647 w 125"/>
                    <a:gd name="T37" fmla="*/ 2147483647 h 106"/>
                    <a:gd name="T38" fmla="*/ 2147483647 w 125"/>
                    <a:gd name="T39" fmla="*/ 2147483647 h 106"/>
                    <a:gd name="T40" fmla="*/ 0 w 125"/>
                    <a:gd name="T41" fmla="*/ 2147483647 h 106"/>
                    <a:gd name="T42" fmla="*/ 0 w 125"/>
                    <a:gd name="T43" fmla="*/ 2147483647 h 106"/>
                    <a:gd name="T44" fmla="*/ 2147483647 w 125"/>
                    <a:gd name="T45" fmla="*/ 2147483647 h 106"/>
                    <a:gd name="T46" fmla="*/ 2147483647 w 125"/>
                    <a:gd name="T47" fmla="*/ 2147483647 h 106"/>
                    <a:gd name="T48" fmla="*/ 2147483647 w 125"/>
                    <a:gd name="T49" fmla="*/ 2147483647 h 106"/>
                    <a:gd name="T50" fmla="*/ 2147483647 w 125"/>
                    <a:gd name="T51" fmla="*/ 2147483647 h 106"/>
                    <a:gd name="T52" fmla="*/ 2147483647 w 125"/>
                    <a:gd name="T53" fmla="*/ 2147483647 h 106"/>
                    <a:gd name="T54" fmla="*/ 2147483647 w 125"/>
                    <a:gd name="T55" fmla="*/ 2147483647 h 106"/>
                    <a:gd name="T56" fmla="*/ 2147483647 w 125"/>
                    <a:gd name="T57" fmla="*/ 2147483647 h 106"/>
                    <a:gd name="T58" fmla="*/ 2147483647 w 125"/>
                    <a:gd name="T59" fmla="*/ 2147483647 h 106"/>
                    <a:gd name="T60" fmla="*/ 2147483647 w 125"/>
                    <a:gd name="T61" fmla="*/ 2147483647 h 106"/>
                    <a:gd name="T62" fmla="*/ 2147483647 w 125"/>
                    <a:gd name="T63" fmla="*/ 2147483647 h 106"/>
                    <a:gd name="T64" fmla="*/ 2147483647 w 125"/>
                    <a:gd name="T65" fmla="*/ 2147483647 h 106"/>
                    <a:gd name="T66" fmla="*/ 2147483647 w 125"/>
                    <a:gd name="T67" fmla="*/ 2147483647 h 106"/>
                    <a:gd name="T68" fmla="*/ 2147483647 w 125"/>
                    <a:gd name="T69" fmla="*/ 2147483647 h 106"/>
                    <a:gd name="T70" fmla="*/ 2147483647 w 125"/>
                    <a:gd name="T71" fmla="*/ 2147483647 h 106"/>
                    <a:gd name="T72" fmla="*/ 2147483647 w 125"/>
                    <a:gd name="T73" fmla="*/ 2147483647 h 106"/>
                    <a:gd name="T74" fmla="*/ 2147483647 w 125"/>
                    <a:gd name="T75" fmla="*/ 2147483647 h 106"/>
                    <a:gd name="T76" fmla="*/ 2147483647 w 125"/>
                    <a:gd name="T77" fmla="*/ 2147483647 h 106"/>
                    <a:gd name="T78" fmla="*/ 2147483647 w 125"/>
                    <a:gd name="T79" fmla="*/ 2147483647 h 106"/>
                    <a:gd name="T80" fmla="*/ 2147483647 w 125"/>
                    <a:gd name="T81" fmla="*/ 2147483647 h 106"/>
                    <a:gd name="T82" fmla="*/ 2147483647 w 125"/>
                    <a:gd name="T83" fmla="*/ 2147483647 h 106"/>
                    <a:gd name="T84" fmla="*/ 2147483647 w 125"/>
                    <a:gd name="T85" fmla="*/ 2147483647 h 106"/>
                    <a:gd name="T86" fmla="*/ 2147483647 w 125"/>
                    <a:gd name="T87" fmla="*/ 2147483647 h 1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25"/>
                    <a:gd name="T133" fmla="*/ 0 h 106"/>
                    <a:gd name="T134" fmla="*/ 125 w 125"/>
                    <a:gd name="T135" fmla="*/ 106 h 1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25" h="106">
                      <a:moveTo>
                        <a:pt x="125" y="54"/>
                      </a:moveTo>
                      <a:lnTo>
                        <a:pt x="125" y="52"/>
                      </a:lnTo>
                      <a:lnTo>
                        <a:pt x="125" y="47"/>
                      </a:lnTo>
                      <a:lnTo>
                        <a:pt x="125" y="45"/>
                      </a:lnTo>
                      <a:lnTo>
                        <a:pt x="123" y="42"/>
                      </a:lnTo>
                      <a:lnTo>
                        <a:pt x="123" y="40"/>
                      </a:lnTo>
                      <a:lnTo>
                        <a:pt x="123" y="38"/>
                      </a:lnTo>
                      <a:lnTo>
                        <a:pt x="121" y="35"/>
                      </a:lnTo>
                      <a:lnTo>
                        <a:pt x="118" y="31"/>
                      </a:lnTo>
                      <a:lnTo>
                        <a:pt x="118" y="28"/>
                      </a:lnTo>
                      <a:lnTo>
                        <a:pt x="116" y="26"/>
                      </a:lnTo>
                      <a:lnTo>
                        <a:pt x="114" y="23"/>
                      </a:lnTo>
                      <a:lnTo>
                        <a:pt x="111" y="23"/>
                      </a:lnTo>
                      <a:lnTo>
                        <a:pt x="109" y="21"/>
                      </a:lnTo>
                      <a:lnTo>
                        <a:pt x="107" y="21"/>
                      </a:lnTo>
                      <a:lnTo>
                        <a:pt x="104" y="19"/>
                      </a:lnTo>
                      <a:lnTo>
                        <a:pt x="99" y="19"/>
                      </a:lnTo>
                      <a:lnTo>
                        <a:pt x="97" y="19"/>
                      </a:lnTo>
                      <a:lnTo>
                        <a:pt x="95" y="19"/>
                      </a:lnTo>
                      <a:lnTo>
                        <a:pt x="92" y="21"/>
                      </a:lnTo>
                      <a:lnTo>
                        <a:pt x="90" y="21"/>
                      </a:lnTo>
                      <a:lnTo>
                        <a:pt x="88" y="21"/>
                      </a:lnTo>
                      <a:lnTo>
                        <a:pt x="85" y="21"/>
                      </a:lnTo>
                      <a:lnTo>
                        <a:pt x="83" y="21"/>
                      </a:lnTo>
                      <a:lnTo>
                        <a:pt x="83" y="19"/>
                      </a:lnTo>
                      <a:lnTo>
                        <a:pt x="81" y="16"/>
                      </a:lnTo>
                      <a:lnTo>
                        <a:pt x="78" y="14"/>
                      </a:lnTo>
                      <a:lnTo>
                        <a:pt x="76" y="12"/>
                      </a:lnTo>
                      <a:lnTo>
                        <a:pt x="73" y="9"/>
                      </a:lnTo>
                      <a:lnTo>
                        <a:pt x="69" y="7"/>
                      </a:lnTo>
                      <a:lnTo>
                        <a:pt x="66" y="5"/>
                      </a:lnTo>
                      <a:lnTo>
                        <a:pt x="62" y="5"/>
                      </a:lnTo>
                      <a:lnTo>
                        <a:pt x="62" y="2"/>
                      </a:lnTo>
                      <a:lnTo>
                        <a:pt x="59" y="2"/>
                      </a:lnTo>
                      <a:lnTo>
                        <a:pt x="57" y="2"/>
                      </a:lnTo>
                      <a:lnTo>
                        <a:pt x="55" y="0"/>
                      </a:lnTo>
                      <a:lnTo>
                        <a:pt x="52" y="0"/>
                      </a:lnTo>
                      <a:lnTo>
                        <a:pt x="47" y="0"/>
                      </a:lnTo>
                      <a:lnTo>
                        <a:pt x="45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8" y="0"/>
                      </a:lnTo>
                      <a:lnTo>
                        <a:pt x="36" y="2"/>
                      </a:lnTo>
                      <a:lnTo>
                        <a:pt x="33" y="2"/>
                      </a:lnTo>
                      <a:lnTo>
                        <a:pt x="31" y="2"/>
                      </a:lnTo>
                      <a:lnTo>
                        <a:pt x="29" y="2"/>
                      </a:lnTo>
                      <a:lnTo>
                        <a:pt x="26" y="2"/>
                      </a:lnTo>
                      <a:lnTo>
                        <a:pt x="24" y="2"/>
                      </a:lnTo>
                      <a:lnTo>
                        <a:pt x="24" y="5"/>
                      </a:lnTo>
                      <a:lnTo>
                        <a:pt x="21" y="5"/>
                      </a:lnTo>
                      <a:lnTo>
                        <a:pt x="19" y="5"/>
                      </a:lnTo>
                      <a:lnTo>
                        <a:pt x="17" y="7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7" y="12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3" y="19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3"/>
                      </a:lnTo>
                      <a:lnTo>
                        <a:pt x="3" y="35"/>
                      </a:lnTo>
                      <a:lnTo>
                        <a:pt x="3" y="38"/>
                      </a:lnTo>
                      <a:lnTo>
                        <a:pt x="5" y="40"/>
                      </a:lnTo>
                      <a:lnTo>
                        <a:pt x="7" y="42"/>
                      </a:lnTo>
                      <a:lnTo>
                        <a:pt x="10" y="45"/>
                      </a:lnTo>
                      <a:lnTo>
                        <a:pt x="12" y="45"/>
                      </a:lnTo>
                      <a:lnTo>
                        <a:pt x="14" y="47"/>
                      </a:lnTo>
                      <a:lnTo>
                        <a:pt x="17" y="49"/>
                      </a:lnTo>
                      <a:lnTo>
                        <a:pt x="21" y="49"/>
                      </a:lnTo>
                      <a:lnTo>
                        <a:pt x="24" y="52"/>
                      </a:lnTo>
                      <a:lnTo>
                        <a:pt x="29" y="52"/>
                      </a:lnTo>
                      <a:lnTo>
                        <a:pt x="33" y="52"/>
                      </a:lnTo>
                      <a:lnTo>
                        <a:pt x="38" y="54"/>
                      </a:lnTo>
                      <a:lnTo>
                        <a:pt x="40" y="54"/>
                      </a:lnTo>
                      <a:lnTo>
                        <a:pt x="43" y="54"/>
                      </a:lnTo>
                      <a:lnTo>
                        <a:pt x="45" y="54"/>
                      </a:lnTo>
                      <a:lnTo>
                        <a:pt x="47" y="57"/>
                      </a:lnTo>
                      <a:lnTo>
                        <a:pt x="50" y="59"/>
                      </a:lnTo>
                      <a:lnTo>
                        <a:pt x="52" y="59"/>
                      </a:lnTo>
                      <a:lnTo>
                        <a:pt x="52" y="61"/>
                      </a:lnTo>
                      <a:lnTo>
                        <a:pt x="55" y="80"/>
                      </a:lnTo>
                      <a:lnTo>
                        <a:pt x="55" y="83"/>
                      </a:lnTo>
                      <a:lnTo>
                        <a:pt x="57" y="85"/>
                      </a:lnTo>
                      <a:lnTo>
                        <a:pt x="57" y="87"/>
                      </a:lnTo>
                      <a:lnTo>
                        <a:pt x="59" y="90"/>
                      </a:lnTo>
                      <a:lnTo>
                        <a:pt x="62" y="94"/>
                      </a:lnTo>
                      <a:lnTo>
                        <a:pt x="64" y="97"/>
                      </a:lnTo>
                      <a:lnTo>
                        <a:pt x="66" y="99"/>
                      </a:lnTo>
                      <a:lnTo>
                        <a:pt x="69" y="101"/>
                      </a:lnTo>
                      <a:lnTo>
                        <a:pt x="71" y="104"/>
                      </a:lnTo>
                      <a:lnTo>
                        <a:pt x="73" y="104"/>
                      </a:lnTo>
                      <a:lnTo>
                        <a:pt x="76" y="106"/>
                      </a:lnTo>
                      <a:lnTo>
                        <a:pt x="78" y="106"/>
                      </a:lnTo>
                      <a:lnTo>
                        <a:pt x="81" y="106"/>
                      </a:lnTo>
                      <a:lnTo>
                        <a:pt x="83" y="104"/>
                      </a:lnTo>
                      <a:lnTo>
                        <a:pt x="85" y="104"/>
                      </a:lnTo>
                      <a:lnTo>
                        <a:pt x="88" y="101"/>
                      </a:lnTo>
                      <a:lnTo>
                        <a:pt x="88" y="99"/>
                      </a:lnTo>
                      <a:lnTo>
                        <a:pt x="90" y="94"/>
                      </a:lnTo>
                      <a:lnTo>
                        <a:pt x="90" y="92"/>
                      </a:lnTo>
                      <a:lnTo>
                        <a:pt x="90" y="90"/>
                      </a:lnTo>
                      <a:lnTo>
                        <a:pt x="88" y="87"/>
                      </a:lnTo>
                      <a:lnTo>
                        <a:pt x="90" y="87"/>
                      </a:lnTo>
                      <a:lnTo>
                        <a:pt x="90" y="90"/>
                      </a:lnTo>
                      <a:lnTo>
                        <a:pt x="92" y="90"/>
                      </a:lnTo>
                      <a:lnTo>
                        <a:pt x="95" y="92"/>
                      </a:lnTo>
                      <a:lnTo>
                        <a:pt x="97" y="92"/>
                      </a:lnTo>
                      <a:lnTo>
                        <a:pt x="99" y="92"/>
                      </a:lnTo>
                      <a:lnTo>
                        <a:pt x="102" y="94"/>
                      </a:lnTo>
                      <a:lnTo>
                        <a:pt x="104" y="92"/>
                      </a:lnTo>
                      <a:lnTo>
                        <a:pt x="107" y="92"/>
                      </a:lnTo>
                      <a:lnTo>
                        <a:pt x="111" y="90"/>
                      </a:lnTo>
                      <a:lnTo>
                        <a:pt x="114" y="87"/>
                      </a:lnTo>
                      <a:lnTo>
                        <a:pt x="116" y="85"/>
                      </a:lnTo>
                      <a:lnTo>
                        <a:pt x="121" y="83"/>
                      </a:lnTo>
                      <a:lnTo>
                        <a:pt x="123" y="78"/>
                      </a:lnTo>
                      <a:lnTo>
                        <a:pt x="123" y="73"/>
                      </a:lnTo>
                      <a:lnTo>
                        <a:pt x="125" y="68"/>
                      </a:lnTo>
                      <a:lnTo>
                        <a:pt x="125" y="64"/>
                      </a:lnTo>
                      <a:lnTo>
                        <a:pt x="125" y="59"/>
                      </a:lnTo>
                      <a:lnTo>
                        <a:pt x="125" y="54"/>
                      </a:lnTo>
                      <a:close/>
                    </a:path>
                  </a:pathLst>
                </a:custGeom>
                <a:solidFill>
                  <a:srgbClr val="510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0" name="Freeform 447"/>
                <p:cNvSpPr>
                  <a:spLocks/>
                </p:cNvSpPr>
                <p:nvPr/>
              </p:nvSpPr>
              <p:spPr bwMode="auto">
                <a:xfrm>
                  <a:off x="1169988" y="3983038"/>
                  <a:ext cx="273050" cy="96838"/>
                </a:xfrm>
                <a:custGeom>
                  <a:avLst/>
                  <a:gdLst>
                    <a:gd name="T0" fmla="*/ 2147483647 w 172"/>
                    <a:gd name="T1" fmla="*/ 2147483647 h 61"/>
                    <a:gd name="T2" fmla="*/ 2147483647 w 172"/>
                    <a:gd name="T3" fmla="*/ 2147483647 h 61"/>
                    <a:gd name="T4" fmla="*/ 2147483647 w 172"/>
                    <a:gd name="T5" fmla="*/ 2147483647 h 61"/>
                    <a:gd name="T6" fmla="*/ 2147483647 w 172"/>
                    <a:gd name="T7" fmla="*/ 2147483647 h 61"/>
                    <a:gd name="T8" fmla="*/ 2147483647 w 172"/>
                    <a:gd name="T9" fmla="*/ 2147483647 h 61"/>
                    <a:gd name="T10" fmla="*/ 2147483647 w 172"/>
                    <a:gd name="T11" fmla="*/ 2147483647 h 61"/>
                    <a:gd name="T12" fmla="*/ 2147483647 w 172"/>
                    <a:gd name="T13" fmla="*/ 2147483647 h 61"/>
                    <a:gd name="T14" fmla="*/ 2147483647 w 172"/>
                    <a:gd name="T15" fmla="*/ 2147483647 h 61"/>
                    <a:gd name="T16" fmla="*/ 2147483647 w 172"/>
                    <a:gd name="T17" fmla="*/ 2147483647 h 61"/>
                    <a:gd name="T18" fmla="*/ 2147483647 w 172"/>
                    <a:gd name="T19" fmla="*/ 2147483647 h 61"/>
                    <a:gd name="T20" fmla="*/ 2147483647 w 172"/>
                    <a:gd name="T21" fmla="*/ 2147483647 h 61"/>
                    <a:gd name="T22" fmla="*/ 2147483647 w 172"/>
                    <a:gd name="T23" fmla="*/ 2147483647 h 61"/>
                    <a:gd name="T24" fmla="*/ 2147483647 w 172"/>
                    <a:gd name="T25" fmla="*/ 2147483647 h 61"/>
                    <a:gd name="T26" fmla="*/ 2147483647 w 172"/>
                    <a:gd name="T27" fmla="*/ 2147483647 h 61"/>
                    <a:gd name="T28" fmla="*/ 2147483647 w 172"/>
                    <a:gd name="T29" fmla="*/ 2147483647 h 61"/>
                    <a:gd name="T30" fmla="*/ 2147483647 w 172"/>
                    <a:gd name="T31" fmla="*/ 2147483647 h 61"/>
                    <a:gd name="T32" fmla="*/ 2147483647 w 172"/>
                    <a:gd name="T33" fmla="*/ 2147483647 h 61"/>
                    <a:gd name="T34" fmla="*/ 2147483647 w 172"/>
                    <a:gd name="T35" fmla="*/ 2147483647 h 61"/>
                    <a:gd name="T36" fmla="*/ 2147483647 w 172"/>
                    <a:gd name="T37" fmla="*/ 2147483647 h 61"/>
                    <a:gd name="T38" fmla="*/ 2147483647 w 172"/>
                    <a:gd name="T39" fmla="*/ 2147483647 h 61"/>
                    <a:gd name="T40" fmla="*/ 2147483647 w 172"/>
                    <a:gd name="T41" fmla="*/ 2147483647 h 61"/>
                    <a:gd name="T42" fmla="*/ 2147483647 w 172"/>
                    <a:gd name="T43" fmla="*/ 2147483647 h 61"/>
                    <a:gd name="T44" fmla="*/ 2147483647 w 172"/>
                    <a:gd name="T45" fmla="*/ 2147483647 h 61"/>
                    <a:gd name="T46" fmla="*/ 2147483647 w 172"/>
                    <a:gd name="T47" fmla="*/ 2147483647 h 61"/>
                    <a:gd name="T48" fmla="*/ 2147483647 w 172"/>
                    <a:gd name="T49" fmla="*/ 2147483647 h 61"/>
                    <a:gd name="T50" fmla="*/ 2147483647 w 172"/>
                    <a:gd name="T51" fmla="*/ 2147483647 h 61"/>
                    <a:gd name="T52" fmla="*/ 2147483647 w 172"/>
                    <a:gd name="T53" fmla="*/ 2147483647 h 61"/>
                    <a:gd name="T54" fmla="*/ 2147483647 w 172"/>
                    <a:gd name="T55" fmla="*/ 2147483647 h 61"/>
                    <a:gd name="T56" fmla="*/ 2147483647 w 172"/>
                    <a:gd name="T57" fmla="*/ 0 h 61"/>
                    <a:gd name="T58" fmla="*/ 2147483647 w 172"/>
                    <a:gd name="T59" fmla="*/ 2147483647 h 61"/>
                    <a:gd name="T60" fmla="*/ 2147483647 w 172"/>
                    <a:gd name="T61" fmla="*/ 2147483647 h 61"/>
                    <a:gd name="T62" fmla="*/ 2147483647 w 172"/>
                    <a:gd name="T63" fmla="*/ 2147483647 h 61"/>
                    <a:gd name="T64" fmla="*/ 2147483647 w 172"/>
                    <a:gd name="T65" fmla="*/ 2147483647 h 61"/>
                    <a:gd name="T66" fmla="*/ 2147483647 w 172"/>
                    <a:gd name="T67" fmla="*/ 2147483647 h 61"/>
                    <a:gd name="T68" fmla="*/ 2147483647 w 172"/>
                    <a:gd name="T69" fmla="*/ 2147483647 h 61"/>
                    <a:gd name="T70" fmla="*/ 2147483647 w 172"/>
                    <a:gd name="T71" fmla="*/ 2147483647 h 61"/>
                    <a:gd name="T72" fmla="*/ 2147483647 w 172"/>
                    <a:gd name="T73" fmla="*/ 2147483647 h 61"/>
                    <a:gd name="T74" fmla="*/ 2147483647 w 172"/>
                    <a:gd name="T75" fmla="*/ 2147483647 h 61"/>
                    <a:gd name="T76" fmla="*/ 2147483647 w 172"/>
                    <a:gd name="T77" fmla="*/ 2147483647 h 61"/>
                    <a:gd name="T78" fmla="*/ 2147483647 w 172"/>
                    <a:gd name="T79" fmla="*/ 2147483647 h 61"/>
                    <a:gd name="T80" fmla="*/ 2147483647 w 172"/>
                    <a:gd name="T81" fmla="*/ 2147483647 h 61"/>
                    <a:gd name="T82" fmla="*/ 2147483647 w 172"/>
                    <a:gd name="T83" fmla="*/ 2147483647 h 61"/>
                    <a:gd name="T84" fmla="*/ 2147483647 w 172"/>
                    <a:gd name="T85" fmla="*/ 2147483647 h 61"/>
                    <a:gd name="T86" fmla="*/ 2147483647 w 172"/>
                    <a:gd name="T87" fmla="*/ 2147483647 h 61"/>
                    <a:gd name="T88" fmla="*/ 2147483647 w 172"/>
                    <a:gd name="T89" fmla="*/ 2147483647 h 61"/>
                    <a:gd name="T90" fmla="*/ 2147483647 w 172"/>
                    <a:gd name="T91" fmla="*/ 2147483647 h 61"/>
                    <a:gd name="T92" fmla="*/ 2147483647 w 172"/>
                    <a:gd name="T93" fmla="*/ 2147483647 h 61"/>
                    <a:gd name="T94" fmla="*/ 2147483647 w 172"/>
                    <a:gd name="T95" fmla="*/ 2147483647 h 61"/>
                    <a:gd name="T96" fmla="*/ 2147483647 w 172"/>
                    <a:gd name="T97" fmla="*/ 2147483647 h 61"/>
                    <a:gd name="T98" fmla="*/ 2147483647 w 172"/>
                    <a:gd name="T99" fmla="*/ 2147483647 h 61"/>
                    <a:gd name="T100" fmla="*/ 2147483647 w 172"/>
                    <a:gd name="T101" fmla="*/ 2147483647 h 61"/>
                    <a:gd name="T102" fmla="*/ 2147483647 w 172"/>
                    <a:gd name="T103" fmla="*/ 2147483647 h 61"/>
                    <a:gd name="T104" fmla="*/ 0 w 172"/>
                    <a:gd name="T105" fmla="*/ 2147483647 h 61"/>
                    <a:gd name="T106" fmla="*/ 0 w 172"/>
                    <a:gd name="T107" fmla="*/ 2147483647 h 61"/>
                    <a:gd name="T108" fmla="*/ 0 w 172"/>
                    <a:gd name="T109" fmla="*/ 2147483647 h 61"/>
                    <a:gd name="T110" fmla="*/ 0 w 172"/>
                    <a:gd name="T111" fmla="*/ 2147483647 h 61"/>
                    <a:gd name="T112" fmla="*/ 2147483647 w 172"/>
                    <a:gd name="T113" fmla="*/ 2147483647 h 61"/>
                    <a:gd name="T114" fmla="*/ 2147483647 w 172"/>
                    <a:gd name="T115" fmla="*/ 2147483647 h 61"/>
                    <a:gd name="T116" fmla="*/ 2147483647 w 172"/>
                    <a:gd name="T117" fmla="*/ 2147483647 h 6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72"/>
                    <a:gd name="T178" fmla="*/ 0 h 61"/>
                    <a:gd name="T179" fmla="*/ 172 w 172"/>
                    <a:gd name="T180" fmla="*/ 61 h 61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72" h="61">
                      <a:moveTo>
                        <a:pt x="2" y="61"/>
                      </a:moveTo>
                      <a:lnTo>
                        <a:pt x="172" y="61"/>
                      </a:lnTo>
                      <a:lnTo>
                        <a:pt x="135" y="12"/>
                      </a:lnTo>
                      <a:lnTo>
                        <a:pt x="132" y="12"/>
                      </a:lnTo>
                      <a:lnTo>
                        <a:pt x="130" y="12"/>
                      </a:lnTo>
                      <a:lnTo>
                        <a:pt x="128" y="12"/>
                      </a:lnTo>
                      <a:lnTo>
                        <a:pt x="125" y="9"/>
                      </a:lnTo>
                      <a:lnTo>
                        <a:pt x="123" y="9"/>
                      </a:lnTo>
                      <a:lnTo>
                        <a:pt x="120" y="9"/>
                      </a:lnTo>
                      <a:lnTo>
                        <a:pt x="118" y="9"/>
                      </a:lnTo>
                      <a:lnTo>
                        <a:pt x="113" y="7"/>
                      </a:lnTo>
                      <a:lnTo>
                        <a:pt x="111" y="7"/>
                      </a:lnTo>
                      <a:lnTo>
                        <a:pt x="106" y="7"/>
                      </a:lnTo>
                      <a:lnTo>
                        <a:pt x="102" y="7"/>
                      </a:lnTo>
                      <a:lnTo>
                        <a:pt x="99" y="4"/>
                      </a:lnTo>
                      <a:lnTo>
                        <a:pt x="95" y="4"/>
                      </a:lnTo>
                      <a:lnTo>
                        <a:pt x="90" y="4"/>
                      </a:lnTo>
                      <a:lnTo>
                        <a:pt x="87" y="4"/>
                      </a:lnTo>
                      <a:lnTo>
                        <a:pt x="83" y="2"/>
                      </a:lnTo>
                      <a:lnTo>
                        <a:pt x="78" y="2"/>
                      </a:lnTo>
                      <a:lnTo>
                        <a:pt x="73" y="2"/>
                      </a:lnTo>
                      <a:lnTo>
                        <a:pt x="71" y="2"/>
                      </a:lnTo>
                      <a:lnTo>
                        <a:pt x="66" y="2"/>
                      </a:lnTo>
                      <a:lnTo>
                        <a:pt x="61" y="2"/>
                      </a:lnTo>
                      <a:lnTo>
                        <a:pt x="59" y="2"/>
                      </a:lnTo>
                      <a:lnTo>
                        <a:pt x="54" y="0"/>
                      </a:lnTo>
                      <a:lnTo>
                        <a:pt x="52" y="2"/>
                      </a:lnTo>
                      <a:lnTo>
                        <a:pt x="47" y="2"/>
                      </a:lnTo>
                      <a:lnTo>
                        <a:pt x="45" y="2"/>
                      </a:lnTo>
                      <a:lnTo>
                        <a:pt x="43" y="2"/>
                      </a:lnTo>
                      <a:lnTo>
                        <a:pt x="40" y="2"/>
                      </a:lnTo>
                      <a:lnTo>
                        <a:pt x="38" y="2"/>
                      </a:lnTo>
                      <a:lnTo>
                        <a:pt x="35" y="2"/>
                      </a:lnTo>
                      <a:lnTo>
                        <a:pt x="33" y="4"/>
                      </a:lnTo>
                      <a:lnTo>
                        <a:pt x="31" y="4"/>
                      </a:lnTo>
                      <a:lnTo>
                        <a:pt x="28" y="4"/>
                      </a:lnTo>
                      <a:lnTo>
                        <a:pt x="28" y="7"/>
                      </a:lnTo>
                      <a:lnTo>
                        <a:pt x="26" y="7"/>
                      </a:lnTo>
                      <a:lnTo>
                        <a:pt x="24" y="9"/>
                      </a:lnTo>
                      <a:lnTo>
                        <a:pt x="21" y="9"/>
                      </a:lnTo>
                      <a:lnTo>
                        <a:pt x="19" y="12"/>
                      </a:lnTo>
                      <a:lnTo>
                        <a:pt x="17" y="14"/>
                      </a:lnTo>
                      <a:lnTo>
                        <a:pt x="14" y="14"/>
                      </a:lnTo>
                      <a:lnTo>
                        <a:pt x="12" y="16"/>
                      </a:lnTo>
                      <a:lnTo>
                        <a:pt x="12" y="19"/>
                      </a:lnTo>
                      <a:lnTo>
                        <a:pt x="9" y="19"/>
                      </a:lnTo>
                      <a:lnTo>
                        <a:pt x="7" y="21"/>
                      </a:lnTo>
                      <a:lnTo>
                        <a:pt x="5" y="23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42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2" y="59"/>
                      </a:lnTo>
                      <a:lnTo>
                        <a:pt x="2" y="61"/>
                      </a:lnTo>
                      <a:close/>
                    </a:path>
                  </a:pathLst>
                </a:custGeom>
                <a:solidFill>
                  <a:srgbClr val="30309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1" name="Freeform 448"/>
                <p:cNvSpPr>
                  <a:spLocks/>
                </p:cNvSpPr>
                <p:nvPr/>
              </p:nvSpPr>
              <p:spPr bwMode="auto">
                <a:xfrm>
                  <a:off x="1230313" y="3787776"/>
                  <a:ext cx="277813" cy="284163"/>
                </a:xfrm>
                <a:custGeom>
                  <a:avLst/>
                  <a:gdLst>
                    <a:gd name="T0" fmla="*/ 2147483647 w 175"/>
                    <a:gd name="T1" fmla="*/ 2147483647 h 179"/>
                    <a:gd name="T2" fmla="*/ 2147483647 w 175"/>
                    <a:gd name="T3" fmla="*/ 2147483647 h 179"/>
                    <a:gd name="T4" fmla="*/ 2147483647 w 175"/>
                    <a:gd name="T5" fmla="*/ 2147483647 h 179"/>
                    <a:gd name="T6" fmla="*/ 2147483647 w 175"/>
                    <a:gd name="T7" fmla="*/ 2147483647 h 179"/>
                    <a:gd name="T8" fmla="*/ 2147483647 w 175"/>
                    <a:gd name="T9" fmla="*/ 2147483647 h 179"/>
                    <a:gd name="T10" fmla="*/ 2147483647 w 175"/>
                    <a:gd name="T11" fmla="*/ 2147483647 h 179"/>
                    <a:gd name="T12" fmla="*/ 2147483647 w 175"/>
                    <a:gd name="T13" fmla="*/ 2147483647 h 179"/>
                    <a:gd name="T14" fmla="*/ 2147483647 w 175"/>
                    <a:gd name="T15" fmla="*/ 2147483647 h 179"/>
                    <a:gd name="T16" fmla="*/ 2147483647 w 175"/>
                    <a:gd name="T17" fmla="*/ 2147483647 h 179"/>
                    <a:gd name="T18" fmla="*/ 2147483647 w 175"/>
                    <a:gd name="T19" fmla="*/ 2147483647 h 179"/>
                    <a:gd name="T20" fmla="*/ 2147483647 w 175"/>
                    <a:gd name="T21" fmla="*/ 2147483647 h 179"/>
                    <a:gd name="T22" fmla="*/ 2147483647 w 175"/>
                    <a:gd name="T23" fmla="*/ 2147483647 h 179"/>
                    <a:gd name="T24" fmla="*/ 2147483647 w 175"/>
                    <a:gd name="T25" fmla="*/ 2147483647 h 179"/>
                    <a:gd name="T26" fmla="*/ 0 w 175"/>
                    <a:gd name="T27" fmla="*/ 2147483647 h 179"/>
                    <a:gd name="T28" fmla="*/ 0 w 175"/>
                    <a:gd name="T29" fmla="*/ 2147483647 h 179"/>
                    <a:gd name="T30" fmla="*/ 2147483647 w 175"/>
                    <a:gd name="T31" fmla="*/ 2147483647 h 179"/>
                    <a:gd name="T32" fmla="*/ 2147483647 w 175"/>
                    <a:gd name="T33" fmla="*/ 2147483647 h 179"/>
                    <a:gd name="T34" fmla="*/ 2147483647 w 175"/>
                    <a:gd name="T35" fmla="*/ 2147483647 h 179"/>
                    <a:gd name="T36" fmla="*/ 2147483647 w 175"/>
                    <a:gd name="T37" fmla="*/ 2147483647 h 179"/>
                    <a:gd name="T38" fmla="*/ 2147483647 w 175"/>
                    <a:gd name="T39" fmla="*/ 2147483647 h 179"/>
                    <a:gd name="T40" fmla="*/ 2147483647 w 175"/>
                    <a:gd name="T41" fmla="*/ 2147483647 h 179"/>
                    <a:gd name="T42" fmla="*/ 2147483647 w 175"/>
                    <a:gd name="T43" fmla="*/ 2147483647 h 179"/>
                    <a:gd name="T44" fmla="*/ 2147483647 w 175"/>
                    <a:gd name="T45" fmla="*/ 2147483647 h 179"/>
                    <a:gd name="T46" fmla="*/ 2147483647 w 175"/>
                    <a:gd name="T47" fmla="*/ 2147483647 h 179"/>
                    <a:gd name="T48" fmla="*/ 2147483647 w 175"/>
                    <a:gd name="T49" fmla="*/ 2147483647 h 179"/>
                    <a:gd name="T50" fmla="*/ 2147483647 w 175"/>
                    <a:gd name="T51" fmla="*/ 2147483647 h 179"/>
                    <a:gd name="T52" fmla="*/ 2147483647 w 175"/>
                    <a:gd name="T53" fmla="*/ 2147483647 h 179"/>
                    <a:gd name="T54" fmla="*/ 2147483647 w 175"/>
                    <a:gd name="T55" fmla="*/ 2147483647 h 179"/>
                    <a:gd name="T56" fmla="*/ 2147483647 w 175"/>
                    <a:gd name="T57" fmla="*/ 2147483647 h 179"/>
                    <a:gd name="T58" fmla="*/ 2147483647 w 175"/>
                    <a:gd name="T59" fmla="*/ 2147483647 h 179"/>
                    <a:gd name="T60" fmla="*/ 2147483647 w 175"/>
                    <a:gd name="T61" fmla="*/ 2147483647 h 179"/>
                    <a:gd name="T62" fmla="*/ 2147483647 w 175"/>
                    <a:gd name="T63" fmla="*/ 2147483647 h 179"/>
                    <a:gd name="T64" fmla="*/ 2147483647 w 175"/>
                    <a:gd name="T65" fmla="*/ 2147483647 h 179"/>
                    <a:gd name="T66" fmla="*/ 2147483647 w 175"/>
                    <a:gd name="T67" fmla="*/ 2147483647 h 179"/>
                    <a:gd name="T68" fmla="*/ 2147483647 w 175"/>
                    <a:gd name="T69" fmla="*/ 2147483647 h 179"/>
                    <a:gd name="T70" fmla="*/ 2147483647 w 175"/>
                    <a:gd name="T71" fmla="*/ 2147483647 h 179"/>
                    <a:gd name="T72" fmla="*/ 2147483647 w 175"/>
                    <a:gd name="T73" fmla="*/ 2147483647 h 179"/>
                    <a:gd name="T74" fmla="*/ 2147483647 w 175"/>
                    <a:gd name="T75" fmla="*/ 2147483647 h 179"/>
                    <a:gd name="T76" fmla="*/ 2147483647 w 175"/>
                    <a:gd name="T77" fmla="*/ 2147483647 h 179"/>
                    <a:gd name="T78" fmla="*/ 2147483647 w 175"/>
                    <a:gd name="T79" fmla="*/ 2147483647 h 179"/>
                    <a:gd name="T80" fmla="*/ 2147483647 w 175"/>
                    <a:gd name="T81" fmla="*/ 2147483647 h 179"/>
                    <a:gd name="T82" fmla="*/ 2147483647 w 175"/>
                    <a:gd name="T83" fmla="*/ 2147483647 h 179"/>
                    <a:gd name="T84" fmla="*/ 2147483647 w 175"/>
                    <a:gd name="T85" fmla="*/ 2147483647 h 179"/>
                    <a:gd name="T86" fmla="*/ 2147483647 w 175"/>
                    <a:gd name="T87" fmla="*/ 2147483647 h 179"/>
                    <a:gd name="T88" fmla="*/ 2147483647 w 175"/>
                    <a:gd name="T89" fmla="*/ 2147483647 h 179"/>
                    <a:gd name="T90" fmla="*/ 2147483647 w 175"/>
                    <a:gd name="T91" fmla="*/ 0 h 179"/>
                    <a:gd name="T92" fmla="*/ 2147483647 w 175"/>
                    <a:gd name="T93" fmla="*/ 2147483647 h 179"/>
                    <a:gd name="T94" fmla="*/ 2147483647 w 175"/>
                    <a:gd name="T95" fmla="*/ 2147483647 h 179"/>
                    <a:gd name="T96" fmla="*/ 2147483647 w 175"/>
                    <a:gd name="T97" fmla="*/ 2147483647 h 179"/>
                    <a:gd name="T98" fmla="*/ 2147483647 w 175"/>
                    <a:gd name="T99" fmla="*/ 2147483647 h 179"/>
                    <a:gd name="T100" fmla="*/ 2147483647 w 175"/>
                    <a:gd name="T101" fmla="*/ 2147483647 h 17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75"/>
                    <a:gd name="T154" fmla="*/ 0 h 179"/>
                    <a:gd name="T155" fmla="*/ 175 w 175"/>
                    <a:gd name="T156" fmla="*/ 179 h 17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75" h="179">
                      <a:moveTo>
                        <a:pt x="97" y="7"/>
                      </a:moveTo>
                      <a:lnTo>
                        <a:pt x="97" y="7"/>
                      </a:lnTo>
                      <a:lnTo>
                        <a:pt x="94" y="7"/>
                      </a:lnTo>
                      <a:lnTo>
                        <a:pt x="92" y="7"/>
                      </a:lnTo>
                      <a:lnTo>
                        <a:pt x="90" y="9"/>
                      </a:lnTo>
                      <a:lnTo>
                        <a:pt x="85" y="9"/>
                      </a:lnTo>
                      <a:lnTo>
                        <a:pt x="82" y="12"/>
                      </a:lnTo>
                      <a:lnTo>
                        <a:pt x="80" y="12"/>
                      </a:lnTo>
                      <a:lnTo>
                        <a:pt x="78" y="14"/>
                      </a:lnTo>
                      <a:lnTo>
                        <a:pt x="73" y="14"/>
                      </a:lnTo>
                      <a:lnTo>
                        <a:pt x="71" y="16"/>
                      </a:lnTo>
                      <a:lnTo>
                        <a:pt x="68" y="19"/>
                      </a:lnTo>
                      <a:lnTo>
                        <a:pt x="66" y="21"/>
                      </a:lnTo>
                      <a:lnTo>
                        <a:pt x="64" y="24"/>
                      </a:lnTo>
                      <a:lnTo>
                        <a:pt x="61" y="28"/>
                      </a:lnTo>
                      <a:lnTo>
                        <a:pt x="59" y="33"/>
                      </a:lnTo>
                      <a:lnTo>
                        <a:pt x="57" y="35"/>
                      </a:lnTo>
                      <a:lnTo>
                        <a:pt x="57" y="40"/>
                      </a:lnTo>
                      <a:lnTo>
                        <a:pt x="54" y="45"/>
                      </a:lnTo>
                      <a:lnTo>
                        <a:pt x="54" y="50"/>
                      </a:lnTo>
                      <a:lnTo>
                        <a:pt x="52" y="54"/>
                      </a:lnTo>
                      <a:lnTo>
                        <a:pt x="52" y="61"/>
                      </a:lnTo>
                      <a:lnTo>
                        <a:pt x="49" y="68"/>
                      </a:lnTo>
                      <a:lnTo>
                        <a:pt x="49" y="76"/>
                      </a:lnTo>
                      <a:lnTo>
                        <a:pt x="49" y="83"/>
                      </a:lnTo>
                      <a:lnTo>
                        <a:pt x="47" y="90"/>
                      </a:lnTo>
                      <a:lnTo>
                        <a:pt x="47" y="97"/>
                      </a:lnTo>
                      <a:lnTo>
                        <a:pt x="47" y="102"/>
                      </a:lnTo>
                      <a:lnTo>
                        <a:pt x="45" y="106"/>
                      </a:lnTo>
                      <a:lnTo>
                        <a:pt x="42" y="109"/>
                      </a:lnTo>
                      <a:lnTo>
                        <a:pt x="40" y="109"/>
                      </a:lnTo>
                      <a:lnTo>
                        <a:pt x="35" y="109"/>
                      </a:lnTo>
                      <a:lnTo>
                        <a:pt x="33" y="106"/>
                      </a:lnTo>
                      <a:lnTo>
                        <a:pt x="28" y="104"/>
                      </a:lnTo>
                      <a:lnTo>
                        <a:pt x="26" y="99"/>
                      </a:lnTo>
                      <a:lnTo>
                        <a:pt x="23" y="94"/>
                      </a:lnTo>
                      <a:lnTo>
                        <a:pt x="21" y="92"/>
                      </a:lnTo>
                      <a:lnTo>
                        <a:pt x="21" y="90"/>
                      </a:lnTo>
                      <a:lnTo>
                        <a:pt x="21" y="87"/>
                      </a:lnTo>
                      <a:lnTo>
                        <a:pt x="0" y="99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2" y="109"/>
                      </a:lnTo>
                      <a:lnTo>
                        <a:pt x="2" y="113"/>
                      </a:lnTo>
                      <a:lnTo>
                        <a:pt x="5" y="118"/>
                      </a:lnTo>
                      <a:lnTo>
                        <a:pt x="7" y="123"/>
                      </a:lnTo>
                      <a:lnTo>
                        <a:pt x="7" y="125"/>
                      </a:lnTo>
                      <a:lnTo>
                        <a:pt x="9" y="127"/>
                      </a:lnTo>
                      <a:lnTo>
                        <a:pt x="9" y="130"/>
                      </a:lnTo>
                      <a:lnTo>
                        <a:pt x="12" y="132"/>
                      </a:lnTo>
                      <a:lnTo>
                        <a:pt x="14" y="135"/>
                      </a:lnTo>
                      <a:lnTo>
                        <a:pt x="14" y="137"/>
                      </a:lnTo>
                      <a:lnTo>
                        <a:pt x="16" y="139"/>
                      </a:lnTo>
                      <a:lnTo>
                        <a:pt x="19" y="142"/>
                      </a:lnTo>
                      <a:lnTo>
                        <a:pt x="21" y="144"/>
                      </a:lnTo>
                      <a:lnTo>
                        <a:pt x="23" y="144"/>
                      </a:lnTo>
                      <a:lnTo>
                        <a:pt x="26" y="146"/>
                      </a:lnTo>
                      <a:lnTo>
                        <a:pt x="28" y="149"/>
                      </a:lnTo>
                      <a:lnTo>
                        <a:pt x="31" y="149"/>
                      </a:lnTo>
                      <a:lnTo>
                        <a:pt x="31" y="151"/>
                      </a:lnTo>
                      <a:lnTo>
                        <a:pt x="33" y="151"/>
                      </a:lnTo>
                      <a:lnTo>
                        <a:pt x="35" y="151"/>
                      </a:lnTo>
                      <a:lnTo>
                        <a:pt x="38" y="151"/>
                      </a:lnTo>
                      <a:lnTo>
                        <a:pt x="40" y="153"/>
                      </a:lnTo>
                      <a:lnTo>
                        <a:pt x="42" y="153"/>
                      </a:lnTo>
                      <a:lnTo>
                        <a:pt x="42" y="151"/>
                      </a:lnTo>
                      <a:lnTo>
                        <a:pt x="45" y="151"/>
                      </a:lnTo>
                      <a:lnTo>
                        <a:pt x="47" y="151"/>
                      </a:lnTo>
                      <a:lnTo>
                        <a:pt x="52" y="151"/>
                      </a:lnTo>
                      <a:lnTo>
                        <a:pt x="54" y="151"/>
                      </a:lnTo>
                      <a:lnTo>
                        <a:pt x="57" y="153"/>
                      </a:lnTo>
                      <a:lnTo>
                        <a:pt x="57" y="156"/>
                      </a:lnTo>
                      <a:lnTo>
                        <a:pt x="57" y="158"/>
                      </a:lnTo>
                      <a:lnTo>
                        <a:pt x="59" y="161"/>
                      </a:lnTo>
                      <a:lnTo>
                        <a:pt x="59" y="163"/>
                      </a:lnTo>
                      <a:lnTo>
                        <a:pt x="61" y="163"/>
                      </a:lnTo>
                      <a:lnTo>
                        <a:pt x="64" y="165"/>
                      </a:lnTo>
                      <a:lnTo>
                        <a:pt x="66" y="168"/>
                      </a:lnTo>
                      <a:lnTo>
                        <a:pt x="68" y="170"/>
                      </a:lnTo>
                      <a:lnTo>
                        <a:pt x="71" y="172"/>
                      </a:lnTo>
                      <a:lnTo>
                        <a:pt x="75" y="175"/>
                      </a:lnTo>
                      <a:lnTo>
                        <a:pt x="82" y="177"/>
                      </a:lnTo>
                      <a:lnTo>
                        <a:pt x="87" y="179"/>
                      </a:lnTo>
                      <a:lnTo>
                        <a:pt x="92" y="179"/>
                      </a:lnTo>
                      <a:lnTo>
                        <a:pt x="99" y="179"/>
                      </a:lnTo>
                      <a:lnTo>
                        <a:pt x="104" y="179"/>
                      </a:lnTo>
                      <a:lnTo>
                        <a:pt x="108" y="179"/>
                      </a:lnTo>
                      <a:lnTo>
                        <a:pt x="113" y="179"/>
                      </a:lnTo>
                      <a:lnTo>
                        <a:pt x="118" y="179"/>
                      </a:lnTo>
                      <a:lnTo>
                        <a:pt x="120" y="179"/>
                      </a:lnTo>
                      <a:lnTo>
                        <a:pt x="125" y="179"/>
                      </a:lnTo>
                      <a:lnTo>
                        <a:pt x="127" y="177"/>
                      </a:lnTo>
                      <a:lnTo>
                        <a:pt x="130" y="177"/>
                      </a:lnTo>
                      <a:lnTo>
                        <a:pt x="132" y="177"/>
                      </a:lnTo>
                      <a:lnTo>
                        <a:pt x="134" y="175"/>
                      </a:lnTo>
                      <a:lnTo>
                        <a:pt x="137" y="175"/>
                      </a:lnTo>
                      <a:lnTo>
                        <a:pt x="137" y="172"/>
                      </a:lnTo>
                      <a:lnTo>
                        <a:pt x="139" y="170"/>
                      </a:lnTo>
                      <a:lnTo>
                        <a:pt x="142" y="165"/>
                      </a:lnTo>
                      <a:lnTo>
                        <a:pt x="144" y="158"/>
                      </a:lnTo>
                      <a:lnTo>
                        <a:pt x="146" y="149"/>
                      </a:lnTo>
                      <a:lnTo>
                        <a:pt x="149" y="142"/>
                      </a:lnTo>
                      <a:lnTo>
                        <a:pt x="153" y="132"/>
                      </a:lnTo>
                      <a:lnTo>
                        <a:pt x="156" y="120"/>
                      </a:lnTo>
                      <a:lnTo>
                        <a:pt x="158" y="111"/>
                      </a:lnTo>
                      <a:lnTo>
                        <a:pt x="163" y="102"/>
                      </a:lnTo>
                      <a:lnTo>
                        <a:pt x="165" y="92"/>
                      </a:lnTo>
                      <a:lnTo>
                        <a:pt x="168" y="83"/>
                      </a:lnTo>
                      <a:lnTo>
                        <a:pt x="170" y="76"/>
                      </a:lnTo>
                      <a:lnTo>
                        <a:pt x="172" y="68"/>
                      </a:lnTo>
                      <a:lnTo>
                        <a:pt x="175" y="64"/>
                      </a:lnTo>
                      <a:lnTo>
                        <a:pt x="175" y="59"/>
                      </a:lnTo>
                      <a:lnTo>
                        <a:pt x="175" y="54"/>
                      </a:lnTo>
                      <a:lnTo>
                        <a:pt x="175" y="50"/>
                      </a:lnTo>
                      <a:lnTo>
                        <a:pt x="175" y="45"/>
                      </a:lnTo>
                      <a:lnTo>
                        <a:pt x="172" y="40"/>
                      </a:lnTo>
                      <a:lnTo>
                        <a:pt x="172" y="35"/>
                      </a:lnTo>
                      <a:lnTo>
                        <a:pt x="170" y="31"/>
                      </a:lnTo>
                      <a:lnTo>
                        <a:pt x="170" y="26"/>
                      </a:lnTo>
                      <a:lnTo>
                        <a:pt x="168" y="21"/>
                      </a:lnTo>
                      <a:lnTo>
                        <a:pt x="165" y="19"/>
                      </a:lnTo>
                      <a:lnTo>
                        <a:pt x="163" y="16"/>
                      </a:lnTo>
                      <a:lnTo>
                        <a:pt x="160" y="12"/>
                      </a:lnTo>
                      <a:lnTo>
                        <a:pt x="156" y="7"/>
                      </a:lnTo>
                      <a:lnTo>
                        <a:pt x="151" y="5"/>
                      </a:lnTo>
                      <a:lnTo>
                        <a:pt x="149" y="2"/>
                      </a:lnTo>
                      <a:lnTo>
                        <a:pt x="146" y="0"/>
                      </a:lnTo>
                      <a:lnTo>
                        <a:pt x="144" y="0"/>
                      </a:lnTo>
                      <a:lnTo>
                        <a:pt x="142" y="7"/>
                      </a:lnTo>
                      <a:lnTo>
                        <a:pt x="137" y="9"/>
                      </a:lnTo>
                      <a:lnTo>
                        <a:pt x="134" y="14"/>
                      </a:lnTo>
                      <a:lnTo>
                        <a:pt x="130" y="16"/>
                      </a:lnTo>
                      <a:lnTo>
                        <a:pt x="125" y="16"/>
                      </a:lnTo>
                      <a:lnTo>
                        <a:pt x="123" y="16"/>
                      </a:lnTo>
                      <a:lnTo>
                        <a:pt x="118" y="16"/>
                      </a:lnTo>
                      <a:lnTo>
                        <a:pt x="113" y="16"/>
                      </a:lnTo>
                      <a:lnTo>
                        <a:pt x="111" y="14"/>
                      </a:lnTo>
                      <a:lnTo>
                        <a:pt x="108" y="14"/>
                      </a:lnTo>
                      <a:lnTo>
                        <a:pt x="104" y="12"/>
                      </a:lnTo>
                      <a:lnTo>
                        <a:pt x="101" y="9"/>
                      </a:lnTo>
                      <a:lnTo>
                        <a:pt x="99" y="9"/>
                      </a:lnTo>
                      <a:lnTo>
                        <a:pt x="99" y="7"/>
                      </a:lnTo>
                      <a:lnTo>
                        <a:pt x="97" y="7"/>
                      </a:lnTo>
                      <a:close/>
                    </a:path>
                  </a:pathLst>
                </a:custGeom>
                <a:solidFill>
                  <a:srgbClr val="B16B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2" name="Freeform 449"/>
                <p:cNvSpPr>
                  <a:spLocks/>
                </p:cNvSpPr>
                <p:nvPr/>
              </p:nvSpPr>
              <p:spPr bwMode="auto">
                <a:xfrm>
                  <a:off x="1095375" y="3619501"/>
                  <a:ext cx="217488" cy="276225"/>
                </a:xfrm>
                <a:custGeom>
                  <a:avLst/>
                  <a:gdLst>
                    <a:gd name="T0" fmla="*/ 2147483647 w 137"/>
                    <a:gd name="T1" fmla="*/ 2147483647 h 174"/>
                    <a:gd name="T2" fmla="*/ 2147483647 w 137"/>
                    <a:gd name="T3" fmla="*/ 2147483647 h 174"/>
                    <a:gd name="T4" fmla="*/ 2147483647 w 137"/>
                    <a:gd name="T5" fmla="*/ 2147483647 h 174"/>
                    <a:gd name="T6" fmla="*/ 2147483647 w 137"/>
                    <a:gd name="T7" fmla="*/ 2147483647 h 174"/>
                    <a:gd name="T8" fmla="*/ 0 w 137"/>
                    <a:gd name="T9" fmla="*/ 2147483647 h 174"/>
                    <a:gd name="T10" fmla="*/ 0 w 137"/>
                    <a:gd name="T11" fmla="*/ 2147483647 h 174"/>
                    <a:gd name="T12" fmla="*/ 2147483647 w 137"/>
                    <a:gd name="T13" fmla="*/ 2147483647 h 174"/>
                    <a:gd name="T14" fmla="*/ 2147483647 w 137"/>
                    <a:gd name="T15" fmla="*/ 2147483647 h 174"/>
                    <a:gd name="T16" fmla="*/ 2147483647 w 137"/>
                    <a:gd name="T17" fmla="*/ 2147483647 h 174"/>
                    <a:gd name="T18" fmla="*/ 2147483647 w 137"/>
                    <a:gd name="T19" fmla="*/ 2147483647 h 174"/>
                    <a:gd name="T20" fmla="*/ 2147483647 w 137"/>
                    <a:gd name="T21" fmla="*/ 2147483647 h 174"/>
                    <a:gd name="T22" fmla="*/ 2147483647 w 137"/>
                    <a:gd name="T23" fmla="*/ 2147483647 h 174"/>
                    <a:gd name="T24" fmla="*/ 2147483647 w 137"/>
                    <a:gd name="T25" fmla="*/ 2147483647 h 174"/>
                    <a:gd name="T26" fmla="*/ 2147483647 w 137"/>
                    <a:gd name="T27" fmla="*/ 0 h 174"/>
                    <a:gd name="T28" fmla="*/ 2147483647 w 137"/>
                    <a:gd name="T29" fmla="*/ 2147483647 h 17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7"/>
                    <a:gd name="T46" fmla="*/ 0 h 174"/>
                    <a:gd name="T47" fmla="*/ 137 w 137"/>
                    <a:gd name="T48" fmla="*/ 174 h 17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7" h="174">
                      <a:moveTo>
                        <a:pt x="2" y="23"/>
                      </a:moveTo>
                      <a:lnTo>
                        <a:pt x="9" y="139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0" y="148"/>
                      </a:lnTo>
                      <a:lnTo>
                        <a:pt x="0" y="160"/>
                      </a:lnTo>
                      <a:lnTo>
                        <a:pt x="35" y="174"/>
                      </a:lnTo>
                      <a:lnTo>
                        <a:pt x="130" y="153"/>
                      </a:lnTo>
                      <a:lnTo>
                        <a:pt x="130" y="146"/>
                      </a:lnTo>
                      <a:lnTo>
                        <a:pt x="99" y="139"/>
                      </a:lnTo>
                      <a:lnTo>
                        <a:pt x="99" y="134"/>
                      </a:lnTo>
                      <a:lnTo>
                        <a:pt x="134" y="120"/>
                      </a:lnTo>
                      <a:lnTo>
                        <a:pt x="137" y="2"/>
                      </a:lnTo>
                      <a:lnTo>
                        <a:pt x="23" y="0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DAD8D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3" name="Freeform 450"/>
                <p:cNvSpPr>
                  <a:spLocks/>
                </p:cNvSpPr>
                <p:nvPr/>
              </p:nvSpPr>
              <p:spPr bwMode="auto">
                <a:xfrm>
                  <a:off x="1128713" y="3859213"/>
                  <a:ext cx="192088" cy="77788"/>
                </a:xfrm>
                <a:custGeom>
                  <a:avLst/>
                  <a:gdLst>
                    <a:gd name="T0" fmla="*/ 0 w 121"/>
                    <a:gd name="T1" fmla="*/ 2147483647 h 49"/>
                    <a:gd name="T2" fmla="*/ 0 w 121"/>
                    <a:gd name="T3" fmla="*/ 2147483647 h 49"/>
                    <a:gd name="T4" fmla="*/ 2147483647 w 121"/>
                    <a:gd name="T5" fmla="*/ 2147483647 h 49"/>
                    <a:gd name="T6" fmla="*/ 2147483647 w 121"/>
                    <a:gd name="T7" fmla="*/ 2147483647 h 49"/>
                    <a:gd name="T8" fmla="*/ 2147483647 w 121"/>
                    <a:gd name="T9" fmla="*/ 2147483647 h 49"/>
                    <a:gd name="T10" fmla="*/ 2147483647 w 121"/>
                    <a:gd name="T11" fmla="*/ 0 h 49"/>
                    <a:gd name="T12" fmla="*/ 0 w 121"/>
                    <a:gd name="T13" fmla="*/ 2147483647 h 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49"/>
                    <a:gd name="T23" fmla="*/ 121 w 121"/>
                    <a:gd name="T24" fmla="*/ 49 h 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49">
                      <a:moveTo>
                        <a:pt x="0" y="19"/>
                      </a:moveTo>
                      <a:lnTo>
                        <a:pt x="0" y="28"/>
                      </a:lnTo>
                      <a:lnTo>
                        <a:pt x="47" y="49"/>
                      </a:lnTo>
                      <a:lnTo>
                        <a:pt x="118" y="28"/>
                      </a:lnTo>
                      <a:lnTo>
                        <a:pt x="121" y="5"/>
                      </a:lnTo>
                      <a:lnTo>
                        <a:pt x="10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BEB8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4" name="Freeform 451"/>
                <p:cNvSpPr>
                  <a:spLocks/>
                </p:cNvSpPr>
                <p:nvPr/>
              </p:nvSpPr>
              <p:spPr bwMode="auto">
                <a:xfrm>
                  <a:off x="1282700" y="3862388"/>
                  <a:ext cx="38100" cy="52388"/>
                </a:xfrm>
                <a:custGeom>
                  <a:avLst/>
                  <a:gdLst>
                    <a:gd name="T0" fmla="*/ 2147483647 w 24"/>
                    <a:gd name="T1" fmla="*/ 2147483647 h 33"/>
                    <a:gd name="T2" fmla="*/ 2147483647 w 24"/>
                    <a:gd name="T3" fmla="*/ 2147483647 h 33"/>
                    <a:gd name="T4" fmla="*/ 2147483647 w 24"/>
                    <a:gd name="T5" fmla="*/ 2147483647 h 33"/>
                    <a:gd name="T6" fmla="*/ 2147483647 w 24"/>
                    <a:gd name="T7" fmla="*/ 2147483647 h 33"/>
                    <a:gd name="T8" fmla="*/ 2147483647 w 24"/>
                    <a:gd name="T9" fmla="*/ 2147483647 h 33"/>
                    <a:gd name="T10" fmla="*/ 2147483647 w 24"/>
                    <a:gd name="T11" fmla="*/ 2147483647 h 33"/>
                    <a:gd name="T12" fmla="*/ 2147483647 w 24"/>
                    <a:gd name="T13" fmla="*/ 2147483647 h 33"/>
                    <a:gd name="T14" fmla="*/ 2147483647 w 24"/>
                    <a:gd name="T15" fmla="*/ 2147483647 h 33"/>
                    <a:gd name="T16" fmla="*/ 2147483647 w 24"/>
                    <a:gd name="T17" fmla="*/ 2147483647 h 33"/>
                    <a:gd name="T18" fmla="*/ 2147483647 w 24"/>
                    <a:gd name="T19" fmla="*/ 2147483647 h 33"/>
                    <a:gd name="T20" fmla="*/ 2147483647 w 24"/>
                    <a:gd name="T21" fmla="*/ 2147483647 h 33"/>
                    <a:gd name="T22" fmla="*/ 2147483647 w 24"/>
                    <a:gd name="T23" fmla="*/ 2147483647 h 33"/>
                    <a:gd name="T24" fmla="*/ 2147483647 w 24"/>
                    <a:gd name="T25" fmla="*/ 2147483647 h 33"/>
                    <a:gd name="T26" fmla="*/ 2147483647 w 24"/>
                    <a:gd name="T27" fmla="*/ 2147483647 h 33"/>
                    <a:gd name="T28" fmla="*/ 2147483647 w 24"/>
                    <a:gd name="T29" fmla="*/ 2147483647 h 33"/>
                    <a:gd name="T30" fmla="*/ 2147483647 w 24"/>
                    <a:gd name="T31" fmla="*/ 0 h 33"/>
                    <a:gd name="T32" fmla="*/ 2147483647 w 24"/>
                    <a:gd name="T33" fmla="*/ 0 h 33"/>
                    <a:gd name="T34" fmla="*/ 2147483647 w 24"/>
                    <a:gd name="T35" fmla="*/ 2147483647 h 33"/>
                    <a:gd name="T36" fmla="*/ 2147483647 w 24"/>
                    <a:gd name="T37" fmla="*/ 2147483647 h 33"/>
                    <a:gd name="T38" fmla="*/ 2147483647 w 24"/>
                    <a:gd name="T39" fmla="*/ 2147483647 h 33"/>
                    <a:gd name="T40" fmla="*/ 2147483647 w 24"/>
                    <a:gd name="T41" fmla="*/ 2147483647 h 33"/>
                    <a:gd name="T42" fmla="*/ 2147483647 w 24"/>
                    <a:gd name="T43" fmla="*/ 2147483647 h 33"/>
                    <a:gd name="T44" fmla="*/ 0 w 24"/>
                    <a:gd name="T45" fmla="*/ 2147483647 h 33"/>
                    <a:gd name="T46" fmla="*/ 2147483647 w 24"/>
                    <a:gd name="T47" fmla="*/ 2147483647 h 3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4"/>
                    <a:gd name="T73" fmla="*/ 0 h 33"/>
                    <a:gd name="T74" fmla="*/ 24 w 24"/>
                    <a:gd name="T75" fmla="*/ 33 h 3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4" h="33">
                      <a:moveTo>
                        <a:pt x="2" y="10"/>
                      </a:move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2" y="17"/>
                      </a:lnTo>
                      <a:lnTo>
                        <a:pt x="5" y="19"/>
                      </a:lnTo>
                      <a:lnTo>
                        <a:pt x="7" y="19"/>
                      </a:lnTo>
                      <a:lnTo>
                        <a:pt x="9" y="21"/>
                      </a:lnTo>
                      <a:lnTo>
                        <a:pt x="12" y="24"/>
                      </a:lnTo>
                      <a:lnTo>
                        <a:pt x="19" y="33"/>
                      </a:lnTo>
                      <a:lnTo>
                        <a:pt x="24" y="7"/>
                      </a:lnTo>
                      <a:lnTo>
                        <a:pt x="9" y="0"/>
                      </a:lnTo>
                      <a:lnTo>
                        <a:pt x="9" y="3"/>
                      </a:lnTo>
                      <a:lnTo>
                        <a:pt x="7" y="3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10"/>
                      </a:lnTo>
                      <a:lnTo>
                        <a:pt x="2" y="10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5" name="Freeform 452"/>
                <p:cNvSpPr>
                  <a:spLocks/>
                </p:cNvSpPr>
                <p:nvPr/>
              </p:nvSpPr>
              <p:spPr bwMode="auto">
                <a:xfrm>
                  <a:off x="1214438" y="3878263"/>
                  <a:ext cx="60325" cy="66675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2147483647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2147483647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0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2147483647 w 38"/>
                    <a:gd name="T43" fmla="*/ 2147483647 h 42"/>
                    <a:gd name="T44" fmla="*/ 2147483647 w 38"/>
                    <a:gd name="T45" fmla="*/ 2147483647 h 42"/>
                    <a:gd name="T46" fmla="*/ 2147483647 w 38"/>
                    <a:gd name="T47" fmla="*/ 0 h 42"/>
                    <a:gd name="T48" fmla="*/ 2147483647 w 38"/>
                    <a:gd name="T49" fmla="*/ 0 h 42"/>
                    <a:gd name="T50" fmla="*/ 2147483647 w 38"/>
                    <a:gd name="T51" fmla="*/ 0 h 42"/>
                    <a:gd name="T52" fmla="*/ 2147483647 w 38"/>
                    <a:gd name="T53" fmla="*/ 0 h 42"/>
                    <a:gd name="T54" fmla="*/ 2147483647 w 38"/>
                    <a:gd name="T55" fmla="*/ 0 h 42"/>
                    <a:gd name="T56" fmla="*/ 2147483647 w 38"/>
                    <a:gd name="T57" fmla="*/ 2147483647 h 42"/>
                    <a:gd name="T58" fmla="*/ 2147483647 w 38"/>
                    <a:gd name="T59" fmla="*/ 2147483647 h 42"/>
                    <a:gd name="T60" fmla="*/ 2147483647 w 38"/>
                    <a:gd name="T61" fmla="*/ 2147483647 h 42"/>
                    <a:gd name="T62" fmla="*/ 0 w 38"/>
                    <a:gd name="T63" fmla="*/ 2147483647 h 4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8"/>
                    <a:gd name="T97" fmla="*/ 0 h 42"/>
                    <a:gd name="T98" fmla="*/ 38 w 38"/>
                    <a:gd name="T99" fmla="*/ 42 h 4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8" h="42">
                      <a:moveTo>
                        <a:pt x="0" y="7"/>
                      </a:moveTo>
                      <a:lnTo>
                        <a:pt x="3" y="9"/>
                      </a:lnTo>
                      <a:lnTo>
                        <a:pt x="3" y="11"/>
                      </a:lnTo>
                      <a:lnTo>
                        <a:pt x="5" y="14"/>
                      </a:lnTo>
                      <a:lnTo>
                        <a:pt x="5" y="19"/>
                      </a:lnTo>
                      <a:lnTo>
                        <a:pt x="5" y="21"/>
                      </a:lnTo>
                      <a:lnTo>
                        <a:pt x="5" y="23"/>
                      </a:lnTo>
                      <a:lnTo>
                        <a:pt x="5" y="28"/>
                      </a:lnTo>
                      <a:lnTo>
                        <a:pt x="5" y="30"/>
                      </a:lnTo>
                      <a:lnTo>
                        <a:pt x="5" y="33"/>
                      </a:lnTo>
                      <a:lnTo>
                        <a:pt x="5" y="37"/>
                      </a:lnTo>
                      <a:lnTo>
                        <a:pt x="7" y="40"/>
                      </a:lnTo>
                      <a:lnTo>
                        <a:pt x="10" y="40"/>
                      </a:lnTo>
                      <a:lnTo>
                        <a:pt x="12" y="42"/>
                      </a:lnTo>
                      <a:lnTo>
                        <a:pt x="15" y="40"/>
                      </a:lnTo>
                      <a:lnTo>
                        <a:pt x="19" y="37"/>
                      </a:lnTo>
                      <a:lnTo>
                        <a:pt x="22" y="37"/>
                      </a:lnTo>
                      <a:lnTo>
                        <a:pt x="26" y="35"/>
                      </a:lnTo>
                      <a:lnTo>
                        <a:pt x="29" y="33"/>
                      </a:lnTo>
                      <a:lnTo>
                        <a:pt x="29" y="30"/>
                      </a:lnTo>
                      <a:lnTo>
                        <a:pt x="31" y="30"/>
                      </a:lnTo>
                      <a:lnTo>
                        <a:pt x="31" y="28"/>
                      </a:lnTo>
                      <a:lnTo>
                        <a:pt x="33" y="26"/>
                      </a:lnTo>
                      <a:lnTo>
                        <a:pt x="33" y="23"/>
                      </a:lnTo>
                      <a:lnTo>
                        <a:pt x="36" y="21"/>
                      </a:lnTo>
                      <a:lnTo>
                        <a:pt x="36" y="19"/>
                      </a:lnTo>
                      <a:lnTo>
                        <a:pt x="38" y="16"/>
                      </a:lnTo>
                      <a:lnTo>
                        <a:pt x="38" y="11"/>
                      </a:lnTo>
                      <a:lnTo>
                        <a:pt x="38" y="7"/>
                      </a:lnTo>
                      <a:lnTo>
                        <a:pt x="36" y="2"/>
                      </a:lnTo>
                      <a:lnTo>
                        <a:pt x="33" y="0"/>
                      </a:lnTo>
                      <a:lnTo>
                        <a:pt x="31" y="0"/>
                      </a:lnTo>
                      <a:lnTo>
                        <a:pt x="31" y="2"/>
                      </a:lnTo>
                      <a:lnTo>
                        <a:pt x="29" y="2"/>
                      </a:lnTo>
                      <a:lnTo>
                        <a:pt x="29" y="4"/>
                      </a:lnTo>
                      <a:lnTo>
                        <a:pt x="29" y="7"/>
                      </a:lnTo>
                      <a:lnTo>
                        <a:pt x="29" y="4"/>
                      </a:lnTo>
                      <a:lnTo>
                        <a:pt x="26" y="4"/>
                      </a:lnTo>
                      <a:lnTo>
                        <a:pt x="26" y="2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6" name="Freeform 453"/>
                <p:cNvSpPr>
                  <a:spLocks/>
                </p:cNvSpPr>
                <p:nvPr/>
              </p:nvSpPr>
              <p:spPr bwMode="auto">
                <a:xfrm>
                  <a:off x="1360488" y="3884613"/>
                  <a:ext cx="161925" cy="161925"/>
                </a:xfrm>
                <a:custGeom>
                  <a:avLst/>
                  <a:gdLst>
                    <a:gd name="T0" fmla="*/ 2147483647 w 102"/>
                    <a:gd name="T1" fmla="*/ 2147483647 h 102"/>
                    <a:gd name="T2" fmla="*/ 2147483647 w 102"/>
                    <a:gd name="T3" fmla="*/ 2147483647 h 102"/>
                    <a:gd name="T4" fmla="*/ 2147483647 w 102"/>
                    <a:gd name="T5" fmla="*/ 2147483647 h 102"/>
                    <a:gd name="T6" fmla="*/ 2147483647 w 102"/>
                    <a:gd name="T7" fmla="*/ 2147483647 h 102"/>
                    <a:gd name="T8" fmla="*/ 2147483647 w 102"/>
                    <a:gd name="T9" fmla="*/ 2147483647 h 102"/>
                    <a:gd name="T10" fmla="*/ 0 w 102"/>
                    <a:gd name="T11" fmla="*/ 2147483647 h 102"/>
                    <a:gd name="T12" fmla="*/ 0 w 102"/>
                    <a:gd name="T13" fmla="*/ 2147483647 h 102"/>
                    <a:gd name="T14" fmla="*/ 2147483647 w 102"/>
                    <a:gd name="T15" fmla="*/ 2147483647 h 102"/>
                    <a:gd name="T16" fmla="*/ 2147483647 w 102"/>
                    <a:gd name="T17" fmla="*/ 2147483647 h 102"/>
                    <a:gd name="T18" fmla="*/ 2147483647 w 102"/>
                    <a:gd name="T19" fmla="*/ 2147483647 h 102"/>
                    <a:gd name="T20" fmla="*/ 2147483647 w 102"/>
                    <a:gd name="T21" fmla="*/ 2147483647 h 102"/>
                    <a:gd name="T22" fmla="*/ 2147483647 w 102"/>
                    <a:gd name="T23" fmla="*/ 2147483647 h 102"/>
                    <a:gd name="T24" fmla="*/ 2147483647 w 102"/>
                    <a:gd name="T25" fmla="*/ 2147483647 h 102"/>
                    <a:gd name="T26" fmla="*/ 2147483647 w 102"/>
                    <a:gd name="T27" fmla="*/ 2147483647 h 102"/>
                    <a:gd name="T28" fmla="*/ 2147483647 w 102"/>
                    <a:gd name="T29" fmla="*/ 2147483647 h 102"/>
                    <a:gd name="T30" fmla="*/ 2147483647 w 102"/>
                    <a:gd name="T31" fmla="*/ 2147483647 h 102"/>
                    <a:gd name="T32" fmla="*/ 2147483647 w 102"/>
                    <a:gd name="T33" fmla="*/ 2147483647 h 102"/>
                    <a:gd name="T34" fmla="*/ 2147483647 w 102"/>
                    <a:gd name="T35" fmla="*/ 2147483647 h 102"/>
                    <a:gd name="T36" fmla="*/ 2147483647 w 102"/>
                    <a:gd name="T37" fmla="*/ 2147483647 h 102"/>
                    <a:gd name="T38" fmla="*/ 2147483647 w 102"/>
                    <a:gd name="T39" fmla="*/ 2147483647 h 102"/>
                    <a:gd name="T40" fmla="*/ 2147483647 w 102"/>
                    <a:gd name="T41" fmla="*/ 2147483647 h 102"/>
                    <a:gd name="T42" fmla="*/ 2147483647 w 102"/>
                    <a:gd name="T43" fmla="*/ 2147483647 h 102"/>
                    <a:gd name="T44" fmla="*/ 2147483647 w 102"/>
                    <a:gd name="T45" fmla="*/ 2147483647 h 102"/>
                    <a:gd name="T46" fmla="*/ 2147483647 w 102"/>
                    <a:gd name="T47" fmla="*/ 2147483647 h 102"/>
                    <a:gd name="T48" fmla="*/ 2147483647 w 102"/>
                    <a:gd name="T49" fmla="*/ 2147483647 h 102"/>
                    <a:gd name="T50" fmla="*/ 2147483647 w 102"/>
                    <a:gd name="T51" fmla="*/ 2147483647 h 102"/>
                    <a:gd name="T52" fmla="*/ 2147483647 w 102"/>
                    <a:gd name="T53" fmla="*/ 2147483647 h 102"/>
                    <a:gd name="T54" fmla="*/ 2147483647 w 102"/>
                    <a:gd name="T55" fmla="*/ 2147483647 h 102"/>
                    <a:gd name="T56" fmla="*/ 2147483647 w 102"/>
                    <a:gd name="T57" fmla="*/ 2147483647 h 102"/>
                    <a:gd name="T58" fmla="*/ 2147483647 w 102"/>
                    <a:gd name="T59" fmla="*/ 2147483647 h 102"/>
                    <a:gd name="T60" fmla="*/ 2147483647 w 102"/>
                    <a:gd name="T61" fmla="*/ 2147483647 h 102"/>
                    <a:gd name="T62" fmla="*/ 2147483647 w 102"/>
                    <a:gd name="T63" fmla="*/ 2147483647 h 102"/>
                    <a:gd name="T64" fmla="*/ 2147483647 w 102"/>
                    <a:gd name="T65" fmla="*/ 2147483647 h 102"/>
                    <a:gd name="T66" fmla="*/ 2147483647 w 102"/>
                    <a:gd name="T67" fmla="*/ 0 h 102"/>
                    <a:gd name="T68" fmla="*/ 2147483647 w 102"/>
                    <a:gd name="T69" fmla="*/ 0 h 102"/>
                    <a:gd name="T70" fmla="*/ 2147483647 w 102"/>
                    <a:gd name="T71" fmla="*/ 0 h 102"/>
                    <a:gd name="T72" fmla="*/ 2147483647 w 102"/>
                    <a:gd name="T73" fmla="*/ 2147483647 h 102"/>
                    <a:gd name="T74" fmla="*/ 2147483647 w 102"/>
                    <a:gd name="T75" fmla="*/ 2147483647 h 102"/>
                    <a:gd name="T76" fmla="*/ 2147483647 w 102"/>
                    <a:gd name="T77" fmla="*/ 2147483647 h 102"/>
                    <a:gd name="T78" fmla="*/ 2147483647 w 102"/>
                    <a:gd name="T79" fmla="*/ 2147483647 h 102"/>
                    <a:gd name="T80" fmla="*/ 2147483647 w 102"/>
                    <a:gd name="T81" fmla="*/ 2147483647 h 102"/>
                    <a:gd name="T82" fmla="*/ 2147483647 w 102"/>
                    <a:gd name="T83" fmla="*/ 2147483647 h 102"/>
                    <a:gd name="T84" fmla="*/ 2147483647 w 102"/>
                    <a:gd name="T85" fmla="*/ 2147483647 h 102"/>
                    <a:gd name="T86" fmla="*/ 2147483647 w 102"/>
                    <a:gd name="T87" fmla="*/ 2147483647 h 102"/>
                    <a:gd name="T88" fmla="*/ 2147483647 w 102"/>
                    <a:gd name="T89" fmla="*/ 2147483647 h 102"/>
                    <a:gd name="T90" fmla="*/ 2147483647 w 102"/>
                    <a:gd name="T91" fmla="*/ 2147483647 h 10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2"/>
                    <a:gd name="T139" fmla="*/ 0 h 102"/>
                    <a:gd name="T140" fmla="*/ 102 w 102"/>
                    <a:gd name="T141" fmla="*/ 102 h 10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2" h="102">
                      <a:moveTo>
                        <a:pt x="17" y="15"/>
                      </a:moveTo>
                      <a:lnTo>
                        <a:pt x="15" y="15"/>
                      </a:lnTo>
                      <a:lnTo>
                        <a:pt x="15" y="17"/>
                      </a:lnTo>
                      <a:lnTo>
                        <a:pt x="12" y="22"/>
                      </a:lnTo>
                      <a:lnTo>
                        <a:pt x="10" y="24"/>
                      </a:lnTo>
                      <a:lnTo>
                        <a:pt x="8" y="29"/>
                      </a:lnTo>
                      <a:lnTo>
                        <a:pt x="5" y="33"/>
                      </a:lnTo>
                      <a:lnTo>
                        <a:pt x="5" y="36"/>
                      </a:lnTo>
                      <a:lnTo>
                        <a:pt x="5" y="38"/>
                      </a:lnTo>
                      <a:lnTo>
                        <a:pt x="3" y="52"/>
                      </a:lnTo>
                      <a:lnTo>
                        <a:pt x="3" y="64"/>
                      </a:lnTo>
                      <a:lnTo>
                        <a:pt x="0" y="74"/>
                      </a:lnTo>
                      <a:lnTo>
                        <a:pt x="0" y="78"/>
                      </a:lnTo>
                      <a:lnTo>
                        <a:pt x="3" y="81"/>
                      </a:lnTo>
                      <a:lnTo>
                        <a:pt x="3" y="83"/>
                      </a:lnTo>
                      <a:lnTo>
                        <a:pt x="3" y="88"/>
                      </a:lnTo>
                      <a:lnTo>
                        <a:pt x="5" y="90"/>
                      </a:lnTo>
                      <a:lnTo>
                        <a:pt x="8" y="95"/>
                      </a:lnTo>
                      <a:lnTo>
                        <a:pt x="12" y="97"/>
                      </a:lnTo>
                      <a:lnTo>
                        <a:pt x="17" y="100"/>
                      </a:lnTo>
                      <a:lnTo>
                        <a:pt x="19" y="100"/>
                      </a:lnTo>
                      <a:lnTo>
                        <a:pt x="24" y="102"/>
                      </a:lnTo>
                      <a:lnTo>
                        <a:pt x="26" y="102"/>
                      </a:lnTo>
                      <a:lnTo>
                        <a:pt x="29" y="102"/>
                      </a:lnTo>
                      <a:lnTo>
                        <a:pt x="31" y="102"/>
                      </a:lnTo>
                      <a:lnTo>
                        <a:pt x="36" y="102"/>
                      </a:lnTo>
                      <a:lnTo>
                        <a:pt x="38" y="102"/>
                      </a:lnTo>
                      <a:lnTo>
                        <a:pt x="41" y="102"/>
                      </a:lnTo>
                      <a:lnTo>
                        <a:pt x="43" y="102"/>
                      </a:lnTo>
                      <a:lnTo>
                        <a:pt x="43" y="100"/>
                      </a:lnTo>
                      <a:lnTo>
                        <a:pt x="45" y="100"/>
                      </a:lnTo>
                      <a:lnTo>
                        <a:pt x="48" y="100"/>
                      </a:lnTo>
                      <a:lnTo>
                        <a:pt x="50" y="100"/>
                      </a:lnTo>
                      <a:lnTo>
                        <a:pt x="50" y="97"/>
                      </a:lnTo>
                      <a:lnTo>
                        <a:pt x="52" y="97"/>
                      </a:lnTo>
                      <a:lnTo>
                        <a:pt x="57" y="97"/>
                      </a:lnTo>
                      <a:lnTo>
                        <a:pt x="60" y="95"/>
                      </a:lnTo>
                      <a:lnTo>
                        <a:pt x="64" y="95"/>
                      </a:lnTo>
                      <a:lnTo>
                        <a:pt x="67" y="92"/>
                      </a:lnTo>
                      <a:lnTo>
                        <a:pt x="71" y="90"/>
                      </a:lnTo>
                      <a:lnTo>
                        <a:pt x="76" y="90"/>
                      </a:lnTo>
                      <a:lnTo>
                        <a:pt x="78" y="88"/>
                      </a:lnTo>
                      <a:lnTo>
                        <a:pt x="83" y="85"/>
                      </a:lnTo>
                      <a:lnTo>
                        <a:pt x="86" y="85"/>
                      </a:lnTo>
                      <a:lnTo>
                        <a:pt x="90" y="83"/>
                      </a:lnTo>
                      <a:lnTo>
                        <a:pt x="93" y="81"/>
                      </a:lnTo>
                      <a:lnTo>
                        <a:pt x="95" y="78"/>
                      </a:lnTo>
                      <a:lnTo>
                        <a:pt x="97" y="74"/>
                      </a:lnTo>
                      <a:lnTo>
                        <a:pt x="100" y="64"/>
                      </a:lnTo>
                      <a:lnTo>
                        <a:pt x="100" y="55"/>
                      </a:lnTo>
                      <a:lnTo>
                        <a:pt x="102" y="45"/>
                      </a:lnTo>
                      <a:lnTo>
                        <a:pt x="102" y="33"/>
                      </a:lnTo>
                      <a:lnTo>
                        <a:pt x="102" y="24"/>
                      </a:lnTo>
                      <a:lnTo>
                        <a:pt x="100" y="17"/>
                      </a:lnTo>
                      <a:lnTo>
                        <a:pt x="97" y="12"/>
                      </a:lnTo>
                      <a:lnTo>
                        <a:pt x="95" y="7"/>
                      </a:lnTo>
                      <a:lnTo>
                        <a:pt x="93" y="5"/>
                      </a:lnTo>
                      <a:lnTo>
                        <a:pt x="88" y="5"/>
                      </a:lnTo>
                      <a:lnTo>
                        <a:pt x="86" y="3"/>
                      </a:lnTo>
                      <a:lnTo>
                        <a:pt x="83" y="3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6" y="3"/>
                      </a:lnTo>
                      <a:lnTo>
                        <a:pt x="74" y="3"/>
                      </a:lnTo>
                      <a:lnTo>
                        <a:pt x="71" y="3"/>
                      </a:lnTo>
                      <a:lnTo>
                        <a:pt x="67" y="3"/>
                      </a:lnTo>
                      <a:lnTo>
                        <a:pt x="64" y="3"/>
                      </a:lnTo>
                      <a:lnTo>
                        <a:pt x="62" y="3"/>
                      </a:lnTo>
                      <a:lnTo>
                        <a:pt x="57" y="3"/>
                      </a:lnTo>
                      <a:lnTo>
                        <a:pt x="55" y="3"/>
                      </a:lnTo>
                      <a:lnTo>
                        <a:pt x="50" y="3"/>
                      </a:lnTo>
                      <a:lnTo>
                        <a:pt x="48" y="5"/>
                      </a:lnTo>
                      <a:lnTo>
                        <a:pt x="43" y="5"/>
                      </a:lnTo>
                      <a:lnTo>
                        <a:pt x="41" y="5"/>
                      </a:lnTo>
                      <a:lnTo>
                        <a:pt x="36" y="7"/>
                      </a:lnTo>
                      <a:lnTo>
                        <a:pt x="34" y="7"/>
                      </a:lnTo>
                      <a:lnTo>
                        <a:pt x="29" y="10"/>
                      </a:lnTo>
                      <a:lnTo>
                        <a:pt x="26" y="10"/>
                      </a:lnTo>
                      <a:lnTo>
                        <a:pt x="24" y="12"/>
                      </a:lnTo>
                      <a:lnTo>
                        <a:pt x="22" y="12"/>
                      </a:lnTo>
                      <a:lnTo>
                        <a:pt x="19" y="12"/>
                      </a:lnTo>
                      <a:lnTo>
                        <a:pt x="17" y="15"/>
                      </a:lnTo>
                      <a:close/>
                    </a:path>
                  </a:pathLst>
                </a:custGeom>
                <a:solidFill>
                  <a:srgbClr val="50953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7" name="Freeform 454"/>
                <p:cNvSpPr>
                  <a:spLocks/>
                </p:cNvSpPr>
                <p:nvPr/>
              </p:nvSpPr>
              <p:spPr bwMode="auto">
                <a:xfrm>
                  <a:off x="1428750" y="3925888"/>
                  <a:ext cx="68263" cy="153988"/>
                </a:xfrm>
                <a:custGeom>
                  <a:avLst/>
                  <a:gdLst>
                    <a:gd name="T0" fmla="*/ 2147483647 w 43"/>
                    <a:gd name="T1" fmla="*/ 2147483647 h 97"/>
                    <a:gd name="T2" fmla="*/ 0 w 43"/>
                    <a:gd name="T3" fmla="*/ 2147483647 h 97"/>
                    <a:gd name="T4" fmla="*/ 2147483647 w 43"/>
                    <a:gd name="T5" fmla="*/ 2147483647 h 97"/>
                    <a:gd name="T6" fmla="*/ 2147483647 w 43"/>
                    <a:gd name="T7" fmla="*/ 2147483647 h 97"/>
                    <a:gd name="T8" fmla="*/ 2147483647 w 43"/>
                    <a:gd name="T9" fmla="*/ 2147483647 h 97"/>
                    <a:gd name="T10" fmla="*/ 2147483647 w 43"/>
                    <a:gd name="T11" fmla="*/ 2147483647 h 97"/>
                    <a:gd name="T12" fmla="*/ 2147483647 w 43"/>
                    <a:gd name="T13" fmla="*/ 2147483647 h 97"/>
                    <a:gd name="T14" fmla="*/ 2147483647 w 43"/>
                    <a:gd name="T15" fmla="*/ 2147483647 h 97"/>
                    <a:gd name="T16" fmla="*/ 2147483647 w 43"/>
                    <a:gd name="T17" fmla="*/ 2147483647 h 97"/>
                    <a:gd name="T18" fmla="*/ 2147483647 w 43"/>
                    <a:gd name="T19" fmla="*/ 2147483647 h 97"/>
                    <a:gd name="T20" fmla="*/ 2147483647 w 43"/>
                    <a:gd name="T21" fmla="*/ 0 h 97"/>
                    <a:gd name="T22" fmla="*/ 2147483647 w 43"/>
                    <a:gd name="T23" fmla="*/ 0 h 97"/>
                    <a:gd name="T24" fmla="*/ 2147483647 w 43"/>
                    <a:gd name="T25" fmla="*/ 0 h 97"/>
                    <a:gd name="T26" fmla="*/ 2147483647 w 43"/>
                    <a:gd name="T27" fmla="*/ 2147483647 h 97"/>
                    <a:gd name="T28" fmla="*/ 2147483647 w 43"/>
                    <a:gd name="T29" fmla="*/ 2147483647 h 97"/>
                    <a:gd name="T30" fmla="*/ 2147483647 w 43"/>
                    <a:gd name="T31" fmla="*/ 2147483647 h 97"/>
                    <a:gd name="T32" fmla="*/ 2147483647 w 43"/>
                    <a:gd name="T33" fmla="*/ 2147483647 h 97"/>
                    <a:gd name="T34" fmla="*/ 2147483647 w 43"/>
                    <a:gd name="T35" fmla="*/ 2147483647 h 97"/>
                    <a:gd name="T36" fmla="*/ 2147483647 w 43"/>
                    <a:gd name="T37" fmla="*/ 2147483647 h 97"/>
                    <a:gd name="T38" fmla="*/ 2147483647 w 43"/>
                    <a:gd name="T39" fmla="*/ 2147483647 h 9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3"/>
                    <a:gd name="T61" fmla="*/ 0 h 97"/>
                    <a:gd name="T62" fmla="*/ 43 w 43"/>
                    <a:gd name="T63" fmla="*/ 97 h 9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3" h="97">
                      <a:moveTo>
                        <a:pt x="12" y="7"/>
                      </a:moveTo>
                      <a:lnTo>
                        <a:pt x="0" y="97"/>
                      </a:lnTo>
                      <a:lnTo>
                        <a:pt x="28" y="97"/>
                      </a:lnTo>
                      <a:lnTo>
                        <a:pt x="43" y="5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8" y="0"/>
                      </a:lnTo>
                      <a:lnTo>
                        <a:pt x="33" y="0"/>
                      </a:lnTo>
                      <a:lnTo>
                        <a:pt x="28" y="0"/>
                      </a:lnTo>
                      <a:lnTo>
                        <a:pt x="26" y="3"/>
                      </a:lnTo>
                      <a:lnTo>
                        <a:pt x="21" y="3"/>
                      </a:lnTo>
                      <a:lnTo>
                        <a:pt x="19" y="3"/>
                      </a:lnTo>
                      <a:lnTo>
                        <a:pt x="17" y="5"/>
                      </a:lnTo>
                      <a:lnTo>
                        <a:pt x="14" y="5"/>
                      </a:lnTo>
                      <a:lnTo>
                        <a:pt x="14" y="7"/>
                      </a:ln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rgbClr val="9F98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8" name="Freeform 455"/>
                <p:cNvSpPr>
                  <a:spLocks/>
                </p:cNvSpPr>
                <p:nvPr/>
              </p:nvSpPr>
              <p:spPr bwMode="auto">
                <a:xfrm>
                  <a:off x="1098550" y="3765551"/>
                  <a:ext cx="401638" cy="209550"/>
                </a:xfrm>
                <a:custGeom>
                  <a:avLst/>
                  <a:gdLst>
                    <a:gd name="T0" fmla="*/ 2147483647 w 253"/>
                    <a:gd name="T1" fmla="*/ 2147483647 h 132"/>
                    <a:gd name="T2" fmla="*/ 2147483647 w 253"/>
                    <a:gd name="T3" fmla="*/ 2147483647 h 132"/>
                    <a:gd name="T4" fmla="*/ 2147483647 w 253"/>
                    <a:gd name="T5" fmla="*/ 2147483647 h 132"/>
                    <a:gd name="T6" fmla="*/ 2147483647 w 253"/>
                    <a:gd name="T7" fmla="*/ 2147483647 h 132"/>
                    <a:gd name="T8" fmla="*/ 2147483647 w 253"/>
                    <a:gd name="T9" fmla="*/ 2147483647 h 132"/>
                    <a:gd name="T10" fmla="*/ 2147483647 w 253"/>
                    <a:gd name="T11" fmla="*/ 2147483647 h 132"/>
                    <a:gd name="T12" fmla="*/ 2147483647 w 253"/>
                    <a:gd name="T13" fmla="*/ 2147483647 h 132"/>
                    <a:gd name="T14" fmla="*/ 2147483647 w 253"/>
                    <a:gd name="T15" fmla="*/ 2147483647 h 132"/>
                    <a:gd name="T16" fmla="*/ 2147483647 w 253"/>
                    <a:gd name="T17" fmla="*/ 2147483647 h 132"/>
                    <a:gd name="T18" fmla="*/ 2147483647 w 253"/>
                    <a:gd name="T19" fmla="*/ 2147483647 h 132"/>
                    <a:gd name="T20" fmla="*/ 2147483647 w 253"/>
                    <a:gd name="T21" fmla="*/ 2147483647 h 132"/>
                    <a:gd name="T22" fmla="*/ 2147483647 w 253"/>
                    <a:gd name="T23" fmla="*/ 2147483647 h 132"/>
                    <a:gd name="T24" fmla="*/ 2147483647 w 253"/>
                    <a:gd name="T25" fmla="*/ 2147483647 h 132"/>
                    <a:gd name="T26" fmla="*/ 2147483647 w 253"/>
                    <a:gd name="T27" fmla="*/ 2147483647 h 132"/>
                    <a:gd name="T28" fmla="*/ 2147483647 w 253"/>
                    <a:gd name="T29" fmla="*/ 2147483647 h 132"/>
                    <a:gd name="T30" fmla="*/ 2147483647 w 253"/>
                    <a:gd name="T31" fmla="*/ 2147483647 h 132"/>
                    <a:gd name="T32" fmla="*/ 2147483647 w 253"/>
                    <a:gd name="T33" fmla="*/ 2147483647 h 132"/>
                    <a:gd name="T34" fmla="*/ 2147483647 w 253"/>
                    <a:gd name="T35" fmla="*/ 2147483647 h 132"/>
                    <a:gd name="T36" fmla="*/ 2147483647 w 253"/>
                    <a:gd name="T37" fmla="*/ 2147483647 h 132"/>
                    <a:gd name="T38" fmla="*/ 2147483647 w 253"/>
                    <a:gd name="T39" fmla="*/ 2147483647 h 132"/>
                    <a:gd name="T40" fmla="*/ 2147483647 w 253"/>
                    <a:gd name="T41" fmla="*/ 2147483647 h 132"/>
                    <a:gd name="T42" fmla="*/ 2147483647 w 253"/>
                    <a:gd name="T43" fmla="*/ 2147483647 h 132"/>
                    <a:gd name="T44" fmla="*/ 2147483647 w 253"/>
                    <a:gd name="T45" fmla="*/ 2147483647 h 132"/>
                    <a:gd name="T46" fmla="*/ 2147483647 w 253"/>
                    <a:gd name="T47" fmla="*/ 2147483647 h 132"/>
                    <a:gd name="T48" fmla="*/ 2147483647 w 253"/>
                    <a:gd name="T49" fmla="*/ 2147483647 h 132"/>
                    <a:gd name="T50" fmla="*/ 2147483647 w 253"/>
                    <a:gd name="T51" fmla="*/ 2147483647 h 132"/>
                    <a:gd name="T52" fmla="*/ 2147483647 w 253"/>
                    <a:gd name="T53" fmla="*/ 2147483647 h 132"/>
                    <a:gd name="T54" fmla="*/ 2147483647 w 253"/>
                    <a:gd name="T55" fmla="*/ 2147483647 h 132"/>
                    <a:gd name="T56" fmla="*/ 2147483647 w 253"/>
                    <a:gd name="T57" fmla="*/ 2147483647 h 132"/>
                    <a:gd name="T58" fmla="*/ 2147483647 w 253"/>
                    <a:gd name="T59" fmla="*/ 2147483647 h 132"/>
                    <a:gd name="T60" fmla="*/ 2147483647 w 253"/>
                    <a:gd name="T61" fmla="*/ 2147483647 h 132"/>
                    <a:gd name="T62" fmla="*/ 2147483647 w 253"/>
                    <a:gd name="T63" fmla="*/ 2147483647 h 132"/>
                    <a:gd name="T64" fmla="*/ 0 w 253"/>
                    <a:gd name="T65" fmla="*/ 2147483647 h 132"/>
                    <a:gd name="T66" fmla="*/ 2147483647 w 253"/>
                    <a:gd name="T67" fmla="*/ 2147483647 h 132"/>
                    <a:gd name="T68" fmla="*/ 2147483647 w 253"/>
                    <a:gd name="T69" fmla="*/ 2147483647 h 132"/>
                    <a:gd name="T70" fmla="*/ 2147483647 w 253"/>
                    <a:gd name="T71" fmla="*/ 2147483647 h 132"/>
                    <a:gd name="T72" fmla="*/ 2147483647 w 253"/>
                    <a:gd name="T73" fmla="*/ 2147483647 h 132"/>
                    <a:gd name="T74" fmla="*/ 2147483647 w 253"/>
                    <a:gd name="T75" fmla="*/ 2147483647 h 132"/>
                    <a:gd name="T76" fmla="*/ 2147483647 w 253"/>
                    <a:gd name="T77" fmla="*/ 2147483647 h 132"/>
                    <a:gd name="T78" fmla="*/ 2147483647 w 253"/>
                    <a:gd name="T79" fmla="*/ 2147483647 h 132"/>
                    <a:gd name="T80" fmla="*/ 2147483647 w 253"/>
                    <a:gd name="T81" fmla="*/ 2147483647 h 132"/>
                    <a:gd name="T82" fmla="*/ 2147483647 w 253"/>
                    <a:gd name="T83" fmla="*/ 2147483647 h 132"/>
                    <a:gd name="T84" fmla="*/ 2147483647 w 253"/>
                    <a:gd name="T85" fmla="*/ 2147483647 h 132"/>
                    <a:gd name="T86" fmla="*/ 2147483647 w 253"/>
                    <a:gd name="T87" fmla="*/ 2147483647 h 132"/>
                    <a:gd name="T88" fmla="*/ 2147483647 w 253"/>
                    <a:gd name="T89" fmla="*/ 2147483647 h 132"/>
                    <a:gd name="T90" fmla="*/ 2147483647 w 253"/>
                    <a:gd name="T91" fmla="*/ 2147483647 h 132"/>
                    <a:gd name="T92" fmla="*/ 2147483647 w 253"/>
                    <a:gd name="T93" fmla="*/ 2147483647 h 132"/>
                    <a:gd name="T94" fmla="*/ 2147483647 w 253"/>
                    <a:gd name="T95" fmla="*/ 2147483647 h 132"/>
                    <a:gd name="T96" fmla="*/ 2147483647 w 253"/>
                    <a:gd name="T97" fmla="*/ 2147483647 h 132"/>
                    <a:gd name="T98" fmla="*/ 2147483647 w 253"/>
                    <a:gd name="T99" fmla="*/ 2147483647 h 132"/>
                    <a:gd name="T100" fmla="*/ 2147483647 w 253"/>
                    <a:gd name="T101" fmla="*/ 2147483647 h 132"/>
                    <a:gd name="T102" fmla="*/ 2147483647 w 253"/>
                    <a:gd name="T103" fmla="*/ 2147483647 h 132"/>
                    <a:gd name="T104" fmla="*/ 2147483647 w 253"/>
                    <a:gd name="T105" fmla="*/ 2147483647 h 132"/>
                    <a:gd name="T106" fmla="*/ 2147483647 w 253"/>
                    <a:gd name="T107" fmla="*/ 2147483647 h 132"/>
                    <a:gd name="T108" fmla="*/ 2147483647 w 253"/>
                    <a:gd name="T109" fmla="*/ 2147483647 h 132"/>
                    <a:gd name="T110" fmla="*/ 2147483647 w 253"/>
                    <a:gd name="T111" fmla="*/ 2147483647 h 132"/>
                    <a:gd name="T112" fmla="*/ 2147483647 w 253"/>
                    <a:gd name="T113" fmla="*/ 2147483647 h 132"/>
                    <a:gd name="T114" fmla="*/ 2147483647 w 253"/>
                    <a:gd name="T115" fmla="*/ 2147483647 h 132"/>
                    <a:gd name="T116" fmla="*/ 2147483647 w 253"/>
                    <a:gd name="T117" fmla="*/ 2147483647 h 132"/>
                    <a:gd name="T118" fmla="*/ 2147483647 w 253"/>
                    <a:gd name="T119" fmla="*/ 2147483647 h 132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53"/>
                    <a:gd name="T181" fmla="*/ 0 h 132"/>
                    <a:gd name="T182" fmla="*/ 253 w 253"/>
                    <a:gd name="T183" fmla="*/ 132 h 132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53" h="132">
                      <a:moveTo>
                        <a:pt x="121" y="113"/>
                      </a:moveTo>
                      <a:lnTo>
                        <a:pt x="130" y="108"/>
                      </a:lnTo>
                      <a:lnTo>
                        <a:pt x="130" y="111"/>
                      </a:lnTo>
                      <a:lnTo>
                        <a:pt x="130" y="113"/>
                      </a:lnTo>
                      <a:lnTo>
                        <a:pt x="130" y="116"/>
                      </a:lnTo>
                      <a:lnTo>
                        <a:pt x="130" y="118"/>
                      </a:lnTo>
                      <a:lnTo>
                        <a:pt x="128" y="120"/>
                      </a:lnTo>
                      <a:lnTo>
                        <a:pt x="128" y="123"/>
                      </a:lnTo>
                      <a:lnTo>
                        <a:pt x="125" y="125"/>
                      </a:lnTo>
                      <a:lnTo>
                        <a:pt x="123" y="125"/>
                      </a:lnTo>
                      <a:lnTo>
                        <a:pt x="121" y="125"/>
                      </a:lnTo>
                      <a:lnTo>
                        <a:pt x="118" y="125"/>
                      </a:lnTo>
                      <a:lnTo>
                        <a:pt x="116" y="123"/>
                      </a:lnTo>
                      <a:lnTo>
                        <a:pt x="114" y="123"/>
                      </a:lnTo>
                      <a:lnTo>
                        <a:pt x="114" y="120"/>
                      </a:lnTo>
                      <a:lnTo>
                        <a:pt x="111" y="118"/>
                      </a:lnTo>
                      <a:lnTo>
                        <a:pt x="111" y="116"/>
                      </a:lnTo>
                      <a:lnTo>
                        <a:pt x="121" y="113"/>
                      </a:lnTo>
                      <a:lnTo>
                        <a:pt x="121" y="108"/>
                      </a:lnTo>
                      <a:lnTo>
                        <a:pt x="109" y="113"/>
                      </a:lnTo>
                      <a:lnTo>
                        <a:pt x="109" y="111"/>
                      </a:lnTo>
                      <a:lnTo>
                        <a:pt x="106" y="111"/>
                      </a:lnTo>
                      <a:lnTo>
                        <a:pt x="106" y="108"/>
                      </a:lnTo>
                      <a:lnTo>
                        <a:pt x="106" y="106"/>
                      </a:lnTo>
                      <a:lnTo>
                        <a:pt x="109" y="106"/>
                      </a:lnTo>
                      <a:lnTo>
                        <a:pt x="111" y="106"/>
                      </a:lnTo>
                      <a:lnTo>
                        <a:pt x="114" y="104"/>
                      </a:lnTo>
                      <a:lnTo>
                        <a:pt x="116" y="104"/>
                      </a:lnTo>
                      <a:lnTo>
                        <a:pt x="118" y="104"/>
                      </a:lnTo>
                      <a:lnTo>
                        <a:pt x="118" y="101"/>
                      </a:lnTo>
                      <a:lnTo>
                        <a:pt x="121" y="101"/>
                      </a:lnTo>
                      <a:lnTo>
                        <a:pt x="121" y="97"/>
                      </a:lnTo>
                      <a:lnTo>
                        <a:pt x="106" y="101"/>
                      </a:lnTo>
                      <a:lnTo>
                        <a:pt x="102" y="99"/>
                      </a:lnTo>
                      <a:lnTo>
                        <a:pt x="102" y="104"/>
                      </a:lnTo>
                      <a:lnTo>
                        <a:pt x="102" y="106"/>
                      </a:lnTo>
                      <a:lnTo>
                        <a:pt x="102" y="108"/>
                      </a:lnTo>
                      <a:lnTo>
                        <a:pt x="102" y="111"/>
                      </a:lnTo>
                      <a:lnTo>
                        <a:pt x="104" y="113"/>
                      </a:lnTo>
                      <a:lnTo>
                        <a:pt x="104" y="116"/>
                      </a:lnTo>
                      <a:lnTo>
                        <a:pt x="106" y="118"/>
                      </a:lnTo>
                      <a:lnTo>
                        <a:pt x="109" y="120"/>
                      </a:lnTo>
                      <a:lnTo>
                        <a:pt x="109" y="123"/>
                      </a:lnTo>
                      <a:lnTo>
                        <a:pt x="111" y="125"/>
                      </a:lnTo>
                      <a:lnTo>
                        <a:pt x="114" y="127"/>
                      </a:lnTo>
                      <a:lnTo>
                        <a:pt x="116" y="130"/>
                      </a:lnTo>
                      <a:lnTo>
                        <a:pt x="118" y="130"/>
                      </a:lnTo>
                      <a:lnTo>
                        <a:pt x="121" y="132"/>
                      </a:lnTo>
                      <a:lnTo>
                        <a:pt x="123" y="132"/>
                      </a:lnTo>
                      <a:lnTo>
                        <a:pt x="125" y="132"/>
                      </a:lnTo>
                      <a:lnTo>
                        <a:pt x="128" y="132"/>
                      </a:lnTo>
                      <a:lnTo>
                        <a:pt x="130" y="130"/>
                      </a:lnTo>
                      <a:lnTo>
                        <a:pt x="132" y="127"/>
                      </a:lnTo>
                      <a:lnTo>
                        <a:pt x="132" y="125"/>
                      </a:lnTo>
                      <a:lnTo>
                        <a:pt x="135" y="125"/>
                      </a:lnTo>
                      <a:lnTo>
                        <a:pt x="135" y="123"/>
                      </a:lnTo>
                      <a:lnTo>
                        <a:pt x="135" y="120"/>
                      </a:lnTo>
                      <a:lnTo>
                        <a:pt x="140" y="82"/>
                      </a:lnTo>
                      <a:lnTo>
                        <a:pt x="140" y="80"/>
                      </a:lnTo>
                      <a:lnTo>
                        <a:pt x="140" y="78"/>
                      </a:lnTo>
                      <a:lnTo>
                        <a:pt x="142" y="75"/>
                      </a:lnTo>
                      <a:lnTo>
                        <a:pt x="142" y="71"/>
                      </a:lnTo>
                      <a:lnTo>
                        <a:pt x="142" y="68"/>
                      </a:lnTo>
                      <a:lnTo>
                        <a:pt x="142" y="66"/>
                      </a:lnTo>
                      <a:lnTo>
                        <a:pt x="144" y="64"/>
                      </a:lnTo>
                      <a:lnTo>
                        <a:pt x="144" y="61"/>
                      </a:lnTo>
                      <a:lnTo>
                        <a:pt x="147" y="59"/>
                      </a:lnTo>
                      <a:lnTo>
                        <a:pt x="147" y="54"/>
                      </a:lnTo>
                      <a:lnTo>
                        <a:pt x="149" y="52"/>
                      </a:lnTo>
                      <a:lnTo>
                        <a:pt x="149" y="49"/>
                      </a:lnTo>
                      <a:lnTo>
                        <a:pt x="151" y="47"/>
                      </a:lnTo>
                      <a:lnTo>
                        <a:pt x="154" y="45"/>
                      </a:lnTo>
                      <a:lnTo>
                        <a:pt x="156" y="42"/>
                      </a:lnTo>
                      <a:lnTo>
                        <a:pt x="158" y="40"/>
                      </a:lnTo>
                      <a:lnTo>
                        <a:pt x="161" y="38"/>
                      </a:lnTo>
                      <a:lnTo>
                        <a:pt x="163" y="35"/>
                      </a:lnTo>
                      <a:lnTo>
                        <a:pt x="165" y="33"/>
                      </a:lnTo>
                      <a:lnTo>
                        <a:pt x="170" y="30"/>
                      </a:lnTo>
                      <a:lnTo>
                        <a:pt x="173" y="30"/>
                      </a:lnTo>
                      <a:lnTo>
                        <a:pt x="175" y="28"/>
                      </a:lnTo>
                      <a:lnTo>
                        <a:pt x="177" y="28"/>
                      </a:lnTo>
                      <a:lnTo>
                        <a:pt x="182" y="28"/>
                      </a:lnTo>
                      <a:lnTo>
                        <a:pt x="182" y="30"/>
                      </a:lnTo>
                      <a:lnTo>
                        <a:pt x="184" y="30"/>
                      </a:lnTo>
                      <a:lnTo>
                        <a:pt x="187" y="33"/>
                      </a:lnTo>
                      <a:lnTo>
                        <a:pt x="189" y="35"/>
                      </a:lnTo>
                      <a:lnTo>
                        <a:pt x="191" y="38"/>
                      </a:lnTo>
                      <a:lnTo>
                        <a:pt x="196" y="38"/>
                      </a:lnTo>
                      <a:lnTo>
                        <a:pt x="199" y="40"/>
                      </a:lnTo>
                      <a:lnTo>
                        <a:pt x="201" y="40"/>
                      </a:lnTo>
                      <a:lnTo>
                        <a:pt x="203" y="40"/>
                      </a:lnTo>
                      <a:lnTo>
                        <a:pt x="206" y="40"/>
                      </a:lnTo>
                      <a:lnTo>
                        <a:pt x="208" y="40"/>
                      </a:lnTo>
                      <a:lnTo>
                        <a:pt x="210" y="40"/>
                      </a:lnTo>
                      <a:lnTo>
                        <a:pt x="213" y="40"/>
                      </a:lnTo>
                      <a:lnTo>
                        <a:pt x="215" y="38"/>
                      </a:lnTo>
                      <a:lnTo>
                        <a:pt x="217" y="38"/>
                      </a:lnTo>
                      <a:lnTo>
                        <a:pt x="220" y="35"/>
                      </a:lnTo>
                      <a:lnTo>
                        <a:pt x="222" y="33"/>
                      </a:lnTo>
                      <a:lnTo>
                        <a:pt x="225" y="33"/>
                      </a:lnTo>
                      <a:lnTo>
                        <a:pt x="225" y="30"/>
                      </a:lnTo>
                      <a:lnTo>
                        <a:pt x="227" y="30"/>
                      </a:lnTo>
                      <a:lnTo>
                        <a:pt x="232" y="33"/>
                      </a:lnTo>
                      <a:lnTo>
                        <a:pt x="236" y="35"/>
                      </a:lnTo>
                      <a:lnTo>
                        <a:pt x="239" y="40"/>
                      </a:lnTo>
                      <a:lnTo>
                        <a:pt x="243" y="45"/>
                      </a:lnTo>
                      <a:lnTo>
                        <a:pt x="246" y="49"/>
                      </a:lnTo>
                      <a:lnTo>
                        <a:pt x="246" y="54"/>
                      </a:lnTo>
                      <a:lnTo>
                        <a:pt x="248" y="61"/>
                      </a:lnTo>
                      <a:lnTo>
                        <a:pt x="248" y="66"/>
                      </a:lnTo>
                      <a:lnTo>
                        <a:pt x="248" y="71"/>
                      </a:lnTo>
                      <a:lnTo>
                        <a:pt x="248" y="73"/>
                      </a:lnTo>
                      <a:lnTo>
                        <a:pt x="248" y="78"/>
                      </a:lnTo>
                      <a:lnTo>
                        <a:pt x="251" y="78"/>
                      </a:lnTo>
                      <a:lnTo>
                        <a:pt x="251" y="71"/>
                      </a:lnTo>
                      <a:lnTo>
                        <a:pt x="253" y="64"/>
                      </a:lnTo>
                      <a:lnTo>
                        <a:pt x="253" y="56"/>
                      </a:lnTo>
                      <a:lnTo>
                        <a:pt x="251" y="49"/>
                      </a:lnTo>
                      <a:lnTo>
                        <a:pt x="251" y="47"/>
                      </a:lnTo>
                      <a:lnTo>
                        <a:pt x="248" y="45"/>
                      </a:lnTo>
                      <a:lnTo>
                        <a:pt x="248" y="42"/>
                      </a:lnTo>
                      <a:lnTo>
                        <a:pt x="248" y="40"/>
                      </a:lnTo>
                      <a:lnTo>
                        <a:pt x="246" y="38"/>
                      </a:lnTo>
                      <a:lnTo>
                        <a:pt x="243" y="35"/>
                      </a:lnTo>
                      <a:lnTo>
                        <a:pt x="241" y="33"/>
                      </a:lnTo>
                      <a:lnTo>
                        <a:pt x="241" y="30"/>
                      </a:lnTo>
                      <a:lnTo>
                        <a:pt x="239" y="30"/>
                      </a:lnTo>
                      <a:lnTo>
                        <a:pt x="236" y="28"/>
                      </a:lnTo>
                      <a:lnTo>
                        <a:pt x="234" y="26"/>
                      </a:lnTo>
                      <a:lnTo>
                        <a:pt x="232" y="26"/>
                      </a:lnTo>
                      <a:lnTo>
                        <a:pt x="232" y="23"/>
                      </a:lnTo>
                      <a:lnTo>
                        <a:pt x="229" y="21"/>
                      </a:lnTo>
                      <a:lnTo>
                        <a:pt x="227" y="21"/>
                      </a:lnTo>
                      <a:lnTo>
                        <a:pt x="225" y="21"/>
                      </a:lnTo>
                      <a:lnTo>
                        <a:pt x="225" y="23"/>
                      </a:lnTo>
                      <a:lnTo>
                        <a:pt x="222" y="23"/>
                      </a:lnTo>
                      <a:lnTo>
                        <a:pt x="222" y="26"/>
                      </a:lnTo>
                      <a:lnTo>
                        <a:pt x="220" y="28"/>
                      </a:lnTo>
                      <a:lnTo>
                        <a:pt x="217" y="30"/>
                      </a:lnTo>
                      <a:lnTo>
                        <a:pt x="215" y="30"/>
                      </a:lnTo>
                      <a:lnTo>
                        <a:pt x="213" y="33"/>
                      </a:lnTo>
                      <a:lnTo>
                        <a:pt x="210" y="33"/>
                      </a:lnTo>
                      <a:lnTo>
                        <a:pt x="208" y="33"/>
                      </a:lnTo>
                      <a:lnTo>
                        <a:pt x="206" y="33"/>
                      </a:lnTo>
                      <a:lnTo>
                        <a:pt x="203" y="33"/>
                      </a:lnTo>
                      <a:lnTo>
                        <a:pt x="201" y="33"/>
                      </a:lnTo>
                      <a:lnTo>
                        <a:pt x="199" y="33"/>
                      </a:lnTo>
                      <a:lnTo>
                        <a:pt x="196" y="33"/>
                      </a:lnTo>
                      <a:lnTo>
                        <a:pt x="194" y="30"/>
                      </a:lnTo>
                      <a:lnTo>
                        <a:pt x="191" y="30"/>
                      </a:lnTo>
                      <a:lnTo>
                        <a:pt x="189" y="30"/>
                      </a:lnTo>
                      <a:lnTo>
                        <a:pt x="189" y="28"/>
                      </a:lnTo>
                      <a:lnTo>
                        <a:pt x="187" y="28"/>
                      </a:lnTo>
                      <a:lnTo>
                        <a:pt x="189" y="26"/>
                      </a:lnTo>
                      <a:lnTo>
                        <a:pt x="189" y="21"/>
                      </a:lnTo>
                      <a:lnTo>
                        <a:pt x="191" y="19"/>
                      </a:lnTo>
                      <a:lnTo>
                        <a:pt x="191" y="14"/>
                      </a:lnTo>
                      <a:lnTo>
                        <a:pt x="191" y="12"/>
                      </a:lnTo>
                      <a:lnTo>
                        <a:pt x="189" y="9"/>
                      </a:lnTo>
                      <a:lnTo>
                        <a:pt x="189" y="4"/>
                      </a:lnTo>
                      <a:lnTo>
                        <a:pt x="187" y="2"/>
                      </a:lnTo>
                      <a:lnTo>
                        <a:pt x="184" y="0"/>
                      </a:lnTo>
                      <a:lnTo>
                        <a:pt x="184" y="2"/>
                      </a:lnTo>
                      <a:lnTo>
                        <a:pt x="184" y="7"/>
                      </a:lnTo>
                      <a:lnTo>
                        <a:pt x="187" y="9"/>
                      </a:lnTo>
                      <a:lnTo>
                        <a:pt x="184" y="14"/>
                      </a:lnTo>
                      <a:lnTo>
                        <a:pt x="184" y="19"/>
                      </a:lnTo>
                      <a:lnTo>
                        <a:pt x="182" y="21"/>
                      </a:lnTo>
                      <a:lnTo>
                        <a:pt x="180" y="23"/>
                      </a:lnTo>
                      <a:lnTo>
                        <a:pt x="177" y="23"/>
                      </a:lnTo>
                      <a:lnTo>
                        <a:pt x="175" y="23"/>
                      </a:lnTo>
                      <a:lnTo>
                        <a:pt x="173" y="23"/>
                      </a:lnTo>
                      <a:lnTo>
                        <a:pt x="168" y="26"/>
                      </a:lnTo>
                      <a:lnTo>
                        <a:pt x="165" y="26"/>
                      </a:lnTo>
                      <a:lnTo>
                        <a:pt x="163" y="28"/>
                      </a:lnTo>
                      <a:lnTo>
                        <a:pt x="161" y="28"/>
                      </a:lnTo>
                      <a:lnTo>
                        <a:pt x="158" y="30"/>
                      </a:lnTo>
                      <a:lnTo>
                        <a:pt x="156" y="30"/>
                      </a:lnTo>
                      <a:lnTo>
                        <a:pt x="154" y="33"/>
                      </a:lnTo>
                      <a:lnTo>
                        <a:pt x="151" y="35"/>
                      </a:lnTo>
                      <a:lnTo>
                        <a:pt x="149" y="38"/>
                      </a:lnTo>
                      <a:lnTo>
                        <a:pt x="149" y="40"/>
                      </a:lnTo>
                      <a:lnTo>
                        <a:pt x="147" y="42"/>
                      </a:lnTo>
                      <a:lnTo>
                        <a:pt x="144" y="45"/>
                      </a:lnTo>
                      <a:lnTo>
                        <a:pt x="142" y="47"/>
                      </a:lnTo>
                      <a:lnTo>
                        <a:pt x="142" y="49"/>
                      </a:lnTo>
                      <a:lnTo>
                        <a:pt x="140" y="52"/>
                      </a:lnTo>
                      <a:lnTo>
                        <a:pt x="140" y="54"/>
                      </a:lnTo>
                      <a:lnTo>
                        <a:pt x="140" y="56"/>
                      </a:lnTo>
                      <a:lnTo>
                        <a:pt x="140" y="59"/>
                      </a:lnTo>
                      <a:lnTo>
                        <a:pt x="137" y="61"/>
                      </a:lnTo>
                      <a:lnTo>
                        <a:pt x="137" y="64"/>
                      </a:lnTo>
                      <a:lnTo>
                        <a:pt x="137" y="66"/>
                      </a:lnTo>
                      <a:lnTo>
                        <a:pt x="135" y="66"/>
                      </a:lnTo>
                      <a:lnTo>
                        <a:pt x="132" y="64"/>
                      </a:lnTo>
                      <a:lnTo>
                        <a:pt x="130" y="64"/>
                      </a:lnTo>
                      <a:lnTo>
                        <a:pt x="128" y="64"/>
                      </a:lnTo>
                      <a:lnTo>
                        <a:pt x="125" y="61"/>
                      </a:lnTo>
                      <a:lnTo>
                        <a:pt x="125" y="59"/>
                      </a:lnTo>
                      <a:lnTo>
                        <a:pt x="121" y="61"/>
                      </a:lnTo>
                      <a:lnTo>
                        <a:pt x="118" y="61"/>
                      </a:lnTo>
                      <a:lnTo>
                        <a:pt x="111" y="61"/>
                      </a:lnTo>
                      <a:lnTo>
                        <a:pt x="106" y="64"/>
                      </a:lnTo>
                      <a:lnTo>
                        <a:pt x="99" y="64"/>
                      </a:lnTo>
                      <a:lnTo>
                        <a:pt x="92" y="66"/>
                      </a:lnTo>
                      <a:lnTo>
                        <a:pt x="83" y="66"/>
                      </a:lnTo>
                      <a:lnTo>
                        <a:pt x="76" y="68"/>
                      </a:lnTo>
                      <a:lnTo>
                        <a:pt x="66" y="71"/>
                      </a:lnTo>
                      <a:lnTo>
                        <a:pt x="59" y="71"/>
                      </a:lnTo>
                      <a:lnTo>
                        <a:pt x="52" y="73"/>
                      </a:lnTo>
                      <a:lnTo>
                        <a:pt x="47" y="73"/>
                      </a:lnTo>
                      <a:lnTo>
                        <a:pt x="40" y="75"/>
                      </a:lnTo>
                      <a:lnTo>
                        <a:pt x="38" y="75"/>
                      </a:lnTo>
                      <a:lnTo>
                        <a:pt x="36" y="75"/>
                      </a:lnTo>
                      <a:lnTo>
                        <a:pt x="33" y="75"/>
                      </a:lnTo>
                      <a:lnTo>
                        <a:pt x="31" y="75"/>
                      </a:lnTo>
                      <a:lnTo>
                        <a:pt x="28" y="73"/>
                      </a:lnTo>
                      <a:lnTo>
                        <a:pt x="26" y="73"/>
                      </a:lnTo>
                      <a:lnTo>
                        <a:pt x="24" y="73"/>
                      </a:lnTo>
                      <a:lnTo>
                        <a:pt x="21" y="71"/>
                      </a:lnTo>
                      <a:lnTo>
                        <a:pt x="19" y="71"/>
                      </a:lnTo>
                      <a:lnTo>
                        <a:pt x="17" y="71"/>
                      </a:lnTo>
                      <a:lnTo>
                        <a:pt x="14" y="68"/>
                      </a:lnTo>
                      <a:lnTo>
                        <a:pt x="12" y="68"/>
                      </a:lnTo>
                      <a:lnTo>
                        <a:pt x="10" y="66"/>
                      </a:lnTo>
                      <a:lnTo>
                        <a:pt x="7" y="66"/>
                      </a:lnTo>
                      <a:lnTo>
                        <a:pt x="5" y="66"/>
                      </a:lnTo>
                      <a:lnTo>
                        <a:pt x="3" y="66"/>
                      </a:lnTo>
                      <a:lnTo>
                        <a:pt x="0" y="64"/>
                      </a:lnTo>
                      <a:lnTo>
                        <a:pt x="0" y="66"/>
                      </a:lnTo>
                      <a:lnTo>
                        <a:pt x="3" y="68"/>
                      </a:lnTo>
                      <a:lnTo>
                        <a:pt x="5" y="68"/>
                      </a:lnTo>
                      <a:lnTo>
                        <a:pt x="7" y="68"/>
                      </a:lnTo>
                      <a:lnTo>
                        <a:pt x="10" y="71"/>
                      </a:lnTo>
                      <a:lnTo>
                        <a:pt x="12" y="71"/>
                      </a:lnTo>
                      <a:lnTo>
                        <a:pt x="14" y="73"/>
                      </a:lnTo>
                      <a:lnTo>
                        <a:pt x="17" y="73"/>
                      </a:lnTo>
                      <a:lnTo>
                        <a:pt x="19" y="73"/>
                      </a:lnTo>
                      <a:lnTo>
                        <a:pt x="21" y="75"/>
                      </a:lnTo>
                      <a:lnTo>
                        <a:pt x="24" y="75"/>
                      </a:lnTo>
                      <a:lnTo>
                        <a:pt x="26" y="78"/>
                      </a:lnTo>
                      <a:lnTo>
                        <a:pt x="28" y="78"/>
                      </a:lnTo>
                      <a:lnTo>
                        <a:pt x="26" y="78"/>
                      </a:lnTo>
                      <a:lnTo>
                        <a:pt x="24" y="78"/>
                      </a:lnTo>
                      <a:lnTo>
                        <a:pt x="24" y="80"/>
                      </a:lnTo>
                      <a:lnTo>
                        <a:pt x="21" y="80"/>
                      </a:lnTo>
                      <a:lnTo>
                        <a:pt x="62" y="97"/>
                      </a:lnTo>
                      <a:lnTo>
                        <a:pt x="64" y="99"/>
                      </a:lnTo>
                      <a:lnTo>
                        <a:pt x="66" y="97"/>
                      </a:lnTo>
                      <a:lnTo>
                        <a:pt x="31" y="80"/>
                      </a:lnTo>
                      <a:lnTo>
                        <a:pt x="33" y="80"/>
                      </a:lnTo>
                      <a:lnTo>
                        <a:pt x="38" y="80"/>
                      </a:lnTo>
                      <a:lnTo>
                        <a:pt x="43" y="78"/>
                      </a:lnTo>
                      <a:lnTo>
                        <a:pt x="50" y="78"/>
                      </a:lnTo>
                      <a:lnTo>
                        <a:pt x="57" y="75"/>
                      </a:lnTo>
                      <a:lnTo>
                        <a:pt x="64" y="73"/>
                      </a:lnTo>
                      <a:lnTo>
                        <a:pt x="71" y="73"/>
                      </a:lnTo>
                      <a:lnTo>
                        <a:pt x="80" y="71"/>
                      </a:lnTo>
                      <a:lnTo>
                        <a:pt x="88" y="68"/>
                      </a:lnTo>
                      <a:lnTo>
                        <a:pt x="97" y="68"/>
                      </a:lnTo>
                      <a:lnTo>
                        <a:pt x="104" y="66"/>
                      </a:lnTo>
                      <a:lnTo>
                        <a:pt x="111" y="66"/>
                      </a:lnTo>
                      <a:lnTo>
                        <a:pt x="116" y="64"/>
                      </a:lnTo>
                      <a:lnTo>
                        <a:pt x="121" y="64"/>
                      </a:lnTo>
                      <a:lnTo>
                        <a:pt x="123" y="64"/>
                      </a:lnTo>
                      <a:lnTo>
                        <a:pt x="125" y="64"/>
                      </a:lnTo>
                      <a:lnTo>
                        <a:pt x="128" y="64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2" y="68"/>
                      </a:lnTo>
                      <a:lnTo>
                        <a:pt x="135" y="71"/>
                      </a:lnTo>
                      <a:lnTo>
                        <a:pt x="137" y="71"/>
                      </a:lnTo>
                      <a:lnTo>
                        <a:pt x="137" y="75"/>
                      </a:lnTo>
                      <a:lnTo>
                        <a:pt x="135" y="78"/>
                      </a:lnTo>
                      <a:lnTo>
                        <a:pt x="135" y="82"/>
                      </a:lnTo>
                      <a:lnTo>
                        <a:pt x="135" y="85"/>
                      </a:lnTo>
                      <a:lnTo>
                        <a:pt x="132" y="85"/>
                      </a:lnTo>
                      <a:lnTo>
                        <a:pt x="132" y="82"/>
                      </a:lnTo>
                      <a:lnTo>
                        <a:pt x="130" y="82"/>
                      </a:lnTo>
                      <a:lnTo>
                        <a:pt x="130" y="80"/>
                      </a:lnTo>
                      <a:lnTo>
                        <a:pt x="128" y="78"/>
                      </a:lnTo>
                      <a:lnTo>
                        <a:pt x="125" y="78"/>
                      </a:lnTo>
                      <a:lnTo>
                        <a:pt x="128" y="78"/>
                      </a:lnTo>
                      <a:lnTo>
                        <a:pt x="130" y="78"/>
                      </a:lnTo>
                      <a:lnTo>
                        <a:pt x="130" y="80"/>
                      </a:lnTo>
                      <a:lnTo>
                        <a:pt x="132" y="80"/>
                      </a:lnTo>
                      <a:lnTo>
                        <a:pt x="135" y="80"/>
                      </a:lnTo>
                      <a:lnTo>
                        <a:pt x="132" y="78"/>
                      </a:lnTo>
                      <a:lnTo>
                        <a:pt x="132" y="75"/>
                      </a:lnTo>
                      <a:lnTo>
                        <a:pt x="130" y="73"/>
                      </a:lnTo>
                      <a:lnTo>
                        <a:pt x="128" y="73"/>
                      </a:lnTo>
                      <a:lnTo>
                        <a:pt x="128" y="71"/>
                      </a:lnTo>
                      <a:lnTo>
                        <a:pt x="125" y="71"/>
                      </a:lnTo>
                      <a:lnTo>
                        <a:pt x="123" y="68"/>
                      </a:lnTo>
                      <a:lnTo>
                        <a:pt x="121" y="68"/>
                      </a:lnTo>
                      <a:lnTo>
                        <a:pt x="123" y="68"/>
                      </a:lnTo>
                      <a:lnTo>
                        <a:pt x="125" y="68"/>
                      </a:lnTo>
                      <a:lnTo>
                        <a:pt x="128" y="68"/>
                      </a:lnTo>
                      <a:lnTo>
                        <a:pt x="128" y="71"/>
                      </a:lnTo>
                      <a:lnTo>
                        <a:pt x="130" y="71"/>
                      </a:lnTo>
                      <a:lnTo>
                        <a:pt x="132" y="71"/>
                      </a:lnTo>
                      <a:lnTo>
                        <a:pt x="132" y="73"/>
                      </a:lnTo>
                      <a:lnTo>
                        <a:pt x="135" y="73"/>
                      </a:lnTo>
                      <a:lnTo>
                        <a:pt x="135" y="71"/>
                      </a:lnTo>
                      <a:lnTo>
                        <a:pt x="132" y="71"/>
                      </a:lnTo>
                      <a:lnTo>
                        <a:pt x="132" y="68"/>
                      </a:lnTo>
                      <a:lnTo>
                        <a:pt x="130" y="68"/>
                      </a:lnTo>
                      <a:lnTo>
                        <a:pt x="128" y="68"/>
                      </a:lnTo>
                      <a:lnTo>
                        <a:pt x="125" y="66"/>
                      </a:lnTo>
                      <a:lnTo>
                        <a:pt x="123" y="66"/>
                      </a:lnTo>
                      <a:lnTo>
                        <a:pt x="121" y="66"/>
                      </a:lnTo>
                      <a:lnTo>
                        <a:pt x="121" y="68"/>
                      </a:lnTo>
                      <a:lnTo>
                        <a:pt x="118" y="68"/>
                      </a:lnTo>
                      <a:lnTo>
                        <a:pt x="118" y="71"/>
                      </a:lnTo>
                      <a:lnTo>
                        <a:pt x="121" y="71"/>
                      </a:lnTo>
                      <a:lnTo>
                        <a:pt x="123" y="71"/>
                      </a:lnTo>
                      <a:lnTo>
                        <a:pt x="125" y="73"/>
                      </a:lnTo>
                      <a:lnTo>
                        <a:pt x="128" y="73"/>
                      </a:lnTo>
                      <a:lnTo>
                        <a:pt x="128" y="75"/>
                      </a:lnTo>
                      <a:lnTo>
                        <a:pt x="125" y="75"/>
                      </a:lnTo>
                      <a:lnTo>
                        <a:pt x="125" y="73"/>
                      </a:lnTo>
                      <a:lnTo>
                        <a:pt x="123" y="73"/>
                      </a:lnTo>
                      <a:lnTo>
                        <a:pt x="121" y="73"/>
                      </a:lnTo>
                      <a:lnTo>
                        <a:pt x="121" y="75"/>
                      </a:lnTo>
                      <a:lnTo>
                        <a:pt x="121" y="78"/>
                      </a:lnTo>
                      <a:lnTo>
                        <a:pt x="123" y="78"/>
                      </a:lnTo>
                      <a:lnTo>
                        <a:pt x="123" y="80"/>
                      </a:lnTo>
                      <a:lnTo>
                        <a:pt x="125" y="80"/>
                      </a:lnTo>
                      <a:lnTo>
                        <a:pt x="125" y="82"/>
                      </a:lnTo>
                      <a:lnTo>
                        <a:pt x="128" y="82"/>
                      </a:lnTo>
                      <a:lnTo>
                        <a:pt x="128" y="85"/>
                      </a:lnTo>
                      <a:lnTo>
                        <a:pt x="125" y="85"/>
                      </a:lnTo>
                      <a:lnTo>
                        <a:pt x="123" y="85"/>
                      </a:lnTo>
                      <a:lnTo>
                        <a:pt x="121" y="87"/>
                      </a:lnTo>
                      <a:lnTo>
                        <a:pt x="118" y="87"/>
                      </a:lnTo>
                      <a:lnTo>
                        <a:pt x="116" y="87"/>
                      </a:lnTo>
                      <a:lnTo>
                        <a:pt x="114" y="90"/>
                      </a:lnTo>
                      <a:lnTo>
                        <a:pt x="111" y="90"/>
                      </a:lnTo>
                      <a:lnTo>
                        <a:pt x="109" y="90"/>
                      </a:lnTo>
                      <a:lnTo>
                        <a:pt x="109" y="85"/>
                      </a:lnTo>
                      <a:lnTo>
                        <a:pt x="109" y="82"/>
                      </a:lnTo>
                      <a:lnTo>
                        <a:pt x="109" y="78"/>
                      </a:lnTo>
                      <a:lnTo>
                        <a:pt x="109" y="75"/>
                      </a:lnTo>
                      <a:lnTo>
                        <a:pt x="106" y="73"/>
                      </a:lnTo>
                      <a:lnTo>
                        <a:pt x="106" y="71"/>
                      </a:lnTo>
                      <a:lnTo>
                        <a:pt x="104" y="73"/>
                      </a:lnTo>
                      <a:lnTo>
                        <a:pt x="104" y="75"/>
                      </a:lnTo>
                      <a:lnTo>
                        <a:pt x="102" y="78"/>
                      </a:lnTo>
                      <a:lnTo>
                        <a:pt x="102" y="80"/>
                      </a:lnTo>
                      <a:lnTo>
                        <a:pt x="97" y="71"/>
                      </a:lnTo>
                      <a:lnTo>
                        <a:pt x="95" y="71"/>
                      </a:lnTo>
                      <a:lnTo>
                        <a:pt x="95" y="73"/>
                      </a:lnTo>
                      <a:lnTo>
                        <a:pt x="97" y="75"/>
                      </a:lnTo>
                      <a:lnTo>
                        <a:pt x="97" y="78"/>
                      </a:lnTo>
                      <a:lnTo>
                        <a:pt x="99" y="80"/>
                      </a:lnTo>
                      <a:lnTo>
                        <a:pt x="99" y="82"/>
                      </a:lnTo>
                      <a:lnTo>
                        <a:pt x="99" y="85"/>
                      </a:lnTo>
                      <a:lnTo>
                        <a:pt x="99" y="87"/>
                      </a:lnTo>
                      <a:lnTo>
                        <a:pt x="102" y="87"/>
                      </a:lnTo>
                      <a:lnTo>
                        <a:pt x="104" y="85"/>
                      </a:lnTo>
                      <a:lnTo>
                        <a:pt x="104" y="82"/>
                      </a:lnTo>
                      <a:lnTo>
                        <a:pt x="106" y="80"/>
                      </a:lnTo>
                      <a:lnTo>
                        <a:pt x="106" y="85"/>
                      </a:lnTo>
                      <a:lnTo>
                        <a:pt x="106" y="87"/>
                      </a:lnTo>
                      <a:lnTo>
                        <a:pt x="104" y="90"/>
                      </a:lnTo>
                      <a:lnTo>
                        <a:pt x="104" y="92"/>
                      </a:lnTo>
                      <a:lnTo>
                        <a:pt x="104" y="94"/>
                      </a:lnTo>
                      <a:lnTo>
                        <a:pt x="102" y="94"/>
                      </a:lnTo>
                      <a:lnTo>
                        <a:pt x="102" y="97"/>
                      </a:lnTo>
                      <a:lnTo>
                        <a:pt x="102" y="99"/>
                      </a:lnTo>
                      <a:lnTo>
                        <a:pt x="106" y="101"/>
                      </a:lnTo>
                      <a:lnTo>
                        <a:pt x="106" y="99"/>
                      </a:lnTo>
                      <a:lnTo>
                        <a:pt x="106" y="97"/>
                      </a:lnTo>
                      <a:lnTo>
                        <a:pt x="106" y="94"/>
                      </a:lnTo>
                      <a:lnTo>
                        <a:pt x="109" y="94"/>
                      </a:lnTo>
                      <a:lnTo>
                        <a:pt x="111" y="94"/>
                      </a:lnTo>
                      <a:lnTo>
                        <a:pt x="114" y="92"/>
                      </a:lnTo>
                      <a:lnTo>
                        <a:pt x="116" y="92"/>
                      </a:lnTo>
                      <a:lnTo>
                        <a:pt x="118" y="92"/>
                      </a:lnTo>
                      <a:lnTo>
                        <a:pt x="123" y="90"/>
                      </a:lnTo>
                      <a:lnTo>
                        <a:pt x="125" y="90"/>
                      </a:lnTo>
                      <a:lnTo>
                        <a:pt x="128" y="90"/>
                      </a:lnTo>
                      <a:lnTo>
                        <a:pt x="130" y="87"/>
                      </a:lnTo>
                      <a:lnTo>
                        <a:pt x="130" y="90"/>
                      </a:lnTo>
                      <a:lnTo>
                        <a:pt x="132" y="90"/>
                      </a:lnTo>
                      <a:lnTo>
                        <a:pt x="132" y="92"/>
                      </a:lnTo>
                      <a:lnTo>
                        <a:pt x="132" y="94"/>
                      </a:lnTo>
                      <a:lnTo>
                        <a:pt x="121" y="97"/>
                      </a:lnTo>
                      <a:lnTo>
                        <a:pt x="121" y="101"/>
                      </a:lnTo>
                      <a:lnTo>
                        <a:pt x="123" y="101"/>
                      </a:lnTo>
                      <a:lnTo>
                        <a:pt x="125" y="99"/>
                      </a:lnTo>
                      <a:lnTo>
                        <a:pt x="128" y="99"/>
                      </a:lnTo>
                      <a:lnTo>
                        <a:pt x="130" y="99"/>
                      </a:lnTo>
                      <a:lnTo>
                        <a:pt x="130" y="97"/>
                      </a:lnTo>
                      <a:lnTo>
                        <a:pt x="132" y="97"/>
                      </a:lnTo>
                      <a:lnTo>
                        <a:pt x="132" y="104"/>
                      </a:lnTo>
                      <a:lnTo>
                        <a:pt x="121" y="108"/>
                      </a:lnTo>
                      <a:lnTo>
                        <a:pt x="121" y="113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69" name="Freeform 456"/>
                <p:cNvSpPr>
                  <a:spLocks/>
                </p:cNvSpPr>
                <p:nvPr/>
              </p:nvSpPr>
              <p:spPr bwMode="auto">
                <a:xfrm>
                  <a:off x="1357313" y="3608388"/>
                  <a:ext cx="104775" cy="28575"/>
                </a:xfrm>
                <a:custGeom>
                  <a:avLst/>
                  <a:gdLst>
                    <a:gd name="T0" fmla="*/ 2147483647 w 66"/>
                    <a:gd name="T1" fmla="*/ 2147483647 h 18"/>
                    <a:gd name="T2" fmla="*/ 2147483647 w 66"/>
                    <a:gd name="T3" fmla="*/ 2147483647 h 18"/>
                    <a:gd name="T4" fmla="*/ 2147483647 w 66"/>
                    <a:gd name="T5" fmla="*/ 2147483647 h 18"/>
                    <a:gd name="T6" fmla="*/ 2147483647 w 66"/>
                    <a:gd name="T7" fmla="*/ 2147483647 h 18"/>
                    <a:gd name="T8" fmla="*/ 2147483647 w 66"/>
                    <a:gd name="T9" fmla="*/ 2147483647 h 18"/>
                    <a:gd name="T10" fmla="*/ 2147483647 w 66"/>
                    <a:gd name="T11" fmla="*/ 2147483647 h 18"/>
                    <a:gd name="T12" fmla="*/ 2147483647 w 66"/>
                    <a:gd name="T13" fmla="*/ 2147483647 h 18"/>
                    <a:gd name="T14" fmla="*/ 2147483647 w 66"/>
                    <a:gd name="T15" fmla="*/ 2147483647 h 18"/>
                    <a:gd name="T16" fmla="*/ 2147483647 w 66"/>
                    <a:gd name="T17" fmla="*/ 2147483647 h 18"/>
                    <a:gd name="T18" fmla="*/ 2147483647 w 66"/>
                    <a:gd name="T19" fmla="*/ 2147483647 h 18"/>
                    <a:gd name="T20" fmla="*/ 2147483647 w 66"/>
                    <a:gd name="T21" fmla="*/ 2147483647 h 18"/>
                    <a:gd name="T22" fmla="*/ 2147483647 w 66"/>
                    <a:gd name="T23" fmla="*/ 2147483647 h 18"/>
                    <a:gd name="T24" fmla="*/ 2147483647 w 66"/>
                    <a:gd name="T25" fmla="*/ 2147483647 h 18"/>
                    <a:gd name="T26" fmla="*/ 2147483647 w 66"/>
                    <a:gd name="T27" fmla="*/ 2147483647 h 18"/>
                    <a:gd name="T28" fmla="*/ 2147483647 w 66"/>
                    <a:gd name="T29" fmla="*/ 2147483647 h 18"/>
                    <a:gd name="T30" fmla="*/ 2147483647 w 66"/>
                    <a:gd name="T31" fmla="*/ 2147483647 h 18"/>
                    <a:gd name="T32" fmla="*/ 2147483647 w 66"/>
                    <a:gd name="T33" fmla="*/ 2147483647 h 18"/>
                    <a:gd name="T34" fmla="*/ 2147483647 w 66"/>
                    <a:gd name="T35" fmla="*/ 2147483647 h 18"/>
                    <a:gd name="T36" fmla="*/ 2147483647 w 66"/>
                    <a:gd name="T37" fmla="*/ 2147483647 h 18"/>
                    <a:gd name="T38" fmla="*/ 2147483647 w 66"/>
                    <a:gd name="T39" fmla="*/ 2147483647 h 18"/>
                    <a:gd name="T40" fmla="*/ 2147483647 w 66"/>
                    <a:gd name="T41" fmla="*/ 2147483647 h 18"/>
                    <a:gd name="T42" fmla="*/ 0 w 66"/>
                    <a:gd name="T43" fmla="*/ 2147483647 h 18"/>
                    <a:gd name="T44" fmla="*/ 0 w 66"/>
                    <a:gd name="T45" fmla="*/ 2147483647 h 18"/>
                    <a:gd name="T46" fmla="*/ 0 w 66"/>
                    <a:gd name="T47" fmla="*/ 2147483647 h 18"/>
                    <a:gd name="T48" fmla="*/ 0 w 66"/>
                    <a:gd name="T49" fmla="*/ 2147483647 h 18"/>
                    <a:gd name="T50" fmla="*/ 2147483647 w 66"/>
                    <a:gd name="T51" fmla="*/ 2147483647 h 18"/>
                    <a:gd name="T52" fmla="*/ 2147483647 w 66"/>
                    <a:gd name="T53" fmla="*/ 2147483647 h 18"/>
                    <a:gd name="T54" fmla="*/ 2147483647 w 66"/>
                    <a:gd name="T55" fmla="*/ 2147483647 h 18"/>
                    <a:gd name="T56" fmla="*/ 2147483647 w 66"/>
                    <a:gd name="T57" fmla="*/ 2147483647 h 18"/>
                    <a:gd name="T58" fmla="*/ 2147483647 w 66"/>
                    <a:gd name="T59" fmla="*/ 2147483647 h 18"/>
                    <a:gd name="T60" fmla="*/ 2147483647 w 66"/>
                    <a:gd name="T61" fmla="*/ 0 h 18"/>
                    <a:gd name="T62" fmla="*/ 2147483647 w 66"/>
                    <a:gd name="T63" fmla="*/ 0 h 18"/>
                    <a:gd name="T64" fmla="*/ 2147483647 w 66"/>
                    <a:gd name="T65" fmla="*/ 0 h 18"/>
                    <a:gd name="T66" fmla="*/ 2147483647 w 66"/>
                    <a:gd name="T67" fmla="*/ 0 h 18"/>
                    <a:gd name="T68" fmla="*/ 2147483647 w 66"/>
                    <a:gd name="T69" fmla="*/ 0 h 18"/>
                    <a:gd name="T70" fmla="*/ 2147483647 w 66"/>
                    <a:gd name="T71" fmla="*/ 0 h 18"/>
                    <a:gd name="T72" fmla="*/ 2147483647 w 66"/>
                    <a:gd name="T73" fmla="*/ 0 h 18"/>
                    <a:gd name="T74" fmla="*/ 2147483647 w 66"/>
                    <a:gd name="T75" fmla="*/ 0 h 18"/>
                    <a:gd name="T76" fmla="*/ 2147483647 w 66"/>
                    <a:gd name="T77" fmla="*/ 0 h 18"/>
                    <a:gd name="T78" fmla="*/ 2147483647 w 66"/>
                    <a:gd name="T79" fmla="*/ 0 h 18"/>
                    <a:gd name="T80" fmla="*/ 2147483647 w 66"/>
                    <a:gd name="T81" fmla="*/ 0 h 18"/>
                    <a:gd name="T82" fmla="*/ 2147483647 w 66"/>
                    <a:gd name="T83" fmla="*/ 0 h 18"/>
                    <a:gd name="T84" fmla="*/ 2147483647 w 66"/>
                    <a:gd name="T85" fmla="*/ 2147483647 h 18"/>
                    <a:gd name="T86" fmla="*/ 2147483647 w 66"/>
                    <a:gd name="T87" fmla="*/ 2147483647 h 18"/>
                    <a:gd name="T88" fmla="*/ 2147483647 w 66"/>
                    <a:gd name="T89" fmla="*/ 2147483647 h 18"/>
                    <a:gd name="T90" fmla="*/ 2147483647 w 66"/>
                    <a:gd name="T91" fmla="*/ 2147483647 h 18"/>
                    <a:gd name="T92" fmla="*/ 2147483647 w 66"/>
                    <a:gd name="T93" fmla="*/ 2147483647 h 18"/>
                    <a:gd name="T94" fmla="*/ 2147483647 w 66"/>
                    <a:gd name="T95" fmla="*/ 2147483647 h 18"/>
                    <a:gd name="T96" fmla="*/ 2147483647 w 66"/>
                    <a:gd name="T97" fmla="*/ 2147483647 h 18"/>
                    <a:gd name="T98" fmla="*/ 2147483647 w 66"/>
                    <a:gd name="T99" fmla="*/ 2147483647 h 18"/>
                    <a:gd name="T100" fmla="*/ 2147483647 w 66"/>
                    <a:gd name="T101" fmla="*/ 2147483647 h 18"/>
                    <a:gd name="T102" fmla="*/ 2147483647 w 66"/>
                    <a:gd name="T103" fmla="*/ 2147483647 h 18"/>
                    <a:gd name="T104" fmla="*/ 2147483647 w 66"/>
                    <a:gd name="T105" fmla="*/ 2147483647 h 18"/>
                    <a:gd name="T106" fmla="*/ 2147483647 w 66"/>
                    <a:gd name="T107" fmla="*/ 2147483647 h 18"/>
                    <a:gd name="T108" fmla="*/ 2147483647 w 66"/>
                    <a:gd name="T109" fmla="*/ 2147483647 h 18"/>
                    <a:gd name="T110" fmla="*/ 2147483647 w 66"/>
                    <a:gd name="T111" fmla="*/ 2147483647 h 18"/>
                    <a:gd name="T112" fmla="*/ 2147483647 w 66"/>
                    <a:gd name="T113" fmla="*/ 2147483647 h 1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66"/>
                    <a:gd name="T172" fmla="*/ 0 h 18"/>
                    <a:gd name="T173" fmla="*/ 66 w 66"/>
                    <a:gd name="T174" fmla="*/ 18 h 1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66" h="18">
                      <a:moveTo>
                        <a:pt x="66" y="18"/>
                      </a:moveTo>
                      <a:lnTo>
                        <a:pt x="64" y="18"/>
                      </a:lnTo>
                      <a:lnTo>
                        <a:pt x="62" y="18"/>
                      </a:lnTo>
                      <a:lnTo>
                        <a:pt x="59" y="14"/>
                      </a:lnTo>
                      <a:lnTo>
                        <a:pt x="57" y="11"/>
                      </a:lnTo>
                      <a:lnTo>
                        <a:pt x="52" y="11"/>
                      </a:lnTo>
                      <a:lnTo>
                        <a:pt x="50" y="9"/>
                      </a:lnTo>
                      <a:lnTo>
                        <a:pt x="45" y="7"/>
                      </a:lnTo>
                      <a:lnTo>
                        <a:pt x="40" y="7"/>
                      </a:lnTo>
                      <a:lnTo>
                        <a:pt x="38" y="7"/>
                      </a:lnTo>
                      <a:lnTo>
                        <a:pt x="33" y="4"/>
                      </a:lnTo>
                      <a:lnTo>
                        <a:pt x="28" y="4"/>
                      </a:lnTo>
                      <a:lnTo>
                        <a:pt x="24" y="4"/>
                      </a:lnTo>
                      <a:lnTo>
                        <a:pt x="21" y="7"/>
                      </a:lnTo>
                      <a:lnTo>
                        <a:pt x="17" y="7"/>
                      </a:lnTo>
                      <a:lnTo>
                        <a:pt x="12" y="7"/>
                      </a:lnTo>
                      <a:lnTo>
                        <a:pt x="10" y="9"/>
                      </a:lnTo>
                      <a:lnTo>
                        <a:pt x="5" y="9"/>
                      </a:lnTo>
                      <a:lnTo>
                        <a:pt x="2" y="11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5" y="4"/>
                      </a:lnTo>
                      <a:lnTo>
                        <a:pt x="7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7" y="0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6" y="0"/>
                      </a:lnTo>
                      <a:lnTo>
                        <a:pt x="28" y="0"/>
                      </a:lnTo>
                      <a:lnTo>
                        <a:pt x="31" y="0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3" y="2"/>
                      </a:lnTo>
                      <a:lnTo>
                        <a:pt x="45" y="2"/>
                      </a:lnTo>
                      <a:lnTo>
                        <a:pt x="47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4" y="7"/>
                      </a:lnTo>
                      <a:lnTo>
                        <a:pt x="57" y="9"/>
                      </a:lnTo>
                      <a:lnTo>
                        <a:pt x="59" y="11"/>
                      </a:lnTo>
                      <a:lnTo>
                        <a:pt x="62" y="11"/>
                      </a:lnTo>
                      <a:lnTo>
                        <a:pt x="62" y="14"/>
                      </a:lnTo>
                      <a:lnTo>
                        <a:pt x="64" y="16"/>
                      </a:lnTo>
                      <a:lnTo>
                        <a:pt x="66" y="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0" name="Freeform 457"/>
                <p:cNvSpPr>
                  <a:spLocks/>
                </p:cNvSpPr>
                <p:nvPr/>
              </p:nvSpPr>
              <p:spPr bwMode="auto">
                <a:xfrm>
                  <a:off x="1106488" y="3622676"/>
                  <a:ext cx="201613" cy="209550"/>
                </a:xfrm>
                <a:custGeom>
                  <a:avLst/>
                  <a:gdLst>
                    <a:gd name="T0" fmla="*/ 2147483647 w 127"/>
                    <a:gd name="T1" fmla="*/ 2147483647 h 132"/>
                    <a:gd name="T2" fmla="*/ 2147483647 w 127"/>
                    <a:gd name="T3" fmla="*/ 2147483647 h 132"/>
                    <a:gd name="T4" fmla="*/ 2147483647 w 127"/>
                    <a:gd name="T5" fmla="*/ 2147483647 h 132"/>
                    <a:gd name="T6" fmla="*/ 2147483647 w 127"/>
                    <a:gd name="T7" fmla="*/ 2147483647 h 132"/>
                    <a:gd name="T8" fmla="*/ 2147483647 w 127"/>
                    <a:gd name="T9" fmla="*/ 2147483647 h 132"/>
                    <a:gd name="T10" fmla="*/ 2147483647 w 127"/>
                    <a:gd name="T11" fmla="*/ 2147483647 h 132"/>
                    <a:gd name="T12" fmla="*/ 2147483647 w 127"/>
                    <a:gd name="T13" fmla="*/ 2147483647 h 132"/>
                    <a:gd name="T14" fmla="*/ 2147483647 w 127"/>
                    <a:gd name="T15" fmla="*/ 2147483647 h 132"/>
                    <a:gd name="T16" fmla="*/ 2147483647 w 127"/>
                    <a:gd name="T17" fmla="*/ 2147483647 h 132"/>
                    <a:gd name="T18" fmla="*/ 2147483647 w 127"/>
                    <a:gd name="T19" fmla="*/ 2147483647 h 132"/>
                    <a:gd name="T20" fmla="*/ 2147483647 w 127"/>
                    <a:gd name="T21" fmla="*/ 2147483647 h 132"/>
                    <a:gd name="T22" fmla="*/ 2147483647 w 127"/>
                    <a:gd name="T23" fmla="*/ 2147483647 h 132"/>
                    <a:gd name="T24" fmla="*/ 2147483647 w 127"/>
                    <a:gd name="T25" fmla="*/ 2147483647 h 132"/>
                    <a:gd name="T26" fmla="*/ 2147483647 w 127"/>
                    <a:gd name="T27" fmla="*/ 2147483647 h 132"/>
                    <a:gd name="T28" fmla="*/ 2147483647 w 127"/>
                    <a:gd name="T29" fmla="*/ 2147483647 h 132"/>
                    <a:gd name="T30" fmla="*/ 2147483647 w 127"/>
                    <a:gd name="T31" fmla="*/ 2147483647 h 132"/>
                    <a:gd name="T32" fmla="*/ 2147483647 w 127"/>
                    <a:gd name="T33" fmla="*/ 2147483647 h 132"/>
                    <a:gd name="T34" fmla="*/ 2147483647 w 127"/>
                    <a:gd name="T35" fmla="*/ 2147483647 h 132"/>
                    <a:gd name="T36" fmla="*/ 2147483647 w 127"/>
                    <a:gd name="T37" fmla="*/ 2147483647 h 132"/>
                    <a:gd name="T38" fmla="*/ 2147483647 w 127"/>
                    <a:gd name="T39" fmla="*/ 2147483647 h 132"/>
                    <a:gd name="T40" fmla="*/ 2147483647 w 127"/>
                    <a:gd name="T41" fmla="*/ 2147483647 h 132"/>
                    <a:gd name="T42" fmla="*/ 2147483647 w 127"/>
                    <a:gd name="T43" fmla="*/ 2147483647 h 132"/>
                    <a:gd name="T44" fmla="*/ 2147483647 w 127"/>
                    <a:gd name="T45" fmla="*/ 2147483647 h 132"/>
                    <a:gd name="T46" fmla="*/ 2147483647 w 127"/>
                    <a:gd name="T47" fmla="*/ 2147483647 h 132"/>
                    <a:gd name="T48" fmla="*/ 2147483647 w 127"/>
                    <a:gd name="T49" fmla="*/ 2147483647 h 132"/>
                    <a:gd name="T50" fmla="*/ 2147483647 w 127"/>
                    <a:gd name="T51" fmla="*/ 2147483647 h 132"/>
                    <a:gd name="T52" fmla="*/ 2147483647 w 127"/>
                    <a:gd name="T53" fmla="*/ 2147483647 h 132"/>
                    <a:gd name="T54" fmla="*/ 2147483647 w 127"/>
                    <a:gd name="T55" fmla="*/ 2147483647 h 132"/>
                    <a:gd name="T56" fmla="*/ 2147483647 w 127"/>
                    <a:gd name="T57" fmla="*/ 2147483647 h 132"/>
                    <a:gd name="T58" fmla="*/ 2147483647 w 127"/>
                    <a:gd name="T59" fmla="*/ 2147483647 h 132"/>
                    <a:gd name="T60" fmla="*/ 2147483647 w 127"/>
                    <a:gd name="T61" fmla="*/ 2147483647 h 132"/>
                    <a:gd name="T62" fmla="*/ 2147483647 w 127"/>
                    <a:gd name="T63" fmla="*/ 2147483647 h 132"/>
                    <a:gd name="T64" fmla="*/ 2147483647 w 127"/>
                    <a:gd name="T65" fmla="*/ 2147483647 h 132"/>
                    <a:gd name="T66" fmla="*/ 2147483647 w 127"/>
                    <a:gd name="T67" fmla="*/ 2147483647 h 132"/>
                    <a:gd name="T68" fmla="*/ 2147483647 w 127"/>
                    <a:gd name="T69" fmla="*/ 2147483647 h 132"/>
                    <a:gd name="T70" fmla="*/ 0 w 127"/>
                    <a:gd name="T71" fmla="*/ 2147483647 h 132"/>
                    <a:gd name="T72" fmla="*/ 0 w 127"/>
                    <a:gd name="T73" fmla="*/ 2147483647 h 132"/>
                    <a:gd name="T74" fmla="*/ 0 w 127"/>
                    <a:gd name="T75" fmla="*/ 2147483647 h 132"/>
                    <a:gd name="T76" fmla="*/ 2147483647 w 127"/>
                    <a:gd name="T77" fmla="*/ 0 h 132"/>
                    <a:gd name="T78" fmla="*/ 2147483647 w 127"/>
                    <a:gd name="T79" fmla="*/ 2147483647 h 132"/>
                    <a:gd name="T80" fmla="*/ 2147483647 w 127"/>
                    <a:gd name="T81" fmla="*/ 2147483647 h 132"/>
                    <a:gd name="T82" fmla="*/ 2147483647 w 127"/>
                    <a:gd name="T83" fmla="*/ 2147483647 h 132"/>
                    <a:gd name="T84" fmla="*/ 2147483647 w 127"/>
                    <a:gd name="T85" fmla="*/ 2147483647 h 132"/>
                    <a:gd name="T86" fmla="*/ 2147483647 w 127"/>
                    <a:gd name="T87" fmla="*/ 2147483647 h 132"/>
                    <a:gd name="T88" fmla="*/ 2147483647 w 127"/>
                    <a:gd name="T89" fmla="*/ 2147483647 h 132"/>
                    <a:gd name="T90" fmla="*/ 2147483647 w 127"/>
                    <a:gd name="T91" fmla="*/ 2147483647 h 132"/>
                    <a:gd name="T92" fmla="*/ 2147483647 w 127"/>
                    <a:gd name="T93" fmla="*/ 2147483647 h 132"/>
                    <a:gd name="T94" fmla="*/ 2147483647 w 127"/>
                    <a:gd name="T95" fmla="*/ 2147483647 h 132"/>
                    <a:gd name="T96" fmla="*/ 2147483647 w 127"/>
                    <a:gd name="T97" fmla="*/ 2147483647 h 1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7"/>
                    <a:gd name="T148" fmla="*/ 0 h 132"/>
                    <a:gd name="T149" fmla="*/ 127 w 127"/>
                    <a:gd name="T150" fmla="*/ 132 h 1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7" h="132">
                      <a:moveTo>
                        <a:pt x="120" y="109"/>
                      </a:moveTo>
                      <a:lnTo>
                        <a:pt x="123" y="7"/>
                      </a:lnTo>
                      <a:lnTo>
                        <a:pt x="23" y="7"/>
                      </a:lnTo>
                      <a:lnTo>
                        <a:pt x="26" y="116"/>
                      </a:lnTo>
                      <a:lnTo>
                        <a:pt x="26" y="118"/>
                      </a:lnTo>
                      <a:lnTo>
                        <a:pt x="23" y="118"/>
                      </a:lnTo>
                      <a:lnTo>
                        <a:pt x="19" y="9"/>
                      </a:lnTo>
                      <a:lnTo>
                        <a:pt x="5" y="24"/>
                      </a:lnTo>
                      <a:lnTo>
                        <a:pt x="5" y="40"/>
                      </a:lnTo>
                      <a:lnTo>
                        <a:pt x="5" y="76"/>
                      </a:lnTo>
                      <a:lnTo>
                        <a:pt x="7" y="111"/>
                      </a:lnTo>
                      <a:lnTo>
                        <a:pt x="7" y="128"/>
                      </a:lnTo>
                      <a:lnTo>
                        <a:pt x="9" y="128"/>
                      </a:lnTo>
                      <a:lnTo>
                        <a:pt x="12" y="128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19" y="123"/>
                      </a:lnTo>
                      <a:lnTo>
                        <a:pt x="21" y="123"/>
                      </a:lnTo>
                      <a:lnTo>
                        <a:pt x="23" y="123"/>
                      </a:lnTo>
                      <a:lnTo>
                        <a:pt x="21" y="123"/>
                      </a:lnTo>
                      <a:lnTo>
                        <a:pt x="19" y="125"/>
                      </a:lnTo>
                      <a:lnTo>
                        <a:pt x="16" y="128"/>
                      </a:lnTo>
                      <a:lnTo>
                        <a:pt x="14" y="128"/>
                      </a:lnTo>
                      <a:lnTo>
                        <a:pt x="12" y="130"/>
                      </a:lnTo>
                      <a:lnTo>
                        <a:pt x="9" y="130"/>
                      </a:lnTo>
                      <a:lnTo>
                        <a:pt x="7" y="132"/>
                      </a:lnTo>
                      <a:lnTo>
                        <a:pt x="5" y="132"/>
                      </a:lnTo>
                      <a:lnTo>
                        <a:pt x="5" y="128"/>
                      </a:lnTo>
                      <a:lnTo>
                        <a:pt x="2" y="116"/>
                      </a:lnTo>
                      <a:lnTo>
                        <a:pt x="2" y="99"/>
                      </a:lnTo>
                      <a:lnTo>
                        <a:pt x="2" y="78"/>
                      </a:lnTo>
                      <a:lnTo>
                        <a:pt x="2" y="59"/>
                      </a:lnTo>
                      <a:lnTo>
                        <a:pt x="0" y="40"/>
                      </a:lnTo>
                      <a:lnTo>
                        <a:pt x="0" y="26"/>
                      </a:lnTo>
                      <a:lnTo>
                        <a:pt x="0" y="19"/>
                      </a:lnTo>
                      <a:lnTo>
                        <a:pt x="19" y="0"/>
                      </a:lnTo>
                      <a:lnTo>
                        <a:pt x="127" y="5"/>
                      </a:lnTo>
                      <a:lnTo>
                        <a:pt x="127" y="9"/>
                      </a:lnTo>
                      <a:lnTo>
                        <a:pt x="127" y="21"/>
                      </a:lnTo>
                      <a:lnTo>
                        <a:pt x="127" y="38"/>
                      </a:lnTo>
                      <a:lnTo>
                        <a:pt x="125" y="57"/>
                      </a:lnTo>
                      <a:lnTo>
                        <a:pt x="125" y="78"/>
                      </a:lnTo>
                      <a:lnTo>
                        <a:pt x="123" y="94"/>
                      </a:lnTo>
                      <a:lnTo>
                        <a:pt x="123" y="106"/>
                      </a:lnTo>
                      <a:lnTo>
                        <a:pt x="123" y="111"/>
                      </a:lnTo>
                      <a:lnTo>
                        <a:pt x="120" y="10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1" name="Freeform 458"/>
                <p:cNvSpPr>
                  <a:spLocks/>
                </p:cNvSpPr>
                <p:nvPr/>
              </p:nvSpPr>
              <p:spPr bwMode="auto">
                <a:xfrm>
                  <a:off x="1323975" y="3625851"/>
                  <a:ext cx="138113" cy="173038"/>
                </a:xfrm>
                <a:custGeom>
                  <a:avLst/>
                  <a:gdLst>
                    <a:gd name="T0" fmla="*/ 2147483647 w 87"/>
                    <a:gd name="T1" fmla="*/ 2147483647 h 109"/>
                    <a:gd name="T2" fmla="*/ 2147483647 w 87"/>
                    <a:gd name="T3" fmla="*/ 2147483647 h 109"/>
                    <a:gd name="T4" fmla="*/ 2147483647 w 87"/>
                    <a:gd name="T5" fmla="*/ 2147483647 h 109"/>
                    <a:gd name="T6" fmla="*/ 2147483647 w 87"/>
                    <a:gd name="T7" fmla="*/ 2147483647 h 109"/>
                    <a:gd name="T8" fmla="*/ 2147483647 w 87"/>
                    <a:gd name="T9" fmla="*/ 2147483647 h 109"/>
                    <a:gd name="T10" fmla="*/ 2147483647 w 87"/>
                    <a:gd name="T11" fmla="*/ 2147483647 h 109"/>
                    <a:gd name="T12" fmla="*/ 2147483647 w 87"/>
                    <a:gd name="T13" fmla="*/ 2147483647 h 109"/>
                    <a:gd name="T14" fmla="*/ 2147483647 w 87"/>
                    <a:gd name="T15" fmla="*/ 2147483647 h 109"/>
                    <a:gd name="T16" fmla="*/ 2147483647 w 87"/>
                    <a:gd name="T17" fmla="*/ 2147483647 h 109"/>
                    <a:gd name="T18" fmla="*/ 2147483647 w 87"/>
                    <a:gd name="T19" fmla="*/ 2147483647 h 109"/>
                    <a:gd name="T20" fmla="*/ 2147483647 w 87"/>
                    <a:gd name="T21" fmla="*/ 2147483647 h 109"/>
                    <a:gd name="T22" fmla="*/ 2147483647 w 87"/>
                    <a:gd name="T23" fmla="*/ 2147483647 h 109"/>
                    <a:gd name="T24" fmla="*/ 2147483647 w 87"/>
                    <a:gd name="T25" fmla="*/ 2147483647 h 109"/>
                    <a:gd name="T26" fmla="*/ 2147483647 w 87"/>
                    <a:gd name="T27" fmla="*/ 2147483647 h 109"/>
                    <a:gd name="T28" fmla="*/ 2147483647 w 87"/>
                    <a:gd name="T29" fmla="*/ 2147483647 h 109"/>
                    <a:gd name="T30" fmla="*/ 2147483647 w 87"/>
                    <a:gd name="T31" fmla="*/ 2147483647 h 109"/>
                    <a:gd name="T32" fmla="*/ 2147483647 w 87"/>
                    <a:gd name="T33" fmla="*/ 2147483647 h 109"/>
                    <a:gd name="T34" fmla="*/ 2147483647 w 87"/>
                    <a:gd name="T35" fmla="*/ 2147483647 h 109"/>
                    <a:gd name="T36" fmla="*/ 2147483647 w 87"/>
                    <a:gd name="T37" fmla="*/ 2147483647 h 109"/>
                    <a:gd name="T38" fmla="*/ 2147483647 w 87"/>
                    <a:gd name="T39" fmla="*/ 2147483647 h 109"/>
                    <a:gd name="T40" fmla="*/ 2147483647 w 87"/>
                    <a:gd name="T41" fmla="*/ 2147483647 h 109"/>
                    <a:gd name="T42" fmla="*/ 2147483647 w 87"/>
                    <a:gd name="T43" fmla="*/ 2147483647 h 109"/>
                    <a:gd name="T44" fmla="*/ 2147483647 w 87"/>
                    <a:gd name="T45" fmla="*/ 2147483647 h 109"/>
                    <a:gd name="T46" fmla="*/ 2147483647 w 87"/>
                    <a:gd name="T47" fmla="*/ 2147483647 h 109"/>
                    <a:gd name="T48" fmla="*/ 0 w 87"/>
                    <a:gd name="T49" fmla="*/ 2147483647 h 109"/>
                    <a:gd name="T50" fmla="*/ 2147483647 w 87"/>
                    <a:gd name="T51" fmla="*/ 2147483647 h 109"/>
                    <a:gd name="T52" fmla="*/ 2147483647 w 87"/>
                    <a:gd name="T53" fmla="*/ 2147483647 h 109"/>
                    <a:gd name="T54" fmla="*/ 2147483647 w 87"/>
                    <a:gd name="T55" fmla="*/ 2147483647 h 109"/>
                    <a:gd name="T56" fmla="*/ 2147483647 w 87"/>
                    <a:gd name="T57" fmla="*/ 2147483647 h 109"/>
                    <a:gd name="T58" fmla="*/ 2147483647 w 87"/>
                    <a:gd name="T59" fmla="*/ 2147483647 h 109"/>
                    <a:gd name="T60" fmla="*/ 2147483647 w 87"/>
                    <a:gd name="T61" fmla="*/ 2147483647 h 109"/>
                    <a:gd name="T62" fmla="*/ 2147483647 w 87"/>
                    <a:gd name="T63" fmla="*/ 2147483647 h 109"/>
                    <a:gd name="T64" fmla="*/ 2147483647 w 87"/>
                    <a:gd name="T65" fmla="*/ 2147483647 h 109"/>
                    <a:gd name="T66" fmla="*/ 2147483647 w 87"/>
                    <a:gd name="T67" fmla="*/ 2147483647 h 109"/>
                    <a:gd name="T68" fmla="*/ 2147483647 w 87"/>
                    <a:gd name="T69" fmla="*/ 2147483647 h 109"/>
                    <a:gd name="T70" fmla="*/ 2147483647 w 87"/>
                    <a:gd name="T71" fmla="*/ 2147483647 h 109"/>
                    <a:gd name="T72" fmla="*/ 2147483647 w 87"/>
                    <a:gd name="T73" fmla="*/ 2147483647 h 109"/>
                    <a:gd name="T74" fmla="*/ 2147483647 w 87"/>
                    <a:gd name="T75" fmla="*/ 2147483647 h 109"/>
                    <a:gd name="T76" fmla="*/ 2147483647 w 87"/>
                    <a:gd name="T77" fmla="*/ 2147483647 h 109"/>
                    <a:gd name="T78" fmla="*/ 2147483647 w 87"/>
                    <a:gd name="T79" fmla="*/ 2147483647 h 109"/>
                    <a:gd name="T80" fmla="*/ 2147483647 w 87"/>
                    <a:gd name="T81" fmla="*/ 2147483647 h 109"/>
                    <a:gd name="T82" fmla="*/ 2147483647 w 87"/>
                    <a:gd name="T83" fmla="*/ 2147483647 h 109"/>
                    <a:gd name="T84" fmla="*/ 2147483647 w 87"/>
                    <a:gd name="T85" fmla="*/ 2147483647 h 109"/>
                    <a:gd name="T86" fmla="*/ 2147483647 w 87"/>
                    <a:gd name="T87" fmla="*/ 2147483647 h 109"/>
                    <a:gd name="T88" fmla="*/ 2147483647 w 87"/>
                    <a:gd name="T89" fmla="*/ 2147483647 h 109"/>
                    <a:gd name="T90" fmla="*/ 2147483647 w 87"/>
                    <a:gd name="T91" fmla="*/ 2147483647 h 109"/>
                    <a:gd name="T92" fmla="*/ 2147483647 w 87"/>
                    <a:gd name="T93" fmla="*/ 2147483647 h 109"/>
                    <a:gd name="T94" fmla="*/ 2147483647 w 87"/>
                    <a:gd name="T95" fmla="*/ 2147483647 h 109"/>
                    <a:gd name="T96" fmla="*/ 2147483647 w 87"/>
                    <a:gd name="T97" fmla="*/ 2147483647 h 109"/>
                    <a:gd name="T98" fmla="*/ 2147483647 w 87"/>
                    <a:gd name="T99" fmla="*/ 2147483647 h 109"/>
                    <a:gd name="T100" fmla="*/ 2147483647 w 87"/>
                    <a:gd name="T101" fmla="*/ 2147483647 h 109"/>
                    <a:gd name="T102" fmla="*/ 2147483647 w 87"/>
                    <a:gd name="T103" fmla="*/ 2147483647 h 1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7"/>
                    <a:gd name="T157" fmla="*/ 0 h 109"/>
                    <a:gd name="T158" fmla="*/ 87 w 87"/>
                    <a:gd name="T159" fmla="*/ 109 h 10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7" h="109">
                      <a:moveTo>
                        <a:pt x="78" y="109"/>
                      </a:moveTo>
                      <a:lnTo>
                        <a:pt x="78" y="109"/>
                      </a:lnTo>
                      <a:lnTo>
                        <a:pt x="75" y="109"/>
                      </a:lnTo>
                      <a:lnTo>
                        <a:pt x="75" y="107"/>
                      </a:lnTo>
                      <a:lnTo>
                        <a:pt x="73" y="104"/>
                      </a:lnTo>
                      <a:lnTo>
                        <a:pt x="73" y="102"/>
                      </a:lnTo>
                      <a:lnTo>
                        <a:pt x="71" y="97"/>
                      </a:lnTo>
                      <a:lnTo>
                        <a:pt x="71" y="95"/>
                      </a:lnTo>
                      <a:lnTo>
                        <a:pt x="68" y="92"/>
                      </a:lnTo>
                      <a:lnTo>
                        <a:pt x="68" y="88"/>
                      </a:lnTo>
                      <a:lnTo>
                        <a:pt x="68" y="85"/>
                      </a:lnTo>
                      <a:lnTo>
                        <a:pt x="66" y="81"/>
                      </a:lnTo>
                      <a:lnTo>
                        <a:pt x="66" y="78"/>
                      </a:lnTo>
                      <a:lnTo>
                        <a:pt x="64" y="76"/>
                      </a:lnTo>
                      <a:lnTo>
                        <a:pt x="61" y="74"/>
                      </a:lnTo>
                      <a:lnTo>
                        <a:pt x="59" y="74"/>
                      </a:lnTo>
                      <a:lnTo>
                        <a:pt x="59" y="71"/>
                      </a:lnTo>
                      <a:lnTo>
                        <a:pt x="57" y="69"/>
                      </a:lnTo>
                      <a:lnTo>
                        <a:pt x="54" y="69"/>
                      </a:lnTo>
                      <a:lnTo>
                        <a:pt x="54" y="67"/>
                      </a:lnTo>
                      <a:lnTo>
                        <a:pt x="52" y="67"/>
                      </a:lnTo>
                      <a:lnTo>
                        <a:pt x="49" y="64"/>
                      </a:lnTo>
                      <a:lnTo>
                        <a:pt x="47" y="64"/>
                      </a:lnTo>
                      <a:lnTo>
                        <a:pt x="45" y="62"/>
                      </a:lnTo>
                      <a:lnTo>
                        <a:pt x="47" y="62"/>
                      </a:lnTo>
                      <a:lnTo>
                        <a:pt x="49" y="62"/>
                      </a:lnTo>
                      <a:lnTo>
                        <a:pt x="52" y="59"/>
                      </a:lnTo>
                      <a:lnTo>
                        <a:pt x="54" y="57"/>
                      </a:lnTo>
                      <a:lnTo>
                        <a:pt x="54" y="55"/>
                      </a:lnTo>
                      <a:lnTo>
                        <a:pt x="54" y="52"/>
                      </a:lnTo>
                      <a:lnTo>
                        <a:pt x="54" y="50"/>
                      </a:lnTo>
                      <a:lnTo>
                        <a:pt x="54" y="48"/>
                      </a:lnTo>
                      <a:lnTo>
                        <a:pt x="52" y="45"/>
                      </a:lnTo>
                      <a:lnTo>
                        <a:pt x="52" y="43"/>
                      </a:lnTo>
                      <a:lnTo>
                        <a:pt x="49" y="43"/>
                      </a:lnTo>
                      <a:lnTo>
                        <a:pt x="47" y="43"/>
                      </a:lnTo>
                      <a:lnTo>
                        <a:pt x="45" y="41"/>
                      </a:lnTo>
                      <a:lnTo>
                        <a:pt x="42" y="41"/>
                      </a:lnTo>
                      <a:lnTo>
                        <a:pt x="40" y="41"/>
                      </a:lnTo>
                      <a:lnTo>
                        <a:pt x="38" y="41"/>
                      </a:lnTo>
                      <a:lnTo>
                        <a:pt x="35" y="41"/>
                      </a:lnTo>
                      <a:lnTo>
                        <a:pt x="35" y="38"/>
                      </a:lnTo>
                      <a:lnTo>
                        <a:pt x="33" y="38"/>
                      </a:lnTo>
                      <a:lnTo>
                        <a:pt x="31" y="38"/>
                      </a:lnTo>
                      <a:lnTo>
                        <a:pt x="28" y="38"/>
                      </a:lnTo>
                      <a:lnTo>
                        <a:pt x="26" y="36"/>
                      </a:lnTo>
                      <a:lnTo>
                        <a:pt x="23" y="36"/>
                      </a:lnTo>
                      <a:lnTo>
                        <a:pt x="21" y="36"/>
                      </a:lnTo>
                      <a:lnTo>
                        <a:pt x="19" y="33"/>
                      </a:lnTo>
                      <a:lnTo>
                        <a:pt x="16" y="31"/>
                      </a:lnTo>
                      <a:lnTo>
                        <a:pt x="14" y="36"/>
                      </a:lnTo>
                      <a:lnTo>
                        <a:pt x="14" y="43"/>
                      </a:lnTo>
                      <a:lnTo>
                        <a:pt x="14" y="48"/>
                      </a:lnTo>
                      <a:lnTo>
                        <a:pt x="12" y="52"/>
                      </a:lnTo>
                      <a:lnTo>
                        <a:pt x="12" y="59"/>
                      </a:lnTo>
                      <a:lnTo>
                        <a:pt x="14" y="64"/>
                      </a:lnTo>
                      <a:lnTo>
                        <a:pt x="14" y="71"/>
                      </a:lnTo>
                      <a:lnTo>
                        <a:pt x="16" y="76"/>
                      </a:lnTo>
                      <a:lnTo>
                        <a:pt x="16" y="78"/>
                      </a:lnTo>
                      <a:lnTo>
                        <a:pt x="19" y="81"/>
                      </a:lnTo>
                      <a:lnTo>
                        <a:pt x="21" y="83"/>
                      </a:lnTo>
                      <a:lnTo>
                        <a:pt x="21" y="88"/>
                      </a:lnTo>
                      <a:lnTo>
                        <a:pt x="23" y="90"/>
                      </a:lnTo>
                      <a:lnTo>
                        <a:pt x="26" y="90"/>
                      </a:lnTo>
                      <a:lnTo>
                        <a:pt x="28" y="92"/>
                      </a:lnTo>
                      <a:lnTo>
                        <a:pt x="33" y="95"/>
                      </a:lnTo>
                      <a:lnTo>
                        <a:pt x="35" y="92"/>
                      </a:lnTo>
                      <a:lnTo>
                        <a:pt x="38" y="92"/>
                      </a:lnTo>
                      <a:lnTo>
                        <a:pt x="38" y="95"/>
                      </a:lnTo>
                      <a:lnTo>
                        <a:pt x="35" y="95"/>
                      </a:lnTo>
                      <a:lnTo>
                        <a:pt x="33" y="95"/>
                      </a:lnTo>
                      <a:lnTo>
                        <a:pt x="31" y="95"/>
                      </a:lnTo>
                      <a:lnTo>
                        <a:pt x="28" y="95"/>
                      </a:lnTo>
                      <a:lnTo>
                        <a:pt x="23" y="92"/>
                      </a:lnTo>
                      <a:lnTo>
                        <a:pt x="21" y="90"/>
                      </a:lnTo>
                      <a:lnTo>
                        <a:pt x="19" y="88"/>
                      </a:lnTo>
                      <a:lnTo>
                        <a:pt x="16" y="85"/>
                      </a:lnTo>
                      <a:lnTo>
                        <a:pt x="14" y="81"/>
                      </a:lnTo>
                      <a:lnTo>
                        <a:pt x="12" y="78"/>
                      </a:lnTo>
                      <a:lnTo>
                        <a:pt x="12" y="76"/>
                      </a:lnTo>
                      <a:lnTo>
                        <a:pt x="9" y="74"/>
                      </a:lnTo>
                      <a:lnTo>
                        <a:pt x="9" y="71"/>
                      </a:lnTo>
                      <a:lnTo>
                        <a:pt x="9" y="67"/>
                      </a:lnTo>
                      <a:lnTo>
                        <a:pt x="7" y="64"/>
                      </a:lnTo>
                      <a:lnTo>
                        <a:pt x="7" y="62"/>
                      </a:lnTo>
                      <a:lnTo>
                        <a:pt x="7" y="57"/>
                      </a:lnTo>
                      <a:lnTo>
                        <a:pt x="7" y="55"/>
                      </a:lnTo>
                      <a:lnTo>
                        <a:pt x="7" y="43"/>
                      </a:lnTo>
                      <a:lnTo>
                        <a:pt x="5" y="43"/>
                      </a:lnTo>
                      <a:lnTo>
                        <a:pt x="2" y="43"/>
                      </a:lnTo>
                      <a:lnTo>
                        <a:pt x="0" y="43"/>
                      </a:lnTo>
                      <a:lnTo>
                        <a:pt x="0" y="41"/>
                      </a:lnTo>
                      <a:lnTo>
                        <a:pt x="7" y="38"/>
                      </a:lnTo>
                      <a:lnTo>
                        <a:pt x="7" y="36"/>
                      </a:lnTo>
                      <a:lnTo>
                        <a:pt x="9" y="31"/>
                      </a:lnTo>
                      <a:lnTo>
                        <a:pt x="9" y="29"/>
                      </a:lnTo>
                      <a:lnTo>
                        <a:pt x="12" y="26"/>
                      </a:lnTo>
                      <a:lnTo>
                        <a:pt x="9" y="24"/>
                      </a:lnTo>
                      <a:lnTo>
                        <a:pt x="9" y="22"/>
                      </a:lnTo>
                      <a:lnTo>
                        <a:pt x="7" y="19"/>
                      </a:lnTo>
                      <a:lnTo>
                        <a:pt x="7" y="17"/>
                      </a:lnTo>
                      <a:lnTo>
                        <a:pt x="7" y="15"/>
                      </a:lnTo>
                      <a:lnTo>
                        <a:pt x="7" y="12"/>
                      </a:lnTo>
                      <a:lnTo>
                        <a:pt x="9" y="10"/>
                      </a:lnTo>
                      <a:lnTo>
                        <a:pt x="9" y="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6" y="0"/>
                      </a:lnTo>
                      <a:lnTo>
                        <a:pt x="19" y="0"/>
                      </a:lnTo>
                      <a:lnTo>
                        <a:pt x="19" y="3"/>
                      </a:lnTo>
                      <a:lnTo>
                        <a:pt x="16" y="3"/>
                      </a:lnTo>
                      <a:lnTo>
                        <a:pt x="16" y="5"/>
                      </a:lnTo>
                      <a:lnTo>
                        <a:pt x="14" y="7"/>
                      </a:lnTo>
                      <a:lnTo>
                        <a:pt x="14" y="12"/>
                      </a:lnTo>
                      <a:lnTo>
                        <a:pt x="14" y="15"/>
                      </a:lnTo>
                      <a:lnTo>
                        <a:pt x="14" y="19"/>
                      </a:lnTo>
                      <a:lnTo>
                        <a:pt x="16" y="22"/>
                      </a:lnTo>
                      <a:lnTo>
                        <a:pt x="19" y="24"/>
                      </a:lnTo>
                      <a:lnTo>
                        <a:pt x="19" y="26"/>
                      </a:lnTo>
                      <a:lnTo>
                        <a:pt x="21" y="29"/>
                      </a:lnTo>
                      <a:lnTo>
                        <a:pt x="26" y="31"/>
                      </a:lnTo>
                      <a:lnTo>
                        <a:pt x="28" y="31"/>
                      </a:lnTo>
                      <a:lnTo>
                        <a:pt x="31" y="31"/>
                      </a:lnTo>
                      <a:lnTo>
                        <a:pt x="33" y="33"/>
                      </a:lnTo>
                      <a:lnTo>
                        <a:pt x="35" y="33"/>
                      </a:lnTo>
                      <a:lnTo>
                        <a:pt x="38" y="33"/>
                      </a:lnTo>
                      <a:lnTo>
                        <a:pt x="40" y="36"/>
                      </a:lnTo>
                      <a:lnTo>
                        <a:pt x="45" y="36"/>
                      </a:lnTo>
                      <a:lnTo>
                        <a:pt x="47" y="36"/>
                      </a:lnTo>
                      <a:lnTo>
                        <a:pt x="49" y="38"/>
                      </a:lnTo>
                      <a:lnTo>
                        <a:pt x="52" y="38"/>
                      </a:lnTo>
                      <a:lnTo>
                        <a:pt x="54" y="41"/>
                      </a:lnTo>
                      <a:lnTo>
                        <a:pt x="57" y="41"/>
                      </a:lnTo>
                      <a:lnTo>
                        <a:pt x="59" y="43"/>
                      </a:lnTo>
                      <a:lnTo>
                        <a:pt x="61" y="43"/>
                      </a:lnTo>
                      <a:lnTo>
                        <a:pt x="64" y="43"/>
                      </a:lnTo>
                      <a:lnTo>
                        <a:pt x="64" y="45"/>
                      </a:lnTo>
                      <a:lnTo>
                        <a:pt x="66" y="45"/>
                      </a:lnTo>
                      <a:lnTo>
                        <a:pt x="66" y="48"/>
                      </a:lnTo>
                      <a:lnTo>
                        <a:pt x="68" y="50"/>
                      </a:lnTo>
                      <a:lnTo>
                        <a:pt x="68" y="52"/>
                      </a:lnTo>
                      <a:lnTo>
                        <a:pt x="68" y="55"/>
                      </a:lnTo>
                      <a:lnTo>
                        <a:pt x="66" y="57"/>
                      </a:lnTo>
                      <a:lnTo>
                        <a:pt x="64" y="57"/>
                      </a:lnTo>
                      <a:lnTo>
                        <a:pt x="64" y="55"/>
                      </a:lnTo>
                      <a:lnTo>
                        <a:pt x="61" y="55"/>
                      </a:lnTo>
                      <a:lnTo>
                        <a:pt x="61" y="52"/>
                      </a:lnTo>
                      <a:lnTo>
                        <a:pt x="61" y="55"/>
                      </a:lnTo>
                      <a:lnTo>
                        <a:pt x="64" y="55"/>
                      </a:lnTo>
                      <a:lnTo>
                        <a:pt x="66" y="55"/>
                      </a:lnTo>
                      <a:lnTo>
                        <a:pt x="66" y="52"/>
                      </a:lnTo>
                      <a:lnTo>
                        <a:pt x="66" y="50"/>
                      </a:lnTo>
                      <a:lnTo>
                        <a:pt x="64" y="50"/>
                      </a:lnTo>
                      <a:lnTo>
                        <a:pt x="64" y="48"/>
                      </a:lnTo>
                      <a:lnTo>
                        <a:pt x="61" y="48"/>
                      </a:lnTo>
                      <a:lnTo>
                        <a:pt x="59" y="45"/>
                      </a:lnTo>
                      <a:lnTo>
                        <a:pt x="57" y="45"/>
                      </a:lnTo>
                      <a:lnTo>
                        <a:pt x="59" y="48"/>
                      </a:lnTo>
                      <a:lnTo>
                        <a:pt x="59" y="52"/>
                      </a:lnTo>
                      <a:lnTo>
                        <a:pt x="59" y="55"/>
                      </a:lnTo>
                      <a:lnTo>
                        <a:pt x="59" y="59"/>
                      </a:lnTo>
                      <a:lnTo>
                        <a:pt x="59" y="62"/>
                      </a:lnTo>
                      <a:lnTo>
                        <a:pt x="59" y="64"/>
                      </a:lnTo>
                      <a:lnTo>
                        <a:pt x="61" y="67"/>
                      </a:lnTo>
                      <a:lnTo>
                        <a:pt x="64" y="71"/>
                      </a:lnTo>
                      <a:lnTo>
                        <a:pt x="66" y="71"/>
                      </a:lnTo>
                      <a:lnTo>
                        <a:pt x="66" y="74"/>
                      </a:lnTo>
                      <a:lnTo>
                        <a:pt x="68" y="76"/>
                      </a:lnTo>
                      <a:lnTo>
                        <a:pt x="71" y="78"/>
                      </a:lnTo>
                      <a:lnTo>
                        <a:pt x="73" y="81"/>
                      </a:lnTo>
                      <a:lnTo>
                        <a:pt x="75" y="81"/>
                      </a:lnTo>
                      <a:lnTo>
                        <a:pt x="78" y="81"/>
                      </a:lnTo>
                      <a:lnTo>
                        <a:pt x="80" y="81"/>
                      </a:lnTo>
                      <a:lnTo>
                        <a:pt x="83" y="81"/>
                      </a:lnTo>
                      <a:lnTo>
                        <a:pt x="83" y="78"/>
                      </a:lnTo>
                      <a:lnTo>
                        <a:pt x="80" y="78"/>
                      </a:lnTo>
                      <a:lnTo>
                        <a:pt x="83" y="76"/>
                      </a:lnTo>
                      <a:lnTo>
                        <a:pt x="85" y="76"/>
                      </a:lnTo>
                      <a:lnTo>
                        <a:pt x="85" y="78"/>
                      </a:lnTo>
                      <a:lnTo>
                        <a:pt x="87" y="78"/>
                      </a:lnTo>
                      <a:lnTo>
                        <a:pt x="87" y="81"/>
                      </a:lnTo>
                      <a:lnTo>
                        <a:pt x="87" y="83"/>
                      </a:lnTo>
                      <a:lnTo>
                        <a:pt x="85" y="83"/>
                      </a:lnTo>
                      <a:lnTo>
                        <a:pt x="85" y="85"/>
                      </a:lnTo>
                      <a:lnTo>
                        <a:pt x="83" y="85"/>
                      </a:lnTo>
                      <a:lnTo>
                        <a:pt x="80" y="85"/>
                      </a:lnTo>
                      <a:lnTo>
                        <a:pt x="78" y="85"/>
                      </a:lnTo>
                      <a:lnTo>
                        <a:pt x="75" y="85"/>
                      </a:lnTo>
                      <a:lnTo>
                        <a:pt x="73" y="83"/>
                      </a:lnTo>
                      <a:lnTo>
                        <a:pt x="71" y="83"/>
                      </a:lnTo>
                      <a:lnTo>
                        <a:pt x="71" y="81"/>
                      </a:lnTo>
                      <a:lnTo>
                        <a:pt x="71" y="85"/>
                      </a:lnTo>
                      <a:lnTo>
                        <a:pt x="71" y="88"/>
                      </a:lnTo>
                      <a:lnTo>
                        <a:pt x="73" y="90"/>
                      </a:lnTo>
                      <a:lnTo>
                        <a:pt x="75" y="92"/>
                      </a:lnTo>
                      <a:lnTo>
                        <a:pt x="75" y="95"/>
                      </a:lnTo>
                      <a:lnTo>
                        <a:pt x="78" y="100"/>
                      </a:lnTo>
                      <a:lnTo>
                        <a:pt x="78" y="102"/>
                      </a:lnTo>
                      <a:lnTo>
                        <a:pt x="80" y="104"/>
                      </a:lnTo>
                      <a:lnTo>
                        <a:pt x="78" y="10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2" name="Freeform 459"/>
                <p:cNvSpPr>
                  <a:spLocks/>
                </p:cNvSpPr>
                <p:nvPr/>
              </p:nvSpPr>
              <p:spPr bwMode="auto">
                <a:xfrm>
                  <a:off x="1466850" y="3636963"/>
                  <a:ext cx="52388" cy="106363"/>
                </a:xfrm>
                <a:custGeom>
                  <a:avLst/>
                  <a:gdLst>
                    <a:gd name="T0" fmla="*/ 2147483647 w 33"/>
                    <a:gd name="T1" fmla="*/ 2147483647 h 67"/>
                    <a:gd name="T2" fmla="*/ 2147483647 w 33"/>
                    <a:gd name="T3" fmla="*/ 2147483647 h 67"/>
                    <a:gd name="T4" fmla="*/ 2147483647 w 33"/>
                    <a:gd name="T5" fmla="*/ 2147483647 h 67"/>
                    <a:gd name="T6" fmla="*/ 2147483647 w 33"/>
                    <a:gd name="T7" fmla="*/ 2147483647 h 67"/>
                    <a:gd name="T8" fmla="*/ 2147483647 w 33"/>
                    <a:gd name="T9" fmla="*/ 2147483647 h 67"/>
                    <a:gd name="T10" fmla="*/ 2147483647 w 33"/>
                    <a:gd name="T11" fmla="*/ 2147483647 h 67"/>
                    <a:gd name="T12" fmla="*/ 2147483647 w 33"/>
                    <a:gd name="T13" fmla="*/ 2147483647 h 67"/>
                    <a:gd name="T14" fmla="*/ 2147483647 w 33"/>
                    <a:gd name="T15" fmla="*/ 2147483647 h 67"/>
                    <a:gd name="T16" fmla="*/ 2147483647 w 33"/>
                    <a:gd name="T17" fmla="*/ 2147483647 h 67"/>
                    <a:gd name="T18" fmla="*/ 2147483647 w 33"/>
                    <a:gd name="T19" fmla="*/ 2147483647 h 67"/>
                    <a:gd name="T20" fmla="*/ 2147483647 w 33"/>
                    <a:gd name="T21" fmla="*/ 2147483647 h 67"/>
                    <a:gd name="T22" fmla="*/ 2147483647 w 33"/>
                    <a:gd name="T23" fmla="*/ 2147483647 h 67"/>
                    <a:gd name="T24" fmla="*/ 2147483647 w 33"/>
                    <a:gd name="T25" fmla="*/ 2147483647 h 67"/>
                    <a:gd name="T26" fmla="*/ 2147483647 w 33"/>
                    <a:gd name="T27" fmla="*/ 2147483647 h 67"/>
                    <a:gd name="T28" fmla="*/ 2147483647 w 33"/>
                    <a:gd name="T29" fmla="*/ 2147483647 h 67"/>
                    <a:gd name="T30" fmla="*/ 2147483647 w 33"/>
                    <a:gd name="T31" fmla="*/ 2147483647 h 67"/>
                    <a:gd name="T32" fmla="*/ 2147483647 w 33"/>
                    <a:gd name="T33" fmla="*/ 2147483647 h 67"/>
                    <a:gd name="T34" fmla="*/ 2147483647 w 33"/>
                    <a:gd name="T35" fmla="*/ 2147483647 h 67"/>
                    <a:gd name="T36" fmla="*/ 2147483647 w 33"/>
                    <a:gd name="T37" fmla="*/ 2147483647 h 67"/>
                    <a:gd name="T38" fmla="*/ 2147483647 w 33"/>
                    <a:gd name="T39" fmla="*/ 2147483647 h 67"/>
                    <a:gd name="T40" fmla="*/ 2147483647 w 33"/>
                    <a:gd name="T41" fmla="*/ 2147483647 h 67"/>
                    <a:gd name="T42" fmla="*/ 2147483647 w 33"/>
                    <a:gd name="T43" fmla="*/ 2147483647 h 67"/>
                    <a:gd name="T44" fmla="*/ 2147483647 w 33"/>
                    <a:gd name="T45" fmla="*/ 2147483647 h 67"/>
                    <a:gd name="T46" fmla="*/ 2147483647 w 33"/>
                    <a:gd name="T47" fmla="*/ 2147483647 h 67"/>
                    <a:gd name="T48" fmla="*/ 2147483647 w 33"/>
                    <a:gd name="T49" fmla="*/ 2147483647 h 67"/>
                    <a:gd name="T50" fmla="*/ 2147483647 w 33"/>
                    <a:gd name="T51" fmla="*/ 0 h 67"/>
                    <a:gd name="T52" fmla="*/ 2147483647 w 33"/>
                    <a:gd name="T53" fmla="*/ 0 h 67"/>
                    <a:gd name="T54" fmla="*/ 2147483647 w 33"/>
                    <a:gd name="T55" fmla="*/ 0 h 67"/>
                    <a:gd name="T56" fmla="*/ 2147483647 w 33"/>
                    <a:gd name="T57" fmla="*/ 2147483647 h 67"/>
                    <a:gd name="T58" fmla="*/ 2147483647 w 33"/>
                    <a:gd name="T59" fmla="*/ 2147483647 h 67"/>
                    <a:gd name="T60" fmla="*/ 2147483647 w 33"/>
                    <a:gd name="T61" fmla="*/ 2147483647 h 67"/>
                    <a:gd name="T62" fmla="*/ 2147483647 w 33"/>
                    <a:gd name="T63" fmla="*/ 2147483647 h 6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3"/>
                    <a:gd name="T97" fmla="*/ 0 h 67"/>
                    <a:gd name="T98" fmla="*/ 33 w 33"/>
                    <a:gd name="T99" fmla="*/ 67 h 6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3" h="67">
                      <a:moveTo>
                        <a:pt x="30" y="15"/>
                      </a:moveTo>
                      <a:lnTo>
                        <a:pt x="33" y="19"/>
                      </a:lnTo>
                      <a:lnTo>
                        <a:pt x="33" y="26"/>
                      </a:lnTo>
                      <a:lnTo>
                        <a:pt x="33" y="34"/>
                      </a:lnTo>
                      <a:lnTo>
                        <a:pt x="33" y="38"/>
                      </a:lnTo>
                      <a:lnTo>
                        <a:pt x="33" y="45"/>
                      </a:lnTo>
                      <a:lnTo>
                        <a:pt x="30" y="50"/>
                      </a:lnTo>
                      <a:lnTo>
                        <a:pt x="28" y="57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19" y="64"/>
                      </a:lnTo>
                      <a:lnTo>
                        <a:pt x="16" y="64"/>
                      </a:lnTo>
                      <a:lnTo>
                        <a:pt x="14" y="67"/>
                      </a:lnTo>
                      <a:lnTo>
                        <a:pt x="11" y="67"/>
                      </a:lnTo>
                      <a:lnTo>
                        <a:pt x="11" y="64"/>
                      </a:lnTo>
                      <a:lnTo>
                        <a:pt x="14" y="64"/>
                      </a:lnTo>
                      <a:lnTo>
                        <a:pt x="14" y="62"/>
                      </a:lnTo>
                      <a:lnTo>
                        <a:pt x="16" y="62"/>
                      </a:lnTo>
                      <a:lnTo>
                        <a:pt x="19" y="60"/>
                      </a:lnTo>
                      <a:lnTo>
                        <a:pt x="21" y="60"/>
                      </a:lnTo>
                      <a:lnTo>
                        <a:pt x="21" y="57"/>
                      </a:lnTo>
                      <a:lnTo>
                        <a:pt x="23" y="55"/>
                      </a:lnTo>
                      <a:lnTo>
                        <a:pt x="26" y="52"/>
                      </a:lnTo>
                      <a:lnTo>
                        <a:pt x="26" y="48"/>
                      </a:lnTo>
                      <a:lnTo>
                        <a:pt x="26" y="43"/>
                      </a:lnTo>
                      <a:lnTo>
                        <a:pt x="28" y="38"/>
                      </a:lnTo>
                      <a:lnTo>
                        <a:pt x="28" y="34"/>
                      </a:lnTo>
                      <a:lnTo>
                        <a:pt x="28" y="29"/>
                      </a:lnTo>
                      <a:lnTo>
                        <a:pt x="28" y="24"/>
                      </a:lnTo>
                      <a:lnTo>
                        <a:pt x="26" y="19"/>
                      </a:lnTo>
                      <a:lnTo>
                        <a:pt x="26" y="17"/>
                      </a:lnTo>
                      <a:lnTo>
                        <a:pt x="26" y="15"/>
                      </a:lnTo>
                      <a:lnTo>
                        <a:pt x="23" y="15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10"/>
                      </a:lnTo>
                      <a:lnTo>
                        <a:pt x="19" y="8"/>
                      </a:lnTo>
                      <a:lnTo>
                        <a:pt x="16" y="5"/>
                      </a:lnTo>
                      <a:lnTo>
                        <a:pt x="11" y="5"/>
                      </a:lnTo>
                      <a:lnTo>
                        <a:pt x="9" y="3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9" y="3"/>
                      </a:lnTo>
                      <a:lnTo>
                        <a:pt x="21" y="3"/>
                      </a:lnTo>
                      <a:lnTo>
                        <a:pt x="23" y="5"/>
                      </a:lnTo>
                      <a:lnTo>
                        <a:pt x="26" y="8"/>
                      </a:lnTo>
                      <a:lnTo>
                        <a:pt x="28" y="10"/>
                      </a:lnTo>
                      <a:lnTo>
                        <a:pt x="28" y="12"/>
                      </a:lnTo>
                      <a:lnTo>
                        <a:pt x="30" y="12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3" name="Freeform 460"/>
                <p:cNvSpPr>
                  <a:spLocks/>
                </p:cNvSpPr>
                <p:nvPr/>
              </p:nvSpPr>
              <p:spPr bwMode="auto">
                <a:xfrm>
                  <a:off x="1158875" y="3649663"/>
                  <a:ext cx="127000" cy="146050"/>
                </a:xfrm>
                <a:custGeom>
                  <a:avLst/>
                  <a:gdLst>
                    <a:gd name="T0" fmla="*/ 2147483647 w 80"/>
                    <a:gd name="T1" fmla="*/ 0 h 92"/>
                    <a:gd name="T2" fmla="*/ 2147483647 w 80"/>
                    <a:gd name="T3" fmla="*/ 2147483647 h 92"/>
                    <a:gd name="T4" fmla="*/ 2147483647 w 80"/>
                    <a:gd name="T5" fmla="*/ 2147483647 h 92"/>
                    <a:gd name="T6" fmla="*/ 2147483647 w 80"/>
                    <a:gd name="T7" fmla="*/ 2147483647 h 92"/>
                    <a:gd name="T8" fmla="*/ 2147483647 w 80"/>
                    <a:gd name="T9" fmla="*/ 2147483647 h 92"/>
                    <a:gd name="T10" fmla="*/ 2147483647 w 80"/>
                    <a:gd name="T11" fmla="*/ 2147483647 h 92"/>
                    <a:gd name="T12" fmla="*/ 2147483647 w 80"/>
                    <a:gd name="T13" fmla="*/ 2147483647 h 92"/>
                    <a:gd name="T14" fmla="*/ 2147483647 w 80"/>
                    <a:gd name="T15" fmla="*/ 2147483647 h 92"/>
                    <a:gd name="T16" fmla="*/ 2147483647 w 80"/>
                    <a:gd name="T17" fmla="*/ 2147483647 h 92"/>
                    <a:gd name="T18" fmla="*/ 2147483647 w 80"/>
                    <a:gd name="T19" fmla="*/ 2147483647 h 92"/>
                    <a:gd name="T20" fmla="*/ 2147483647 w 80"/>
                    <a:gd name="T21" fmla="*/ 2147483647 h 92"/>
                    <a:gd name="T22" fmla="*/ 2147483647 w 80"/>
                    <a:gd name="T23" fmla="*/ 2147483647 h 92"/>
                    <a:gd name="T24" fmla="*/ 2147483647 w 80"/>
                    <a:gd name="T25" fmla="*/ 2147483647 h 92"/>
                    <a:gd name="T26" fmla="*/ 2147483647 w 80"/>
                    <a:gd name="T27" fmla="*/ 2147483647 h 92"/>
                    <a:gd name="T28" fmla="*/ 2147483647 w 80"/>
                    <a:gd name="T29" fmla="*/ 2147483647 h 92"/>
                    <a:gd name="T30" fmla="*/ 2147483647 w 80"/>
                    <a:gd name="T31" fmla="*/ 2147483647 h 92"/>
                    <a:gd name="T32" fmla="*/ 2147483647 w 80"/>
                    <a:gd name="T33" fmla="*/ 2147483647 h 92"/>
                    <a:gd name="T34" fmla="*/ 2147483647 w 80"/>
                    <a:gd name="T35" fmla="*/ 2147483647 h 92"/>
                    <a:gd name="T36" fmla="*/ 2147483647 w 80"/>
                    <a:gd name="T37" fmla="*/ 2147483647 h 92"/>
                    <a:gd name="T38" fmla="*/ 2147483647 w 80"/>
                    <a:gd name="T39" fmla="*/ 2147483647 h 92"/>
                    <a:gd name="T40" fmla="*/ 2147483647 w 80"/>
                    <a:gd name="T41" fmla="*/ 2147483647 h 92"/>
                    <a:gd name="T42" fmla="*/ 0 w 80"/>
                    <a:gd name="T43" fmla="*/ 0 h 92"/>
                    <a:gd name="T44" fmla="*/ 2147483647 w 80"/>
                    <a:gd name="T45" fmla="*/ 0 h 9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80"/>
                    <a:gd name="T70" fmla="*/ 0 h 92"/>
                    <a:gd name="T71" fmla="*/ 80 w 80"/>
                    <a:gd name="T72" fmla="*/ 92 h 92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80" h="92">
                      <a:moveTo>
                        <a:pt x="80" y="0"/>
                      </a:moveTo>
                      <a:lnTo>
                        <a:pt x="80" y="14"/>
                      </a:lnTo>
                      <a:lnTo>
                        <a:pt x="80" y="44"/>
                      </a:lnTo>
                      <a:lnTo>
                        <a:pt x="80" y="75"/>
                      </a:lnTo>
                      <a:lnTo>
                        <a:pt x="80" y="89"/>
                      </a:lnTo>
                      <a:lnTo>
                        <a:pt x="78" y="89"/>
                      </a:lnTo>
                      <a:lnTo>
                        <a:pt x="73" y="89"/>
                      </a:lnTo>
                      <a:lnTo>
                        <a:pt x="71" y="89"/>
                      </a:lnTo>
                      <a:lnTo>
                        <a:pt x="64" y="89"/>
                      </a:lnTo>
                      <a:lnTo>
                        <a:pt x="59" y="89"/>
                      </a:lnTo>
                      <a:lnTo>
                        <a:pt x="52" y="89"/>
                      </a:lnTo>
                      <a:lnTo>
                        <a:pt x="47" y="89"/>
                      </a:lnTo>
                      <a:lnTo>
                        <a:pt x="40" y="92"/>
                      </a:lnTo>
                      <a:lnTo>
                        <a:pt x="33" y="92"/>
                      </a:lnTo>
                      <a:lnTo>
                        <a:pt x="28" y="92"/>
                      </a:lnTo>
                      <a:lnTo>
                        <a:pt x="21" y="92"/>
                      </a:lnTo>
                      <a:lnTo>
                        <a:pt x="16" y="92"/>
                      </a:lnTo>
                      <a:lnTo>
                        <a:pt x="12" y="92"/>
                      </a:lnTo>
                      <a:lnTo>
                        <a:pt x="7" y="92"/>
                      </a:lnTo>
                      <a:lnTo>
                        <a:pt x="5" y="92"/>
                      </a:lnTo>
                      <a:lnTo>
                        <a:pt x="0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4" name="Freeform 461"/>
                <p:cNvSpPr>
                  <a:spLocks/>
                </p:cNvSpPr>
                <p:nvPr/>
              </p:nvSpPr>
              <p:spPr bwMode="auto">
                <a:xfrm>
                  <a:off x="1447800" y="3649663"/>
                  <a:ext cx="44450" cy="88900"/>
                </a:xfrm>
                <a:custGeom>
                  <a:avLst/>
                  <a:gdLst>
                    <a:gd name="T0" fmla="*/ 2147483647 w 28"/>
                    <a:gd name="T1" fmla="*/ 2147483647 h 56"/>
                    <a:gd name="T2" fmla="*/ 2147483647 w 28"/>
                    <a:gd name="T3" fmla="*/ 2147483647 h 56"/>
                    <a:gd name="T4" fmla="*/ 2147483647 w 28"/>
                    <a:gd name="T5" fmla="*/ 2147483647 h 56"/>
                    <a:gd name="T6" fmla="*/ 2147483647 w 28"/>
                    <a:gd name="T7" fmla="*/ 2147483647 h 56"/>
                    <a:gd name="T8" fmla="*/ 2147483647 w 28"/>
                    <a:gd name="T9" fmla="*/ 2147483647 h 56"/>
                    <a:gd name="T10" fmla="*/ 2147483647 w 28"/>
                    <a:gd name="T11" fmla="*/ 2147483647 h 56"/>
                    <a:gd name="T12" fmla="*/ 2147483647 w 28"/>
                    <a:gd name="T13" fmla="*/ 2147483647 h 56"/>
                    <a:gd name="T14" fmla="*/ 2147483647 w 28"/>
                    <a:gd name="T15" fmla="*/ 2147483647 h 56"/>
                    <a:gd name="T16" fmla="*/ 2147483647 w 28"/>
                    <a:gd name="T17" fmla="*/ 2147483647 h 56"/>
                    <a:gd name="T18" fmla="*/ 2147483647 w 28"/>
                    <a:gd name="T19" fmla="*/ 2147483647 h 56"/>
                    <a:gd name="T20" fmla="*/ 2147483647 w 28"/>
                    <a:gd name="T21" fmla="*/ 2147483647 h 56"/>
                    <a:gd name="T22" fmla="*/ 2147483647 w 28"/>
                    <a:gd name="T23" fmla="*/ 2147483647 h 56"/>
                    <a:gd name="T24" fmla="*/ 2147483647 w 28"/>
                    <a:gd name="T25" fmla="*/ 2147483647 h 56"/>
                    <a:gd name="T26" fmla="*/ 2147483647 w 28"/>
                    <a:gd name="T27" fmla="*/ 2147483647 h 56"/>
                    <a:gd name="T28" fmla="*/ 2147483647 w 28"/>
                    <a:gd name="T29" fmla="*/ 2147483647 h 56"/>
                    <a:gd name="T30" fmla="*/ 2147483647 w 28"/>
                    <a:gd name="T31" fmla="*/ 2147483647 h 56"/>
                    <a:gd name="T32" fmla="*/ 2147483647 w 28"/>
                    <a:gd name="T33" fmla="*/ 2147483647 h 56"/>
                    <a:gd name="T34" fmla="*/ 2147483647 w 28"/>
                    <a:gd name="T35" fmla="*/ 2147483647 h 56"/>
                    <a:gd name="T36" fmla="*/ 2147483647 w 28"/>
                    <a:gd name="T37" fmla="*/ 2147483647 h 56"/>
                    <a:gd name="T38" fmla="*/ 2147483647 w 28"/>
                    <a:gd name="T39" fmla="*/ 2147483647 h 56"/>
                    <a:gd name="T40" fmla="*/ 2147483647 w 28"/>
                    <a:gd name="T41" fmla="*/ 2147483647 h 56"/>
                    <a:gd name="T42" fmla="*/ 2147483647 w 28"/>
                    <a:gd name="T43" fmla="*/ 2147483647 h 56"/>
                    <a:gd name="T44" fmla="*/ 2147483647 w 28"/>
                    <a:gd name="T45" fmla="*/ 2147483647 h 56"/>
                    <a:gd name="T46" fmla="*/ 2147483647 w 28"/>
                    <a:gd name="T47" fmla="*/ 2147483647 h 56"/>
                    <a:gd name="T48" fmla="*/ 2147483647 w 28"/>
                    <a:gd name="T49" fmla="*/ 2147483647 h 56"/>
                    <a:gd name="T50" fmla="*/ 2147483647 w 28"/>
                    <a:gd name="T51" fmla="*/ 2147483647 h 56"/>
                    <a:gd name="T52" fmla="*/ 2147483647 w 28"/>
                    <a:gd name="T53" fmla="*/ 2147483647 h 56"/>
                    <a:gd name="T54" fmla="*/ 2147483647 w 28"/>
                    <a:gd name="T55" fmla="*/ 2147483647 h 56"/>
                    <a:gd name="T56" fmla="*/ 2147483647 w 28"/>
                    <a:gd name="T57" fmla="*/ 2147483647 h 56"/>
                    <a:gd name="T58" fmla="*/ 2147483647 w 28"/>
                    <a:gd name="T59" fmla="*/ 2147483647 h 56"/>
                    <a:gd name="T60" fmla="*/ 2147483647 w 28"/>
                    <a:gd name="T61" fmla="*/ 2147483647 h 56"/>
                    <a:gd name="T62" fmla="*/ 2147483647 w 28"/>
                    <a:gd name="T63" fmla="*/ 2147483647 h 56"/>
                    <a:gd name="T64" fmla="*/ 0 w 28"/>
                    <a:gd name="T65" fmla="*/ 2147483647 h 56"/>
                    <a:gd name="T66" fmla="*/ 0 w 28"/>
                    <a:gd name="T67" fmla="*/ 2147483647 h 56"/>
                    <a:gd name="T68" fmla="*/ 2147483647 w 28"/>
                    <a:gd name="T69" fmla="*/ 2147483647 h 56"/>
                    <a:gd name="T70" fmla="*/ 2147483647 w 28"/>
                    <a:gd name="T71" fmla="*/ 2147483647 h 56"/>
                    <a:gd name="T72" fmla="*/ 2147483647 w 28"/>
                    <a:gd name="T73" fmla="*/ 2147483647 h 56"/>
                    <a:gd name="T74" fmla="*/ 2147483647 w 28"/>
                    <a:gd name="T75" fmla="*/ 2147483647 h 56"/>
                    <a:gd name="T76" fmla="*/ 2147483647 w 28"/>
                    <a:gd name="T77" fmla="*/ 2147483647 h 56"/>
                    <a:gd name="T78" fmla="*/ 2147483647 w 28"/>
                    <a:gd name="T79" fmla="*/ 2147483647 h 56"/>
                    <a:gd name="T80" fmla="*/ 2147483647 w 28"/>
                    <a:gd name="T81" fmla="*/ 2147483647 h 56"/>
                    <a:gd name="T82" fmla="*/ 2147483647 w 28"/>
                    <a:gd name="T83" fmla="*/ 2147483647 h 56"/>
                    <a:gd name="T84" fmla="*/ 2147483647 w 28"/>
                    <a:gd name="T85" fmla="*/ 2147483647 h 5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56"/>
                    <a:gd name="T131" fmla="*/ 28 w 28"/>
                    <a:gd name="T132" fmla="*/ 56 h 5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56">
                      <a:moveTo>
                        <a:pt x="16" y="18"/>
                      </a:moveTo>
                      <a:lnTo>
                        <a:pt x="16" y="21"/>
                      </a:lnTo>
                      <a:lnTo>
                        <a:pt x="16" y="23"/>
                      </a:lnTo>
                      <a:lnTo>
                        <a:pt x="16" y="26"/>
                      </a:lnTo>
                      <a:lnTo>
                        <a:pt x="16" y="28"/>
                      </a:lnTo>
                      <a:lnTo>
                        <a:pt x="14" y="28"/>
                      </a:lnTo>
                      <a:lnTo>
                        <a:pt x="14" y="30"/>
                      </a:lnTo>
                      <a:lnTo>
                        <a:pt x="12" y="33"/>
                      </a:lnTo>
                      <a:lnTo>
                        <a:pt x="12" y="35"/>
                      </a:lnTo>
                      <a:lnTo>
                        <a:pt x="9" y="35"/>
                      </a:lnTo>
                      <a:lnTo>
                        <a:pt x="7" y="35"/>
                      </a:lnTo>
                      <a:lnTo>
                        <a:pt x="5" y="35"/>
                      </a:lnTo>
                      <a:lnTo>
                        <a:pt x="2" y="35"/>
                      </a:lnTo>
                      <a:lnTo>
                        <a:pt x="5" y="37"/>
                      </a:lnTo>
                      <a:lnTo>
                        <a:pt x="7" y="37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12" y="37"/>
                      </a:lnTo>
                      <a:lnTo>
                        <a:pt x="14" y="37"/>
                      </a:lnTo>
                      <a:lnTo>
                        <a:pt x="16" y="37"/>
                      </a:lnTo>
                      <a:lnTo>
                        <a:pt x="16" y="40"/>
                      </a:lnTo>
                      <a:lnTo>
                        <a:pt x="16" y="42"/>
                      </a:lnTo>
                      <a:lnTo>
                        <a:pt x="16" y="44"/>
                      </a:lnTo>
                      <a:lnTo>
                        <a:pt x="16" y="47"/>
                      </a:lnTo>
                      <a:lnTo>
                        <a:pt x="14" y="47"/>
                      </a:lnTo>
                      <a:lnTo>
                        <a:pt x="14" y="49"/>
                      </a:lnTo>
                      <a:lnTo>
                        <a:pt x="12" y="52"/>
                      </a:lnTo>
                      <a:lnTo>
                        <a:pt x="9" y="52"/>
                      </a:lnTo>
                      <a:lnTo>
                        <a:pt x="12" y="52"/>
                      </a:lnTo>
                      <a:lnTo>
                        <a:pt x="14" y="52"/>
                      </a:lnTo>
                      <a:lnTo>
                        <a:pt x="16" y="52"/>
                      </a:lnTo>
                      <a:lnTo>
                        <a:pt x="19" y="52"/>
                      </a:lnTo>
                      <a:lnTo>
                        <a:pt x="19" y="49"/>
                      </a:lnTo>
                      <a:lnTo>
                        <a:pt x="21" y="49"/>
                      </a:lnTo>
                      <a:lnTo>
                        <a:pt x="23" y="47"/>
                      </a:lnTo>
                      <a:lnTo>
                        <a:pt x="23" y="44"/>
                      </a:lnTo>
                      <a:lnTo>
                        <a:pt x="26" y="44"/>
                      </a:lnTo>
                      <a:lnTo>
                        <a:pt x="26" y="42"/>
                      </a:lnTo>
                      <a:lnTo>
                        <a:pt x="28" y="42"/>
                      </a:lnTo>
                      <a:lnTo>
                        <a:pt x="28" y="44"/>
                      </a:lnTo>
                      <a:lnTo>
                        <a:pt x="28" y="47"/>
                      </a:lnTo>
                      <a:lnTo>
                        <a:pt x="26" y="49"/>
                      </a:lnTo>
                      <a:lnTo>
                        <a:pt x="26" y="52"/>
                      </a:lnTo>
                      <a:lnTo>
                        <a:pt x="23" y="54"/>
                      </a:lnTo>
                      <a:lnTo>
                        <a:pt x="21" y="54"/>
                      </a:lnTo>
                      <a:lnTo>
                        <a:pt x="19" y="54"/>
                      </a:lnTo>
                      <a:lnTo>
                        <a:pt x="16" y="56"/>
                      </a:lnTo>
                      <a:lnTo>
                        <a:pt x="14" y="56"/>
                      </a:lnTo>
                      <a:lnTo>
                        <a:pt x="12" y="56"/>
                      </a:lnTo>
                      <a:lnTo>
                        <a:pt x="9" y="56"/>
                      </a:lnTo>
                      <a:lnTo>
                        <a:pt x="9" y="54"/>
                      </a:lnTo>
                      <a:lnTo>
                        <a:pt x="7" y="54"/>
                      </a:lnTo>
                      <a:lnTo>
                        <a:pt x="5" y="52"/>
                      </a:lnTo>
                      <a:lnTo>
                        <a:pt x="7" y="52"/>
                      </a:lnTo>
                      <a:lnTo>
                        <a:pt x="7" y="49"/>
                      </a:lnTo>
                      <a:lnTo>
                        <a:pt x="9" y="49"/>
                      </a:lnTo>
                      <a:lnTo>
                        <a:pt x="12" y="47"/>
                      </a:lnTo>
                      <a:lnTo>
                        <a:pt x="14" y="44"/>
                      </a:lnTo>
                      <a:lnTo>
                        <a:pt x="14" y="42"/>
                      </a:lnTo>
                      <a:lnTo>
                        <a:pt x="12" y="44"/>
                      </a:lnTo>
                      <a:lnTo>
                        <a:pt x="9" y="44"/>
                      </a:lnTo>
                      <a:lnTo>
                        <a:pt x="9" y="42"/>
                      </a:lnTo>
                      <a:lnTo>
                        <a:pt x="7" y="42"/>
                      </a:lnTo>
                      <a:lnTo>
                        <a:pt x="5" y="42"/>
                      </a:lnTo>
                      <a:lnTo>
                        <a:pt x="2" y="40"/>
                      </a:lnTo>
                      <a:lnTo>
                        <a:pt x="0" y="37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2" y="33"/>
                      </a:lnTo>
                      <a:lnTo>
                        <a:pt x="5" y="33"/>
                      </a:lnTo>
                      <a:lnTo>
                        <a:pt x="7" y="33"/>
                      </a:lnTo>
                      <a:lnTo>
                        <a:pt x="9" y="33"/>
                      </a:lnTo>
                      <a:lnTo>
                        <a:pt x="12" y="28"/>
                      </a:lnTo>
                      <a:lnTo>
                        <a:pt x="12" y="23"/>
                      </a:lnTo>
                      <a:lnTo>
                        <a:pt x="9" y="18"/>
                      </a:lnTo>
                      <a:lnTo>
                        <a:pt x="9" y="14"/>
                      </a:lnTo>
                      <a:lnTo>
                        <a:pt x="7" y="9"/>
                      </a:lnTo>
                      <a:lnTo>
                        <a:pt x="7" y="7"/>
                      </a:lnTo>
                      <a:lnTo>
                        <a:pt x="9" y="2"/>
                      </a:lnTo>
                      <a:lnTo>
                        <a:pt x="14" y="0"/>
                      </a:lnTo>
                      <a:lnTo>
                        <a:pt x="14" y="2"/>
                      </a:lnTo>
                      <a:lnTo>
                        <a:pt x="14" y="7"/>
                      </a:lnTo>
                      <a:lnTo>
                        <a:pt x="14" y="14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5" name="Freeform 462"/>
                <p:cNvSpPr>
                  <a:spLocks/>
                </p:cNvSpPr>
                <p:nvPr/>
              </p:nvSpPr>
              <p:spPr bwMode="auto">
                <a:xfrm>
                  <a:off x="1166813" y="3652838"/>
                  <a:ext cx="115888" cy="138113"/>
                </a:xfrm>
                <a:custGeom>
                  <a:avLst/>
                  <a:gdLst>
                    <a:gd name="T0" fmla="*/ 2147483647 w 73"/>
                    <a:gd name="T1" fmla="*/ 2147483647 h 87"/>
                    <a:gd name="T2" fmla="*/ 2147483647 w 73"/>
                    <a:gd name="T3" fmla="*/ 2147483647 h 87"/>
                    <a:gd name="T4" fmla="*/ 2147483647 w 73"/>
                    <a:gd name="T5" fmla="*/ 2147483647 h 87"/>
                    <a:gd name="T6" fmla="*/ 2147483647 w 73"/>
                    <a:gd name="T7" fmla="*/ 2147483647 h 87"/>
                    <a:gd name="T8" fmla="*/ 2147483647 w 73"/>
                    <a:gd name="T9" fmla="*/ 2147483647 h 87"/>
                    <a:gd name="T10" fmla="*/ 2147483647 w 73"/>
                    <a:gd name="T11" fmla="*/ 2147483647 h 87"/>
                    <a:gd name="T12" fmla="*/ 2147483647 w 73"/>
                    <a:gd name="T13" fmla="*/ 2147483647 h 87"/>
                    <a:gd name="T14" fmla="*/ 2147483647 w 73"/>
                    <a:gd name="T15" fmla="*/ 2147483647 h 87"/>
                    <a:gd name="T16" fmla="*/ 2147483647 w 73"/>
                    <a:gd name="T17" fmla="*/ 2147483647 h 87"/>
                    <a:gd name="T18" fmla="*/ 2147483647 w 73"/>
                    <a:gd name="T19" fmla="*/ 2147483647 h 87"/>
                    <a:gd name="T20" fmla="*/ 2147483647 w 73"/>
                    <a:gd name="T21" fmla="*/ 2147483647 h 87"/>
                    <a:gd name="T22" fmla="*/ 2147483647 w 73"/>
                    <a:gd name="T23" fmla="*/ 2147483647 h 87"/>
                    <a:gd name="T24" fmla="*/ 2147483647 w 73"/>
                    <a:gd name="T25" fmla="*/ 2147483647 h 87"/>
                    <a:gd name="T26" fmla="*/ 2147483647 w 73"/>
                    <a:gd name="T27" fmla="*/ 2147483647 h 87"/>
                    <a:gd name="T28" fmla="*/ 2147483647 w 73"/>
                    <a:gd name="T29" fmla="*/ 2147483647 h 87"/>
                    <a:gd name="T30" fmla="*/ 2147483647 w 73"/>
                    <a:gd name="T31" fmla="*/ 2147483647 h 87"/>
                    <a:gd name="T32" fmla="*/ 2147483647 w 73"/>
                    <a:gd name="T33" fmla="*/ 2147483647 h 87"/>
                    <a:gd name="T34" fmla="*/ 0 w 73"/>
                    <a:gd name="T35" fmla="*/ 0 h 87"/>
                    <a:gd name="T36" fmla="*/ 2147483647 w 73"/>
                    <a:gd name="T37" fmla="*/ 2147483647 h 87"/>
                    <a:gd name="T38" fmla="*/ 2147483647 w 73"/>
                    <a:gd name="T39" fmla="*/ 2147483647 h 8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73"/>
                    <a:gd name="T61" fmla="*/ 0 h 87"/>
                    <a:gd name="T62" fmla="*/ 73 w 73"/>
                    <a:gd name="T63" fmla="*/ 87 h 8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73" h="87">
                      <a:moveTo>
                        <a:pt x="71" y="83"/>
                      </a:moveTo>
                      <a:lnTo>
                        <a:pt x="68" y="83"/>
                      </a:lnTo>
                      <a:lnTo>
                        <a:pt x="66" y="83"/>
                      </a:lnTo>
                      <a:lnTo>
                        <a:pt x="61" y="85"/>
                      </a:lnTo>
                      <a:lnTo>
                        <a:pt x="56" y="85"/>
                      </a:lnTo>
                      <a:lnTo>
                        <a:pt x="49" y="85"/>
                      </a:lnTo>
                      <a:lnTo>
                        <a:pt x="45" y="85"/>
                      </a:lnTo>
                      <a:lnTo>
                        <a:pt x="37" y="85"/>
                      </a:lnTo>
                      <a:lnTo>
                        <a:pt x="33" y="85"/>
                      </a:lnTo>
                      <a:lnTo>
                        <a:pt x="26" y="85"/>
                      </a:lnTo>
                      <a:lnTo>
                        <a:pt x="21" y="87"/>
                      </a:lnTo>
                      <a:lnTo>
                        <a:pt x="16" y="87"/>
                      </a:lnTo>
                      <a:lnTo>
                        <a:pt x="11" y="87"/>
                      </a:lnTo>
                      <a:lnTo>
                        <a:pt x="7" y="87"/>
                      </a:lnTo>
                      <a:lnTo>
                        <a:pt x="4" y="87"/>
                      </a:lnTo>
                      <a:lnTo>
                        <a:pt x="2" y="87"/>
                      </a:lnTo>
                      <a:lnTo>
                        <a:pt x="0" y="0"/>
                      </a:lnTo>
                      <a:lnTo>
                        <a:pt x="73" y="2"/>
                      </a:lnTo>
                      <a:lnTo>
                        <a:pt x="71" y="83"/>
                      </a:lnTo>
                      <a:close/>
                    </a:path>
                  </a:pathLst>
                </a:custGeom>
                <a:solidFill>
                  <a:srgbClr val="53A3C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6" name="Freeform 463"/>
                <p:cNvSpPr>
                  <a:spLocks/>
                </p:cNvSpPr>
                <p:nvPr/>
              </p:nvSpPr>
              <p:spPr bwMode="auto">
                <a:xfrm>
                  <a:off x="1147763" y="3806826"/>
                  <a:ext cx="153988" cy="47625"/>
                </a:xfrm>
                <a:custGeom>
                  <a:avLst/>
                  <a:gdLst>
                    <a:gd name="T0" fmla="*/ 2147483647 w 97"/>
                    <a:gd name="T1" fmla="*/ 2147483647 h 30"/>
                    <a:gd name="T2" fmla="*/ 2147483647 w 97"/>
                    <a:gd name="T3" fmla="*/ 2147483647 h 30"/>
                    <a:gd name="T4" fmla="*/ 2147483647 w 97"/>
                    <a:gd name="T5" fmla="*/ 2147483647 h 30"/>
                    <a:gd name="T6" fmla="*/ 2147483647 w 97"/>
                    <a:gd name="T7" fmla="*/ 2147483647 h 30"/>
                    <a:gd name="T8" fmla="*/ 2147483647 w 97"/>
                    <a:gd name="T9" fmla="*/ 2147483647 h 30"/>
                    <a:gd name="T10" fmla="*/ 2147483647 w 97"/>
                    <a:gd name="T11" fmla="*/ 2147483647 h 30"/>
                    <a:gd name="T12" fmla="*/ 2147483647 w 97"/>
                    <a:gd name="T13" fmla="*/ 2147483647 h 30"/>
                    <a:gd name="T14" fmla="*/ 2147483647 w 97"/>
                    <a:gd name="T15" fmla="*/ 2147483647 h 30"/>
                    <a:gd name="T16" fmla="*/ 2147483647 w 97"/>
                    <a:gd name="T17" fmla="*/ 2147483647 h 30"/>
                    <a:gd name="T18" fmla="*/ 2147483647 w 97"/>
                    <a:gd name="T19" fmla="*/ 2147483647 h 30"/>
                    <a:gd name="T20" fmla="*/ 2147483647 w 97"/>
                    <a:gd name="T21" fmla="*/ 2147483647 h 30"/>
                    <a:gd name="T22" fmla="*/ 2147483647 w 97"/>
                    <a:gd name="T23" fmla="*/ 2147483647 h 30"/>
                    <a:gd name="T24" fmla="*/ 2147483647 w 97"/>
                    <a:gd name="T25" fmla="*/ 2147483647 h 30"/>
                    <a:gd name="T26" fmla="*/ 2147483647 w 97"/>
                    <a:gd name="T27" fmla="*/ 2147483647 h 30"/>
                    <a:gd name="T28" fmla="*/ 2147483647 w 97"/>
                    <a:gd name="T29" fmla="*/ 2147483647 h 30"/>
                    <a:gd name="T30" fmla="*/ 2147483647 w 97"/>
                    <a:gd name="T31" fmla="*/ 2147483647 h 30"/>
                    <a:gd name="T32" fmla="*/ 2147483647 w 97"/>
                    <a:gd name="T33" fmla="*/ 2147483647 h 30"/>
                    <a:gd name="T34" fmla="*/ 2147483647 w 97"/>
                    <a:gd name="T35" fmla="*/ 2147483647 h 30"/>
                    <a:gd name="T36" fmla="*/ 2147483647 w 97"/>
                    <a:gd name="T37" fmla="*/ 2147483647 h 30"/>
                    <a:gd name="T38" fmla="*/ 2147483647 w 97"/>
                    <a:gd name="T39" fmla="*/ 2147483647 h 30"/>
                    <a:gd name="T40" fmla="*/ 2147483647 w 97"/>
                    <a:gd name="T41" fmla="*/ 2147483647 h 30"/>
                    <a:gd name="T42" fmla="*/ 2147483647 w 97"/>
                    <a:gd name="T43" fmla="*/ 2147483647 h 30"/>
                    <a:gd name="T44" fmla="*/ 2147483647 w 97"/>
                    <a:gd name="T45" fmla="*/ 2147483647 h 30"/>
                    <a:gd name="T46" fmla="*/ 2147483647 w 97"/>
                    <a:gd name="T47" fmla="*/ 2147483647 h 30"/>
                    <a:gd name="T48" fmla="*/ 2147483647 w 97"/>
                    <a:gd name="T49" fmla="*/ 2147483647 h 30"/>
                    <a:gd name="T50" fmla="*/ 2147483647 w 97"/>
                    <a:gd name="T51" fmla="*/ 2147483647 h 30"/>
                    <a:gd name="T52" fmla="*/ 2147483647 w 97"/>
                    <a:gd name="T53" fmla="*/ 2147483647 h 30"/>
                    <a:gd name="T54" fmla="*/ 2147483647 w 97"/>
                    <a:gd name="T55" fmla="*/ 2147483647 h 30"/>
                    <a:gd name="T56" fmla="*/ 0 w 97"/>
                    <a:gd name="T57" fmla="*/ 2147483647 h 30"/>
                    <a:gd name="T58" fmla="*/ 2147483647 w 97"/>
                    <a:gd name="T59" fmla="*/ 2147483647 h 30"/>
                    <a:gd name="T60" fmla="*/ 2147483647 w 97"/>
                    <a:gd name="T61" fmla="*/ 2147483647 h 30"/>
                    <a:gd name="T62" fmla="*/ 2147483647 w 97"/>
                    <a:gd name="T63" fmla="*/ 2147483647 h 30"/>
                    <a:gd name="T64" fmla="*/ 2147483647 w 97"/>
                    <a:gd name="T65" fmla="*/ 2147483647 h 30"/>
                    <a:gd name="T66" fmla="*/ 2147483647 w 97"/>
                    <a:gd name="T67" fmla="*/ 2147483647 h 30"/>
                    <a:gd name="T68" fmla="*/ 2147483647 w 97"/>
                    <a:gd name="T69" fmla="*/ 2147483647 h 30"/>
                    <a:gd name="T70" fmla="*/ 2147483647 w 97"/>
                    <a:gd name="T71" fmla="*/ 2147483647 h 30"/>
                    <a:gd name="T72" fmla="*/ 2147483647 w 97"/>
                    <a:gd name="T73" fmla="*/ 2147483647 h 30"/>
                    <a:gd name="T74" fmla="*/ 2147483647 w 97"/>
                    <a:gd name="T75" fmla="*/ 2147483647 h 30"/>
                    <a:gd name="T76" fmla="*/ 2147483647 w 97"/>
                    <a:gd name="T77" fmla="*/ 2147483647 h 30"/>
                    <a:gd name="T78" fmla="*/ 2147483647 w 97"/>
                    <a:gd name="T79" fmla="*/ 2147483647 h 30"/>
                    <a:gd name="T80" fmla="*/ 2147483647 w 97"/>
                    <a:gd name="T81" fmla="*/ 2147483647 h 30"/>
                    <a:gd name="T82" fmla="*/ 2147483647 w 97"/>
                    <a:gd name="T83" fmla="*/ 0 h 30"/>
                    <a:gd name="T84" fmla="*/ 2147483647 w 97"/>
                    <a:gd name="T85" fmla="*/ 0 h 30"/>
                    <a:gd name="T86" fmla="*/ 2147483647 w 97"/>
                    <a:gd name="T87" fmla="*/ 0 h 30"/>
                    <a:gd name="T88" fmla="*/ 2147483647 w 97"/>
                    <a:gd name="T89" fmla="*/ 0 h 30"/>
                    <a:gd name="T90" fmla="*/ 2147483647 w 97"/>
                    <a:gd name="T91" fmla="*/ 0 h 3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7"/>
                    <a:gd name="T139" fmla="*/ 0 h 30"/>
                    <a:gd name="T140" fmla="*/ 97 w 97"/>
                    <a:gd name="T141" fmla="*/ 30 h 3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7" h="30">
                      <a:moveTo>
                        <a:pt x="97" y="2"/>
                      </a:moveTo>
                      <a:lnTo>
                        <a:pt x="97" y="2"/>
                      </a:lnTo>
                      <a:lnTo>
                        <a:pt x="94" y="2"/>
                      </a:lnTo>
                      <a:lnTo>
                        <a:pt x="92" y="4"/>
                      </a:lnTo>
                      <a:lnTo>
                        <a:pt x="90" y="4"/>
                      </a:lnTo>
                      <a:lnTo>
                        <a:pt x="87" y="7"/>
                      </a:lnTo>
                      <a:lnTo>
                        <a:pt x="85" y="7"/>
                      </a:lnTo>
                      <a:lnTo>
                        <a:pt x="83" y="9"/>
                      </a:lnTo>
                      <a:lnTo>
                        <a:pt x="80" y="9"/>
                      </a:lnTo>
                      <a:lnTo>
                        <a:pt x="78" y="9"/>
                      </a:lnTo>
                      <a:lnTo>
                        <a:pt x="75" y="12"/>
                      </a:lnTo>
                      <a:lnTo>
                        <a:pt x="71" y="12"/>
                      </a:lnTo>
                      <a:lnTo>
                        <a:pt x="68" y="12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1" y="16"/>
                      </a:lnTo>
                      <a:lnTo>
                        <a:pt x="61" y="23"/>
                      </a:lnTo>
                      <a:lnTo>
                        <a:pt x="61" y="28"/>
                      </a:lnTo>
                      <a:lnTo>
                        <a:pt x="61" y="30"/>
                      </a:lnTo>
                      <a:lnTo>
                        <a:pt x="59" y="28"/>
                      </a:lnTo>
                      <a:lnTo>
                        <a:pt x="59" y="23"/>
                      </a:lnTo>
                      <a:lnTo>
                        <a:pt x="59" y="21"/>
                      </a:lnTo>
                      <a:lnTo>
                        <a:pt x="59" y="16"/>
                      </a:lnTo>
                      <a:lnTo>
                        <a:pt x="59" y="14"/>
                      </a:lnTo>
                      <a:lnTo>
                        <a:pt x="61" y="14"/>
                      </a:lnTo>
                      <a:lnTo>
                        <a:pt x="61" y="12"/>
                      </a:lnTo>
                      <a:lnTo>
                        <a:pt x="64" y="12"/>
                      </a:lnTo>
                      <a:lnTo>
                        <a:pt x="66" y="9"/>
                      </a:lnTo>
                      <a:lnTo>
                        <a:pt x="68" y="9"/>
                      </a:lnTo>
                      <a:lnTo>
                        <a:pt x="73" y="9"/>
                      </a:lnTo>
                      <a:lnTo>
                        <a:pt x="75" y="7"/>
                      </a:lnTo>
                      <a:lnTo>
                        <a:pt x="78" y="7"/>
                      </a:lnTo>
                      <a:lnTo>
                        <a:pt x="83" y="4"/>
                      </a:lnTo>
                      <a:lnTo>
                        <a:pt x="78" y="4"/>
                      </a:lnTo>
                      <a:lnTo>
                        <a:pt x="73" y="4"/>
                      </a:lnTo>
                      <a:lnTo>
                        <a:pt x="68" y="4"/>
                      </a:lnTo>
                      <a:lnTo>
                        <a:pt x="61" y="4"/>
                      </a:lnTo>
                      <a:lnTo>
                        <a:pt x="54" y="7"/>
                      </a:lnTo>
                      <a:lnTo>
                        <a:pt x="47" y="7"/>
                      </a:lnTo>
                      <a:lnTo>
                        <a:pt x="40" y="7"/>
                      </a:lnTo>
                      <a:lnTo>
                        <a:pt x="33" y="7"/>
                      </a:lnTo>
                      <a:lnTo>
                        <a:pt x="28" y="9"/>
                      </a:lnTo>
                      <a:lnTo>
                        <a:pt x="21" y="9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9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7" y="7"/>
                      </a:lnTo>
                      <a:lnTo>
                        <a:pt x="9" y="7"/>
                      </a:lnTo>
                      <a:lnTo>
                        <a:pt x="12" y="7"/>
                      </a:lnTo>
                      <a:lnTo>
                        <a:pt x="14" y="7"/>
                      </a:lnTo>
                      <a:lnTo>
                        <a:pt x="19" y="4"/>
                      </a:lnTo>
                      <a:lnTo>
                        <a:pt x="21" y="4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3" y="4"/>
                      </a:lnTo>
                      <a:lnTo>
                        <a:pt x="38" y="4"/>
                      </a:lnTo>
                      <a:lnTo>
                        <a:pt x="40" y="4"/>
                      </a:lnTo>
                      <a:lnTo>
                        <a:pt x="45" y="2"/>
                      </a:lnTo>
                      <a:lnTo>
                        <a:pt x="49" y="2"/>
                      </a:lnTo>
                      <a:lnTo>
                        <a:pt x="54" y="2"/>
                      </a:lnTo>
                      <a:lnTo>
                        <a:pt x="59" y="2"/>
                      </a:lnTo>
                      <a:lnTo>
                        <a:pt x="61" y="2"/>
                      </a:lnTo>
                      <a:lnTo>
                        <a:pt x="66" y="2"/>
                      </a:lnTo>
                      <a:lnTo>
                        <a:pt x="71" y="2"/>
                      </a:lnTo>
                      <a:lnTo>
                        <a:pt x="73" y="2"/>
                      </a:lnTo>
                      <a:lnTo>
                        <a:pt x="78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87" y="0"/>
                      </a:lnTo>
                      <a:lnTo>
                        <a:pt x="90" y="0"/>
                      </a:lnTo>
                      <a:lnTo>
                        <a:pt x="92" y="0"/>
                      </a:lnTo>
                      <a:lnTo>
                        <a:pt x="94" y="0"/>
                      </a:lnTo>
                      <a:lnTo>
                        <a:pt x="97" y="0"/>
                      </a:lnTo>
                      <a:lnTo>
                        <a:pt x="97" y="2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7" name="Freeform 464"/>
                <p:cNvSpPr>
                  <a:spLocks/>
                </p:cNvSpPr>
                <p:nvPr/>
              </p:nvSpPr>
              <p:spPr bwMode="auto">
                <a:xfrm>
                  <a:off x="1098550" y="3832226"/>
                  <a:ext cx="198438" cy="46038"/>
                </a:xfrm>
                <a:custGeom>
                  <a:avLst/>
                  <a:gdLst>
                    <a:gd name="T0" fmla="*/ 2147483647 w 125"/>
                    <a:gd name="T1" fmla="*/ 2147483647 h 29"/>
                    <a:gd name="T2" fmla="*/ 2147483647 w 125"/>
                    <a:gd name="T3" fmla="*/ 2147483647 h 29"/>
                    <a:gd name="T4" fmla="*/ 2147483647 w 125"/>
                    <a:gd name="T5" fmla="*/ 2147483647 h 29"/>
                    <a:gd name="T6" fmla="*/ 2147483647 w 125"/>
                    <a:gd name="T7" fmla="*/ 2147483647 h 29"/>
                    <a:gd name="T8" fmla="*/ 2147483647 w 125"/>
                    <a:gd name="T9" fmla="*/ 2147483647 h 29"/>
                    <a:gd name="T10" fmla="*/ 0 w 125"/>
                    <a:gd name="T11" fmla="*/ 2147483647 h 29"/>
                    <a:gd name="T12" fmla="*/ 0 w 125"/>
                    <a:gd name="T13" fmla="*/ 2147483647 h 29"/>
                    <a:gd name="T14" fmla="*/ 2147483647 w 125"/>
                    <a:gd name="T15" fmla="*/ 2147483647 h 29"/>
                    <a:gd name="T16" fmla="*/ 2147483647 w 125"/>
                    <a:gd name="T17" fmla="*/ 2147483647 h 29"/>
                    <a:gd name="T18" fmla="*/ 2147483647 w 125"/>
                    <a:gd name="T19" fmla="*/ 2147483647 h 29"/>
                    <a:gd name="T20" fmla="*/ 2147483647 w 125"/>
                    <a:gd name="T21" fmla="*/ 2147483647 h 29"/>
                    <a:gd name="T22" fmla="*/ 2147483647 w 125"/>
                    <a:gd name="T23" fmla="*/ 2147483647 h 29"/>
                    <a:gd name="T24" fmla="*/ 2147483647 w 125"/>
                    <a:gd name="T25" fmla="*/ 2147483647 h 29"/>
                    <a:gd name="T26" fmla="*/ 2147483647 w 125"/>
                    <a:gd name="T27" fmla="*/ 2147483647 h 29"/>
                    <a:gd name="T28" fmla="*/ 2147483647 w 125"/>
                    <a:gd name="T29" fmla="*/ 2147483647 h 29"/>
                    <a:gd name="T30" fmla="*/ 2147483647 w 125"/>
                    <a:gd name="T31" fmla="*/ 2147483647 h 29"/>
                    <a:gd name="T32" fmla="*/ 2147483647 w 125"/>
                    <a:gd name="T33" fmla="*/ 2147483647 h 29"/>
                    <a:gd name="T34" fmla="*/ 2147483647 w 125"/>
                    <a:gd name="T35" fmla="*/ 2147483647 h 29"/>
                    <a:gd name="T36" fmla="*/ 2147483647 w 125"/>
                    <a:gd name="T37" fmla="*/ 2147483647 h 29"/>
                    <a:gd name="T38" fmla="*/ 2147483647 w 125"/>
                    <a:gd name="T39" fmla="*/ 0 h 29"/>
                    <a:gd name="T40" fmla="*/ 2147483647 w 125"/>
                    <a:gd name="T41" fmla="*/ 0 h 29"/>
                    <a:gd name="T42" fmla="*/ 2147483647 w 125"/>
                    <a:gd name="T43" fmla="*/ 2147483647 h 29"/>
                    <a:gd name="T44" fmla="*/ 2147483647 w 125"/>
                    <a:gd name="T45" fmla="*/ 2147483647 h 29"/>
                    <a:gd name="T46" fmla="*/ 2147483647 w 125"/>
                    <a:gd name="T47" fmla="*/ 2147483647 h 29"/>
                    <a:gd name="T48" fmla="*/ 2147483647 w 125"/>
                    <a:gd name="T49" fmla="*/ 2147483647 h 29"/>
                    <a:gd name="T50" fmla="*/ 2147483647 w 125"/>
                    <a:gd name="T51" fmla="*/ 2147483647 h 29"/>
                    <a:gd name="T52" fmla="*/ 2147483647 w 125"/>
                    <a:gd name="T53" fmla="*/ 2147483647 h 29"/>
                    <a:gd name="T54" fmla="*/ 2147483647 w 125"/>
                    <a:gd name="T55" fmla="*/ 2147483647 h 29"/>
                    <a:gd name="T56" fmla="*/ 2147483647 w 125"/>
                    <a:gd name="T57" fmla="*/ 2147483647 h 29"/>
                    <a:gd name="T58" fmla="*/ 2147483647 w 125"/>
                    <a:gd name="T59" fmla="*/ 2147483647 h 29"/>
                    <a:gd name="T60" fmla="*/ 2147483647 w 125"/>
                    <a:gd name="T61" fmla="*/ 2147483647 h 29"/>
                    <a:gd name="T62" fmla="*/ 2147483647 w 125"/>
                    <a:gd name="T63" fmla="*/ 2147483647 h 29"/>
                    <a:gd name="T64" fmla="*/ 2147483647 w 125"/>
                    <a:gd name="T65" fmla="*/ 2147483647 h 29"/>
                    <a:gd name="T66" fmla="*/ 2147483647 w 125"/>
                    <a:gd name="T67" fmla="*/ 2147483647 h 29"/>
                    <a:gd name="T68" fmla="*/ 2147483647 w 125"/>
                    <a:gd name="T69" fmla="*/ 2147483647 h 29"/>
                    <a:gd name="T70" fmla="*/ 2147483647 w 125"/>
                    <a:gd name="T71" fmla="*/ 2147483647 h 29"/>
                    <a:gd name="T72" fmla="*/ 2147483647 w 125"/>
                    <a:gd name="T73" fmla="*/ 2147483647 h 29"/>
                    <a:gd name="T74" fmla="*/ 2147483647 w 125"/>
                    <a:gd name="T75" fmla="*/ 2147483647 h 29"/>
                    <a:gd name="T76" fmla="*/ 2147483647 w 125"/>
                    <a:gd name="T77" fmla="*/ 2147483647 h 29"/>
                    <a:gd name="T78" fmla="*/ 2147483647 w 125"/>
                    <a:gd name="T79" fmla="*/ 2147483647 h 29"/>
                    <a:gd name="T80" fmla="*/ 2147483647 w 125"/>
                    <a:gd name="T81" fmla="*/ 2147483647 h 29"/>
                    <a:gd name="T82" fmla="*/ 2147483647 w 125"/>
                    <a:gd name="T83" fmla="*/ 2147483647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25"/>
                    <a:gd name="T127" fmla="*/ 0 h 29"/>
                    <a:gd name="T128" fmla="*/ 125 w 125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25" h="29">
                      <a:moveTo>
                        <a:pt x="38" y="29"/>
                      </a:moveTo>
                      <a:lnTo>
                        <a:pt x="38" y="29"/>
                      </a:lnTo>
                      <a:lnTo>
                        <a:pt x="36" y="29"/>
                      </a:lnTo>
                      <a:lnTo>
                        <a:pt x="33" y="29"/>
                      </a:lnTo>
                      <a:lnTo>
                        <a:pt x="28" y="29"/>
                      </a:lnTo>
                      <a:lnTo>
                        <a:pt x="26" y="26"/>
                      </a:lnTo>
                      <a:lnTo>
                        <a:pt x="24" y="26"/>
                      </a:lnTo>
                      <a:lnTo>
                        <a:pt x="19" y="24"/>
                      </a:lnTo>
                      <a:lnTo>
                        <a:pt x="17" y="24"/>
                      </a:lnTo>
                      <a:lnTo>
                        <a:pt x="12" y="24"/>
                      </a:lnTo>
                      <a:lnTo>
                        <a:pt x="10" y="22"/>
                      </a:lnTo>
                      <a:lnTo>
                        <a:pt x="7" y="22"/>
                      </a:lnTo>
                      <a:lnTo>
                        <a:pt x="5" y="22"/>
                      </a:lnTo>
                      <a:lnTo>
                        <a:pt x="3" y="19"/>
                      </a:lnTo>
                      <a:lnTo>
                        <a:pt x="0" y="19"/>
                      </a:lnTo>
                      <a:lnTo>
                        <a:pt x="0" y="17"/>
                      </a:lnTo>
                      <a:lnTo>
                        <a:pt x="43" y="12"/>
                      </a:lnTo>
                      <a:lnTo>
                        <a:pt x="43" y="10"/>
                      </a:lnTo>
                      <a:lnTo>
                        <a:pt x="43" y="7"/>
                      </a:lnTo>
                      <a:lnTo>
                        <a:pt x="43" y="5"/>
                      </a:lnTo>
                      <a:lnTo>
                        <a:pt x="40" y="3"/>
                      </a:lnTo>
                      <a:lnTo>
                        <a:pt x="38" y="3"/>
                      </a:lnTo>
                      <a:lnTo>
                        <a:pt x="36" y="3"/>
                      </a:lnTo>
                      <a:lnTo>
                        <a:pt x="33" y="5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4" y="5"/>
                      </a:lnTo>
                      <a:lnTo>
                        <a:pt x="21" y="5"/>
                      </a:lnTo>
                      <a:lnTo>
                        <a:pt x="19" y="5"/>
                      </a:lnTo>
                      <a:lnTo>
                        <a:pt x="17" y="5"/>
                      </a:lnTo>
                      <a:lnTo>
                        <a:pt x="14" y="5"/>
                      </a:lnTo>
                      <a:lnTo>
                        <a:pt x="12" y="5"/>
                      </a:lnTo>
                      <a:lnTo>
                        <a:pt x="14" y="5"/>
                      </a:lnTo>
                      <a:lnTo>
                        <a:pt x="17" y="3"/>
                      </a:lnTo>
                      <a:lnTo>
                        <a:pt x="19" y="3"/>
                      </a:lnTo>
                      <a:lnTo>
                        <a:pt x="21" y="3"/>
                      </a:lnTo>
                      <a:lnTo>
                        <a:pt x="24" y="3"/>
                      </a:lnTo>
                      <a:lnTo>
                        <a:pt x="26" y="3"/>
                      </a:lnTo>
                      <a:lnTo>
                        <a:pt x="28" y="3"/>
                      </a:lnTo>
                      <a:lnTo>
                        <a:pt x="31" y="3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3" y="0"/>
                      </a:lnTo>
                      <a:lnTo>
                        <a:pt x="45" y="3"/>
                      </a:lnTo>
                      <a:lnTo>
                        <a:pt x="45" y="5"/>
                      </a:lnTo>
                      <a:lnTo>
                        <a:pt x="47" y="7"/>
                      </a:lnTo>
                      <a:lnTo>
                        <a:pt x="47" y="10"/>
                      </a:lnTo>
                      <a:lnTo>
                        <a:pt x="47" y="12"/>
                      </a:lnTo>
                      <a:lnTo>
                        <a:pt x="45" y="14"/>
                      </a:lnTo>
                      <a:lnTo>
                        <a:pt x="45" y="17"/>
                      </a:lnTo>
                      <a:lnTo>
                        <a:pt x="40" y="17"/>
                      </a:lnTo>
                      <a:lnTo>
                        <a:pt x="40" y="14"/>
                      </a:lnTo>
                      <a:lnTo>
                        <a:pt x="38" y="14"/>
                      </a:lnTo>
                      <a:lnTo>
                        <a:pt x="36" y="14"/>
                      </a:lnTo>
                      <a:lnTo>
                        <a:pt x="33" y="14"/>
                      </a:lnTo>
                      <a:lnTo>
                        <a:pt x="31" y="17"/>
                      </a:lnTo>
                      <a:lnTo>
                        <a:pt x="28" y="17"/>
                      </a:lnTo>
                      <a:lnTo>
                        <a:pt x="26" y="17"/>
                      </a:lnTo>
                      <a:lnTo>
                        <a:pt x="24" y="17"/>
                      </a:lnTo>
                      <a:lnTo>
                        <a:pt x="21" y="17"/>
                      </a:lnTo>
                      <a:lnTo>
                        <a:pt x="19" y="17"/>
                      </a:lnTo>
                      <a:lnTo>
                        <a:pt x="17" y="19"/>
                      </a:lnTo>
                      <a:lnTo>
                        <a:pt x="14" y="19"/>
                      </a:lnTo>
                      <a:lnTo>
                        <a:pt x="12" y="19"/>
                      </a:lnTo>
                      <a:lnTo>
                        <a:pt x="10" y="19"/>
                      </a:lnTo>
                      <a:lnTo>
                        <a:pt x="12" y="19"/>
                      </a:lnTo>
                      <a:lnTo>
                        <a:pt x="14" y="22"/>
                      </a:lnTo>
                      <a:lnTo>
                        <a:pt x="17" y="22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24" y="24"/>
                      </a:lnTo>
                      <a:lnTo>
                        <a:pt x="26" y="24"/>
                      </a:lnTo>
                      <a:lnTo>
                        <a:pt x="28" y="24"/>
                      </a:lnTo>
                      <a:lnTo>
                        <a:pt x="31" y="24"/>
                      </a:lnTo>
                      <a:lnTo>
                        <a:pt x="33" y="24"/>
                      </a:lnTo>
                      <a:lnTo>
                        <a:pt x="36" y="26"/>
                      </a:lnTo>
                      <a:lnTo>
                        <a:pt x="38" y="26"/>
                      </a:lnTo>
                      <a:lnTo>
                        <a:pt x="40" y="26"/>
                      </a:lnTo>
                      <a:lnTo>
                        <a:pt x="43" y="26"/>
                      </a:lnTo>
                      <a:lnTo>
                        <a:pt x="45" y="26"/>
                      </a:lnTo>
                      <a:lnTo>
                        <a:pt x="47" y="24"/>
                      </a:lnTo>
                      <a:lnTo>
                        <a:pt x="54" y="24"/>
                      </a:lnTo>
                      <a:lnTo>
                        <a:pt x="59" y="24"/>
                      </a:lnTo>
                      <a:lnTo>
                        <a:pt x="64" y="22"/>
                      </a:lnTo>
                      <a:lnTo>
                        <a:pt x="71" y="22"/>
                      </a:lnTo>
                      <a:lnTo>
                        <a:pt x="78" y="19"/>
                      </a:lnTo>
                      <a:lnTo>
                        <a:pt x="83" y="19"/>
                      </a:lnTo>
                      <a:lnTo>
                        <a:pt x="90" y="19"/>
                      </a:lnTo>
                      <a:lnTo>
                        <a:pt x="97" y="17"/>
                      </a:lnTo>
                      <a:lnTo>
                        <a:pt x="102" y="17"/>
                      </a:lnTo>
                      <a:lnTo>
                        <a:pt x="106" y="14"/>
                      </a:lnTo>
                      <a:lnTo>
                        <a:pt x="111" y="14"/>
                      </a:lnTo>
                      <a:lnTo>
                        <a:pt x="114" y="14"/>
                      </a:lnTo>
                      <a:lnTo>
                        <a:pt x="95" y="12"/>
                      </a:lnTo>
                      <a:lnTo>
                        <a:pt x="95" y="10"/>
                      </a:lnTo>
                      <a:lnTo>
                        <a:pt x="125" y="14"/>
                      </a:lnTo>
                      <a:lnTo>
                        <a:pt x="38" y="2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8" name="Freeform 465"/>
                <p:cNvSpPr>
                  <a:spLocks/>
                </p:cNvSpPr>
                <p:nvPr/>
              </p:nvSpPr>
              <p:spPr bwMode="auto">
                <a:xfrm>
                  <a:off x="1241425" y="3878263"/>
                  <a:ext cx="11113" cy="25400"/>
                </a:xfrm>
                <a:custGeom>
                  <a:avLst/>
                  <a:gdLst>
                    <a:gd name="T0" fmla="*/ 2147483647 w 7"/>
                    <a:gd name="T1" fmla="*/ 0 h 16"/>
                    <a:gd name="T2" fmla="*/ 2147483647 w 7"/>
                    <a:gd name="T3" fmla="*/ 2147483647 h 16"/>
                    <a:gd name="T4" fmla="*/ 2147483647 w 7"/>
                    <a:gd name="T5" fmla="*/ 2147483647 h 16"/>
                    <a:gd name="T6" fmla="*/ 2147483647 w 7"/>
                    <a:gd name="T7" fmla="*/ 2147483647 h 16"/>
                    <a:gd name="T8" fmla="*/ 2147483647 w 7"/>
                    <a:gd name="T9" fmla="*/ 2147483647 h 16"/>
                    <a:gd name="T10" fmla="*/ 2147483647 w 7"/>
                    <a:gd name="T11" fmla="*/ 2147483647 h 16"/>
                    <a:gd name="T12" fmla="*/ 2147483647 w 7"/>
                    <a:gd name="T13" fmla="*/ 2147483647 h 16"/>
                    <a:gd name="T14" fmla="*/ 2147483647 w 7"/>
                    <a:gd name="T15" fmla="*/ 2147483647 h 16"/>
                    <a:gd name="T16" fmla="*/ 2147483647 w 7"/>
                    <a:gd name="T17" fmla="*/ 2147483647 h 16"/>
                    <a:gd name="T18" fmla="*/ 2147483647 w 7"/>
                    <a:gd name="T19" fmla="*/ 2147483647 h 16"/>
                    <a:gd name="T20" fmla="*/ 2147483647 w 7"/>
                    <a:gd name="T21" fmla="*/ 2147483647 h 16"/>
                    <a:gd name="T22" fmla="*/ 2147483647 w 7"/>
                    <a:gd name="T23" fmla="*/ 2147483647 h 16"/>
                    <a:gd name="T24" fmla="*/ 2147483647 w 7"/>
                    <a:gd name="T25" fmla="*/ 2147483647 h 16"/>
                    <a:gd name="T26" fmla="*/ 2147483647 w 7"/>
                    <a:gd name="T27" fmla="*/ 2147483647 h 16"/>
                    <a:gd name="T28" fmla="*/ 0 w 7"/>
                    <a:gd name="T29" fmla="*/ 2147483647 h 16"/>
                    <a:gd name="T30" fmla="*/ 0 w 7"/>
                    <a:gd name="T31" fmla="*/ 2147483647 h 16"/>
                    <a:gd name="T32" fmla="*/ 2147483647 w 7"/>
                    <a:gd name="T33" fmla="*/ 0 h 16"/>
                    <a:gd name="T34" fmla="*/ 2147483647 w 7"/>
                    <a:gd name="T35" fmla="*/ 0 h 16"/>
                    <a:gd name="T36" fmla="*/ 2147483647 w 7"/>
                    <a:gd name="T37" fmla="*/ 0 h 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"/>
                    <a:gd name="T58" fmla="*/ 0 h 16"/>
                    <a:gd name="T59" fmla="*/ 7 w 7"/>
                    <a:gd name="T60" fmla="*/ 16 h 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" h="16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5" y="4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7" y="16"/>
                      </a:lnTo>
                      <a:lnTo>
                        <a:pt x="5" y="16"/>
                      </a:lnTo>
                      <a:lnTo>
                        <a:pt x="5" y="14"/>
                      </a:lnTo>
                      <a:lnTo>
                        <a:pt x="5" y="11"/>
                      </a:lnTo>
                      <a:lnTo>
                        <a:pt x="5" y="9"/>
                      </a:lnTo>
                      <a:lnTo>
                        <a:pt x="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79" name="Freeform 466"/>
                <p:cNvSpPr>
                  <a:spLocks/>
                </p:cNvSpPr>
                <p:nvPr/>
              </p:nvSpPr>
              <p:spPr bwMode="auto">
                <a:xfrm>
                  <a:off x="1233488" y="3878263"/>
                  <a:ext cx="11113" cy="25400"/>
                </a:xfrm>
                <a:custGeom>
                  <a:avLst/>
                  <a:gdLst>
                    <a:gd name="T0" fmla="*/ 2147483647 w 7"/>
                    <a:gd name="T1" fmla="*/ 0 h 16"/>
                    <a:gd name="T2" fmla="*/ 2147483647 w 7"/>
                    <a:gd name="T3" fmla="*/ 2147483647 h 16"/>
                    <a:gd name="T4" fmla="*/ 2147483647 w 7"/>
                    <a:gd name="T5" fmla="*/ 2147483647 h 16"/>
                    <a:gd name="T6" fmla="*/ 2147483647 w 7"/>
                    <a:gd name="T7" fmla="*/ 2147483647 h 16"/>
                    <a:gd name="T8" fmla="*/ 2147483647 w 7"/>
                    <a:gd name="T9" fmla="*/ 2147483647 h 16"/>
                    <a:gd name="T10" fmla="*/ 2147483647 w 7"/>
                    <a:gd name="T11" fmla="*/ 2147483647 h 16"/>
                    <a:gd name="T12" fmla="*/ 2147483647 w 7"/>
                    <a:gd name="T13" fmla="*/ 2147483647 h 16"/>
                    <a:gd name="T14" fmla="*/ 2147483647 w 7"/>
                    <a:gd name="T15" fmla="*/ 2147483647 h 16"/>
                    <a:gd name="T16" fmla="*/ 2147483647 w 7"/>
                    <a:gd name="T17" fmla="*/ 2147483647 h 16"/>
                    <a:gd name="T18" fmla="*/ 2147483647 w 7"/>
                    <a:gd name="T19" fmla="*/ 2147483647 h 16"/>
                    <a:gd name="T20" fmla="*/ 2147483647 w 7"/>
                    <a:gd name="T21" fmla="*/ 2147483647 h 16"/>
                    <a:gd name="T22" fmla="*/ 2147483647 w 7"/>
                    <a:gd name="T23" fmla="*/ 2147483647 h 16"/>
                    <a:gd name="T24" fmla="*/ 2147483647 w 7"/>
                    <a:gd name="T25" fmla="*/ 2147483647 h 16"/>
                    <a:gd name="T26" fmla="*/ 2147483647 w 7"/>
                    <a:gd name="T27" fmla="*/ 2147483647 h 16"/>
                    <a:gd name="T28" fmla="*/ 2147483647 w 7"/>
                    <a:gd name="T29" fmla="*/ 2147483647 h 16"/>
                    <a:gd name="T30" fmla="*/ 2147483647 w 7"/>
                    <a:gd name="T31" fmla="*/ 2147483647 h 16"/>
                    <a:gd name="T32" fmla="*/ 2147483647 w 7"/>
                    <a:gd name="T33" fmla="*/ 2147483647 h 16"/>
                    <a:gd name="T34" fmla="*/ 2147483647 w 7"/>
                    <a:gd name="T35" fmla="*/ 2147483647 h 16"/>
                    <a:gd name="T36" fmla="*/ 2147483647 w 7"/>
                    <a:gd name="T37" fmla="*/ 2147483647 h 16"/>
                    <a:gd name="T38" fmla="*/ 0 w 7"/>
                    <a:gd name="T39" fmla="*/ 2147483647 h 16"/>
                    <a:gd name="T40" fmla="*/ 0 w 7"/>
                    <a:gd name="T41" fmla="*/ 2147483647 h 16"/>
                    <a:gd name="T42" fmla="*/ 0 w 7"/>
                    <a:gd name="T43" fmla="*/ 2147483647 h 16"/>
                    <a:gd name="T44" fmla="*/ 0 w 7"/>
                    <a:gd name="T45" fmla="*/ 2147483647 h 16"/>
                    <a:gd name="T46" fmla="*/ 0 w 7"/>
                    <a:gd name="T47" fmla="*/ 0 h 16"/>
                    <a:gd name="T48" fmla="*/ 2147483647 w 7"/>
                    <a:gd name="T49" fmla="*/ 0 h 1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"/>
                    <a:gd name="T76" fmla="*/ 0 h 16"/>
                    <a:gd name="T77" fmla="*/ 7 w 7"/>
                    <a:gd name="T78" fmla="*/ 16 h 1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" h="16">
                      <a:moveTo>
                        <a:pt x="3" y="0"/>
                      </a:move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7" y="16"/>
                      </a:lnTo>
                      <a:lnTo>
                        <a:pt x="5" y="16"/>
                      </a:lnTo>
                      <a:lnTo>
                        <a:pt x="5" y="14"/>
                      </a:lnTo>
                      <a:lnTo>
                        <a:pt x="5" y="11"/>
                      </a:lnTo>
                      <a:lnTo>
                        <a:pt x="5" y="9"/>
                      </a:lnTo>
                      <a:lnTo>
                        <a:pt x="3" y="9"/>
                      </a:lnTo>
                      <a:lnTo>
                        <a:pt x="3" y="7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0" name="Freeform 467"/>
                <p:cNvSpPr>
                  <a:spLocks/>
                </p:cNvSpPr>
                <p:nvPr/>
              </p:nvSpPr>
              <p:spPr bwMode="auto">
                <a:xfrm>
                  <a:off x="1222375" y="3881438"/>
                  <a:ext cx="15875" cy="22225"/>
                </a:xfrm>
                <a:custGeom>
                  <a:avLst/>
                  <a:gdLst>
                    <a:gd name="T0" fmla="*/ 2147483647 w 10"/>
                    <a:gd name="T1" fmla="*/ 0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2147483647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2147483647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2147483647 w 10"/>
                    <a:gd name="T19" fmla="*/ 2147483647 h 14"/>
                    <a:gd name="T20" fmla="*/ 2147483647 w 10"/>
                    <a:gd name="T21" fmla="*/ 2147483647 h 14"/>
                    <a:gd name="T22" fmla="*/ 2147483647 w 10"/>
                    <a:gd name="T23" fmla="*/ 2147483647 h 14"/>
                    <a:gd name="T24" fmla="*/ 2147483647 w 10"/>
                    <a:gd name="T25" fmla="*/ 2147483647 h 14"/>
                    <a:gd name="T26" fmla="*/ 2147483647 w 10"/>
                    <a:gd name="T27" fmla="*/ 2147483647 h 14"/>
                    <a:gd name="T28" fmla="*/ 2147483647 w 10"/>
                    <a:gd name="T29" fmla="*/ 2147483647 h 14"/>
                    <a:gd name="T30" fmla="*/ 2147483647 w 10"/>
                    <a:gd name="T31" fmla="*/ 2147483647 h 14"/>
                    <a:gd name="T32" fmla="*/ 2147483647 w 10"/>
                    <a:gd name="T33" fmla="*/ 2147483647 h 14"/>
                    <a:gd name="T34" fmla="*/ 2147483647 w 10"/>
                    <a:gd name="T35" fmla="*/ 2147483647 h 14"/>
                    <a:gd name="T36" fmla="*/ 2147483647 w 10"/>
                    <a:gd name="T37" fmla="*/ 2147483647 h 14"/>
                    <a:gd name="T38" fmla="*/ 2147483647 w 10"/>
                    <a:gd name="T39" fmla="*/ 2147483647 h 14"/>
                    <a:gd name="T40" fmla="*/ 0 w 10"/>
                    <a:gd name="T41" fmla="*/ 0 h 14"/>
                    <a:gd name="T42" fmla="*/ 0 w 10"/>
                    <a:gd name="T43" fmla="*/ 0 h 14"/>
                    <a:gd name="T44" fmla="*/ 2147483647 w 10"/>
                    <a:gd name="T45" fmla="*/ 0 h 1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0"/>
                    <a:gd name="T70" fmla="*/ 0 h 14"/>
                    <a:gd name="T71" fmla="*/ 10 w 10"/>
                    <a:gd name="T72" fmla="*/ 14 h 1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0" h="14">
                      <a:moveTo>
                        <a:pt x="2" y="0"/>
                      </a:moveTo>
                      <a:lnTo>
                        <a:pt x="5" y="2"/>
                      </a:lnTo>
                      <a:lnTo>
                        <a:pt x="7" y="5"/>
                      </a:lnTo>
                      <a:lnTo>
                        <a:pt x="7" y="7"/>
                      </a:lnTo>
                      <a:lnTo>
                        <a:pt x="10" y="9"/>
                      </a:lnTo>
                      <a:lnTo>
                        <a:pt x="10" y="12"/>
                      </a:lnTo>
                      <a:lnTo>
                        <a:pt x="10" y="14"/>
                      </a:lnTo>
                      <a:lnTo>
                        <a:pt x="7" y="14"/>
                      </a:lnTo>
                      <a:lnTo>
                        <a:pt x="7" y="12"/>
                      </a:lnTo>
                      <a:lnTo>
                        <a:pt x="7" y="9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1" name="Freeform 468"/>
                <p:cNvSpPr>
                  <a:spLocks/>
                </p:cNvSpPr>
                <p:nvPr/>
              </p:nvSpPr>
              <p:spPr bwMode="auto">
                <a:xfrm>
                  <a:off x="1131888" y="3884613"/>
                  <a:ext cx="106363" cy="52388"/>
                </a:xfrm>
                <a:custGeom>
                  <a:avLst/>
                  <a:gdLst>
                    <a:gd name="T0" fmla="*/ 2147483647 w 67"/>
                    <a:gd name="T1" fmla="*/ 2147483647 h 33"/>
                    <a:gd name="T2" fmla="*/ 2147483647 w 67"/>
                    <a:gd name="T3" fmla="*/ 2147483647 h 33"/>
                    <a:gd name="T4" fmla="*/ 2147483647 w 67"/>
                    <a:gd name="T5" fmla="*/ 2147483647 h 33"/>
                    <a:gd name="T6" fmla="*/ 2147483647 w 67"/>
                    <a:gd name="T7" fmla="*/ 2147483647 h 33"/>
                    <a:gd name="T8" fmla="*/ 2147483647 w 67"/>
                    <a:gd name="T9" fmla="*/ 2147483647 h 33"/>
                    <a:gd name="T10" fmla="*/ 2147483647 w 67"/>
                    <a:gd name="T11" fmla="*/ 2147483647 h 33"/>
                    <a:gd name="T12" fmla="*/ 2147483647 w 67"/>
                    <a:gd name="T13" fmla="*/ 2147483647 h 33"/>
                    <a:gd name="T14" fmla="*/ 2147483647 w 67"/>
                    <a:gd name="T15" fmla="*/ 2147483647 h 33"/>
                    <a:gd name="T16" fmla="*/ 2147483647 w 67"/>
                    <a:gd name="T17" fmla="*/ 2147483647 h 33"/>
                    <a:gd name="T18" fmla="*/ 2147483647 w 67"/>
                    <a:gd name="T19" fmla="*/ 2147483647 h 33"/>
                    <a:gd name="T20" fmla="*/ 2147483647 w 67"/>
                    <a:gd name="T21" fmla="*/ 2147483647 h 33"/>
                    <a:gd name="T22" fmla="*/ 2147483647 w 67"/>
                    <a:gd name="T23" fmla="*/ 2147483647 h 33"/>
                    <a:gd name="T24" fmla="*/ 2147483647 w 67"/>
                    <a:gd name="T25" fmla="*/ 2147483647 h 33"/>
                    <a:gd name="T26" fmla="*/ 2147483647 w 67"/>
                    <a:gd name="T27" fmla="*/ 2147483647 h 33"/>
                    <a:gd name="T28" fmla="*/ 2147483647 w 67"/>
                    <a:gd name="T29" fmla="*/ 2147483647 h 33"/>
                    <a:gd name="T30" fmla="*/ 2147483647 w 67"/>
                    <a:gd name="T31" fmla="*/ 2147483647 h 33"/>
                    <a:gd name="T32" fmla="*/ 2147483647 w 67"/>
                    <a:gd name="T33" fmla="*/ 2147483647 h 33"/>
                    <a:gd name="T34" fmla="*/ 2147483647 w 67"/>
                    <a:gd name="T35" fmla="*/ 2147483647 h 33"/>
                    <a:gd name="T36" fmla="*/ 2147483647 w 67"/>
                    <a:gd name="T37" fmla="*/ 2147483647 h 33"/>
                    <a:gd name="T38" fmla="*/ 2147483647 w 67"/>
                    <a:gd name="T39" fmla="*/ 2147483647 h 33"/>
                    <a:gd name="T40" fmla="*/ 2147483647 w 67"/>
                    <a:gd name="T41" fmla="*/ 2147483647 h 33"/>
                    <a:gd name="T42" fmla="*/ 2147483647 w 67"/>
                    <a:gd name="T43" fmla="*/ 2147483647 h 33"/>
                    <a:gd name="T44" fmla="*/ 2147483647 w 67"/>
                    <a:gd name="T45" fmla="*/ 2147483647 h 33"/>
                    <a:gd name="T46" fmla="*/ 2147483647 w 67"/>
                    <a:gd name="T47" fmla="*/ 2147483647 h 33"/>
                    <a:gd name="T48" fmla="*/ 2147483647 w 67"/>
                    <a:gd name="T49" fmla="*/ 2147483647 h 33"/>
                    <a:gd name="T50" fmla="*/ 2147483647 w 67"/>
                    <a:gd name="T51" fmla="*/ 2147483647 h 33"/>
                    <a:gd name="T52" fmla="*/ 2147483647 w 67"/>
                    <a:gd name="T53" fmla="*/ 2147483647 h 33"/>
                    <a:gd name="T54" fmla="*/ 2147483647 w 67"/>
                    <a:gd name="T55" fmla="*/ 2147483647 h 33"/>
                    <a:gd name="T56" fmla="*/ 2147483647 w 67"/>
                    <a:gd name="T57" fmla="*/ 2147483647 h 33"/>
                    <a:gd name="T58" fmla="*/ 0 w 67"/>
                    <a:gd name="T59" fmla="*/ 2147483647 h 33"/>
                    <a:gd name="T60" fmla="*/ 2147483647 w 67"/>
                    <a:gd name="T61" fmla="*/ 2147483647 h 33"/>
                    <a:gd name="T62" fmla="*/ 2147483647 w 67"/>
                    <a:gd name="T63" fmla="*/ 2147483647 h 33"/>
                    <a:gd name="T64" fmla="*/ 2147483647 w 67"/>
                    <a:gd name="T65" fmla="*/ 2147483647 h 33"/>
                    <a:gd name="T66" fmla="*/ 2147483647 w 67"/>
                    <a:gd name="T67" fmla="*/ 2147483647 h 33"/>
                    <a:gd name="T68" fmla="*/ 2147483647 w 67"/>
                    <a:gd name="T69" fmla="*/ 2147483647 h 33"/>
                    <a:gd name="T70" fmla="*/ 2147483647 w 67"/>
                    <a:gd name="T71" fmla="*/ 2147483647 h 33"/>
                    <a:gd name="T72" fmla="*/ 2147483647 w 67"/>
                    <a:gd name="T73" fmla="*/ 2147483647 h 33"/>
                    <a:gd name="T74" fmla="*/ 2147483647 w 67"/>
                    <a:gd name="T75" fmla="*/ 2147483647 h 33"/>
                    <a:gd name="T76" fmla="*/ 2147483647 w 67"/>
                    <a:gd name="T77" fmla="*/ 2147483647 h 33"/>
                    <a:gd name="T78" fmla="*/ 2147483647 w 67"/>
                    <a:gd name="T79" fmla="*/ 2147483647 h 33"/>
                    <a:gd name="T80" fmla="*/ 2147483647 w 67"/>
                    <a:gd name="T81" fmla="*/ 2147483647 h 33"/>
                    <a:gd name="T82" fmla="*/ 2147483647 w 67"/>
                    <a:gd name="T83" fmla="*/ 2147483647 h 33"/>
                    <a:gd name="T84" fmla="*/ 2147483647 w 67"/>
                    <a:gd name="T85" fmla="*/ 2147483647 h 33"/>
                    <a:gd name="T86" fmla="*/ 2147483647 w 67"/>
                    <a:gd name="T87" fmla="*/ 2147483647 h 33"/>
                    <a:gd name="T88" fmla="*/ 2147483647 w 67"/>
                    <a:gd name="T89" fmla="*/ 2147483647 h 33"/>
                    <a:gd name="T90" fmla="*/ 2147483647 w 67"/>
                    <a:gd name="T91" fmla="*/ 2147483647 h 33"/>
                    <a:gd name="T92" fmla="*/ 2147483647 w 67"/>
                    <a:gd name="T93" fmla="*/ 2147483647 h 33"/>
                    <a:gd name="T94" fmla="*/ 2147483647 w 67"/>
                    <a:gd name="T95" fmla="*/ 2147483647 h 33"/>
                    <a:gd name="T96" fmla="*/ 2147483647 w 67"/>
                    <a:gd name="T97" fmla="*/ 2147483647 h 33"/>
                    <a:gd name="T98" fmla="*/ 2147483647 w 67"/>
                    <a:gd name="T99" fmla="*/ 2147483647 h 33"/>
                    <a:gd name="T100" fmla="*/ 2147483647 w 67"/>
                    <a:gd name="T101" fmla="*/ 0 h 33"/>
                    <a:gd name="T102" fmla="*/ 2147483647 w 67"/>
                    <a:gd name="T103" fmla="*/ 0 h 33"/>
                    <a:gd name="T104" fmla="*/ 2147483647 w 67"/>
                    <a:gd name="T105" fmla="*/ 2147483647 h 33"/>
                    <a:gd name="T106" fmla="*/ 2147483647 w 67"/>
                    <a:gd name="T107" fmla="*/ 2147483647 h 33"/>
                    <a:gd name="T108" fmla="*/ 2147483647 w 67"/>
                    <a:gd name="T109" fmla="*/ 2147483647 h 33"/>
                    <a:gd name="T110" fmla="*/ 2147483647 w 67"/>
                    <a:gd name="T111" fmla="*/ 2147483647 h 33"/>
                    <a:gd name="T112" fmla="*/ 2147483647 w 67"/>
                    <a:gd name="T113" fmla="*/ 2147483647 h 33"/>
                    <a:gd name="T114" fmla="*/ 2147483647 w 67"/>
                    <a:gd name="T115" fmla="*/ 2147483647 h 33"/>
                    <a:gd name="T116" fmla="*/ 2147483647 w 67"/>
                    <a:gd name="T117" fmla="*/ 2147483647 h 33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7"/>
                    <a:gd name="T178" fmla="*/ 0 h 33"/>
                    <a:gd name="T179" fmla="*/ 67 w 67"/>
                    <a:gd name="T180" fmla="*/ 33 h 33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7" h="33">
                      <a:moveTo>
                        <a:pt x="59" y="7"/>
                      </a:moveTo>
                      <a:lnTo>
                        <a:pt x="62" y="10"/>
                      </a:lnTo>
                      <a:lnTo>
                        <a:pt x="62" y="12"/>
                      </a:lnTo>
                      <a:lnTo>
                        <a:pt x="64" y="17"/>
                      </a:lnTo>
                      <a:lnTo>
                        <a:pt x="64" y="19"/>
                      </a:lnTo>
                      <a:lnTo>
                        <a:pt x="64" y="22"/>
                      </a:lnTo>
                      <a:lnTo>
                        <a:pt x="67" y="26"/>
                      </a:lnTo>
                      <a:lnTo>
                        <a:pt x="67" y="29"/>
                      </a:lnTo>
                      <a:lnTo>
                        <a:pt x="67" y="31"/>
                      </a:lnTo>
                      <a:lnTo>
                        <a:pt x="64" y="33"/>
                      </a:lnTo>
                      <a:lnTo>
                        <a:pt x="62" y="33"/>
                      </a:lnTo>
                      <a:lnTo>
                        <a:pt x="62" y="31"/>
                      </a:lnTo>
                      <a:lnTo>
                        <a:pt x="59" y="29"/>
                      </a:lnTo>
                      <a:lnTo>
                        <a:pt x="59" y="26"/>
                      </a:lnTo>
                      <a:lnTo>
                        <a:pt x="57" y="26"/>
                      </a:lnTo>
                      <a:lnTo>
                        <a:pt x="55" y="26"/>
                      </a:lnTo>
                      <a:lnTo>
                        <a:pt x="52" y="29"/>
                      </a:lnTo>
                      <a:lnTo>
                        <a:pt x="50" y="29"/>
                      </a:lnTo>
                      <a:lnTo>
                        <a:pt x="48" y="29"/>
                      </a:lnTo>
                      <a:lnTo>
                        <a:pt x="45" y="29"/>
                      </a:lnTo>
                      <a:lnTo>
                        <a:pt x="43" y="29"/>
                      </a:lnTo>
                      <a:lnTo>
                        <a:pt x="0" y="12"/>
                      </a:lnTo>
                      <a:lnTo>
                        <a:pt x="3" y="12"/>
                      </a:lnTo>
                      <a:lnTo>
                        <a:pt x="3" y="10"/>
                      </a:lnTo>
                      <a:lnTo>
                        <a:pt x="43" y="26"/>
                      </a:lnTo>
                      <a:lnTo>
                        <a:pt x="45" y="26"/>
                      </a:lnTo>
                      <a:lnTo>
                        <a:pt x="48" y="26"/>
                      </a:lnTo>
                      <a:lnTo>
                        <a:pt x="50" y="24"/>
                      </a:lnTo>
                      <a:lnTo>
                        <a:pt x="52" y="24"/>
                      </a:lnTo>
                      <a:lnTo>
                        <a:pt x="55" y="24"/>
                      </a:lnTo>
                      <a:lnTo>
                        <a:pt x="57" y="24"/>
                      </a:lnTo>
                      <a:lnTo>
                        <a:pt x="57" y="22"/>
                      </a:lnTo>
                      <a:lnTo>
                        <a:pt x="59" y="22"/>
                      </a:lnTo>
                      <a:lnTo>
                        <a:pt x="59" y="19"/>
                      </a:lnTo>
                      <a:lnTo>
                        <a:pt x="59" y="15"/>
                      </a:lnTo>
                      <a:lnTo>
                        <a:pt x="59" y="12"/>
                      </a:lnTo>
                      <a:lnTo>
                        <a:pt x="57" y="10"/>
                      </a:lnTo>
                      <a:lnTo>
                        <a:pt x="57" y="5"/>
                      </a:lnTo>
                      <a:lnTo>
                        <a:pt x="57" y="3"/>
                      </a:lnTo>
                      <a:lnTo>
                        <a:pt x="55" y="3"/>
                      </a:lnTo>
                      <a:lnTo>
                        <a:pt x="55" y="0"/>
                      </a:lnTo>
                      <a:lnTo>
                        <a:pt x="57" y="0"/>
                      </a:lnTo>
                      <a:lnTo>
                        <a:pt x="57" y="3"/>
                      </a:lnTo>
                      <a:lnTo>
                        <a:pt x="59" y="3"/>
                      </a:lnTo>
                      <a:lnTo>
                        <a:pt x="59" y="5"/>
                      </a:lnTo>
                      <a:lnTo>
                        <a:pt x="59" y="7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2" name="Freeform 469"/>
                <p:cNvSpPr>
                  <a:spLocks/>
                </p:cNvSpPr>
                <p:nvPr/>
              </p:nvSpPr>
              <p:spPr bwMode="auto">
                <a:xfrm>
                  <a:off x="1073150" y="3889376"/>
                  <a:ext cx="352425" cy="179388"/>
                </a:xfrm>
                <a:custGeom>
                  <a:avLst/>
                  <a:gdLst>
                    <a:gd name="T0" fmla="*/ 2147483647 w 222"/>
                    <a:gd name="T1" fmla="*/ 2147483647 h 113"/>
                    <a:gd name="T2" fmla="*/ 2147483647 w 222"/>
                    <a:gd name="T3" fmla="*/ 2147483647 h 113"/>
                    <a:gd name="T4" fmla="*/ 2147483647 w 222"/>
                    <a:gd name="T5" fmla="*/ 2147483647 h 113"/>
                    <a:gd name="T6" fmla="*/ 2147483647 w 222"/>
                    <a:gd name="T7" fmla="*/ 2147483647 h 113"/>
                    <a:gd name="T8" fmla="*/ 2147483647 w 222"/>
                    <a:gd name="T9" fmla="*/ 2147483647 h 113"/>
                    <a:gd name="T10" fmla="*/ 2147483647 w 222"/>
                    <a:gd name="T11" fmla="*/ 2147483647 h 113"/>
                    <a:gd name="T12" fmla="*/ 2147483647 w 222"/>
                    <a:gd name="T13" fmla="*/ 2147483647 h 113"/>
                    <a:gd name="T14" fmla="*/ 2147483647 w 222"/>
                    <a:gd name="T15" fmla="*/ 2147483647 h 113"/>
                    <a:gd name="T16" fmla="*/ 2147483647 w 222"/>
                    <a:gd name="T17" fmla="*/ 2147483647 h 113"/>
                    <a:gd name="T18" fmla="*/ 2147483647 w 222"/>
                    <a:gd name="T19" fmla="*/ 2147483647 h 113"/>
                    <a:gd name="T20" fmla="*/ 2147483647 w 222"/>
                    <a:gd name="T21" fmla="*/ 2147483647 h 113"/>
                    <a:gd name="T22" fmla="*/ 2147483647 w 222"/>
                    <a:gd name="T23" fmla="*/ 2147483647 h 113"/>
                    <a:gd name="T24" fmla="*/ 2147483647 w 222"/>
                    <a:gd name="T25" fmla="*/ 2147483647 h 113"/>
                    <a:gd name="T26" fmla="*/ 2147483647 w 222"/>
                    <a:gd name="T27" fmla="*/ 2147483647 h 113"/>
                    <a:gd name="T28" fmla="*/ 2147483647 w 222"/>
                    <a:gd name="T29" fmla="*/ 2147483647 h 113"/>
                    <a:gd name="T30" fmla="*/ 2147483647 w 222"/>
                    <a:gd name="T31" fmla="*/ 2147483647 h 113"/>
                    <a:gd name="T32" fmla="*/ 2147483647 w 222"/>
                    <a:gd name="T33" fmla="*/ 2147483647 h 113"/>
                    <a:gd name="T34" fmla="*/ 2147483647 w 222"/>
                    <a:gd name="T35" fmla="*/ 2147483647 h 113"/>
                    <a:gd name="T36" fmla="*/ 2147483647 w 222"/>
                    <a:gd name="T37" fmla="*/ 2147483647 h 113"/>
                    <a:gd name="T38" fmla="*/ 2147483647 w 222"/>
                    <a:gd name="T39" fmla="*/ 2147483647 h 113"/>
                    <a:gd name="T40" fmla="*/ 2147483647 w 222"/>
                    <a:gd name="T41" fmla="*/ 2147483647 h 113"/>
                    <a:gd name="T42" fmla="*/ 2147483647 w 222"/>
                    <a:gd name="T43" fmla="*/ 2147483647 h 113"/>
                    <a:gd name="T44" fmla="*/ 2147483647 w 222"/>
                    <a:gd name="T45" fmla="*/ 2147483647 h 113"/>
                    <a:gd name="T46" fmla="*/ 2147483647 w 222"/>
                    <a:gd name="T47" fmla="*/ 2147483647 h 113"/>
                    <a:gd name="T48" fmla="*/ 2147483647 w 222"/>
                    <a:gd name="T49" fmla="*/ 2147483647 h 113"/>
                    <a:gd name="T50" fmla="*/ 2147483647 w 222"/>
                    <a:gd name="T51" fmla="*/ 2147483647 h 113"/>
                    <a:gd name="T52" fmla="*/ 2147483647 w 222"/>
                    <a:gd name="T53" fmla="*/ 2147483647 h 113"/>
                    <a:gd name="T54" fmla="*/ 2147483647 w 222"/>
                    <a:gd name="T55" fmla="*/ 2147483647 h 113"/>
                    <a:gd name="T56" fmla="*/ 2147483647 w 222"/>
                    <a:gd name="T57" fmla="*/ 2147483647 h 113"/>
                    <a:gd name="T58" fmla="*/ 2147483647 w 222"/>
                    <a:gd name="T59" fmla="*/ 2147483647 h 113"/>
                    <a:gd name="T60" fmla="*/ 2147483647 w 222"/>
                    <a:gd name="T61" fmla="*/ 2147483647 h 113"/>
                    <a:gd name="T62" fmla="*/ 2147483647 w 222"/>
                    <a:gd name="T63" fmla="*/ 2147483647 h 113"/>
                    <a:gd name="T64" fmla="*/ 2147483647 w 222"/>
                    <a:gd name="T65" fmla="*/ 2147483647 h 113"/>
                    <a:gd name="T66" fmla="*/ 2147483647 w 222"/>
                    <a:gd name="T67" fmla="*/ 2147483647 h 113"/>
                    <a:gd name="T68" fmla="*/ 2147483647 w 222"/>
                    <a:gd name="T69" fmla="*/ 2147483647 h 113"/>
                    <a:gd name="T70" fmla="*/ 2147483647 w 222"/>
                    <a:gd name="T71" fmla="*/ 2147483647 h 113"/>
                    <a:gd name="T72" fmla="*/ 2147483647 w 222"/>
                    <a:gd name="T73" fmla="*/ 2147483647 h 113"/>
                    <a:gd name="T74" fmla="*/ 2147483647 w 222"/>
                    <a:gd name="T75" fmla="*/ 2147483647 h 113"/>
                    <a:gd name="T76" fmla="*/ 0 w 222"/>
                    <a:gd name="T77" fmla="*/ 2147483647 h 113"/>
                    <a:gd name="T78" fmla="*/ 2147483647 w 222"/>
                    <a:gd name="T79" fmla="*/ 2147483647 h 113"/>
                    <a:gd name="T80" fmla="*/ 2147483647 w 222"/>
                    <a:gd name="T81" fmla="*/ 2147483647 h 113"/>
                    <a:gd name="T82" fmla="*/ 2147483647 w 222"/>
                    <a:gd name="T83" fmla="*/ 2147483647 h 113"/>
                    <a:gd name="T84" fmla="*/ 2147483647 w 222"/>
                    <a:gd name="T85" fmla="*/ 2147483647 h 113"/>
                    <a:gd name="T86" fmla="*/ 0 w 222"/>
                    <a:gd name="T87" fmla="*/ 2147483647 h 113"/>
                    <a:gd name="T88" fmla="*/ 2147483647 w 222"/>
                    <a:gd name="T89" fmla="*/ 2147483647 h 113"/>
                    <a:gd name="T90" fmla="*/ 2147483647 w 222"/>
                    <a:gd name="T91" fmla="*/ 2147483647 h 113"/>
                    <a:gd name="T92" fmla="*/ 2147483647 w 222"/>
                    <a:gd name="T93" fmla="*/ 2147483647 h 113"/>
                    <a:gd name="T94" fmla="*/ 2147483647 w 222"/>
                    <a:gd name="T95" fmla="*/ 2147483647 h 113"/>
                    <a:gd name="T96" fmla="*/ 2147483647 w 222"/>
                    <a:gd name="T97" fmla="*/ 2147483647 h 113"/>
                    <a:gd name="T98" fmla="*/ 2147483647 w 222"/>
                    <a:gd name="T99" fmla="*/ 2147483647 h 113"/>
                    <a:gd name="T100" fmla="*/ 2147483647 w 222"/>
                    <a:gd name="T101" fmla="*/ 2147483647 h 113"/>
                    <a:gd name="T102" fmla="*/ 2147483647 w 222"/>
                    <a:gd name="T103" fmla="*/ 2147483647 h 113"/>
                    <a:gd name="T104" fmla="*/ 2147483647 w 222"/>
                    <a:gd name="T105" fmla="*/ 2147483647 h 113"/>
                    <a:gd name="T106" fmla="*/ 2147483647 w 222"/>
                    <a:gd name="T107" fmla="*/ 2147483647 h 113"/>
                    <a:gd name="T108" fmla="*/ 2147483647 w 222"/>
                    <a:gd name="T109" fmla="*/ 2147483647 h 113"/>
                    <a:gd name="T110" fmla="*/ 2147483647 w 222"/>
                    <a:gd name="T111" fmla="*/ 2147483647 h 113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22"/>
                    <a:gd name="T169" fmla="*/ 0 h 113"/>
                    <a:gd name="T170" fmla="*/ 222 w 222"/>
                    <a:gd name="T171" fmla="*/ 113 h 113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22" h="113">
                      <a:moveTo>
                        <a:pt x="191" y="2"/>
                      </a:moveTo>
                      <a:lnTo>
                        <a:pt x="191" y="2"/>
                      </a:lnTo>
                      <a:lnTo>
                        <a:pt x="189" y="2"/>
                      </a:lnTo>
                      <a:lnTo>
                        <a:pt x="189" y="4"/>
                      </a:lnTo>
                      <a:lnTo>
                        <a:pt x="189" y="7"/>
                      </a:lnTo>
                      <a:lnTo>
                        <a:pt x="186" y="7"/>
                      </a:lnTo>
                      <a:lnTo>
                        <a:pt x="186" y="9"/>
                      </a:lnTo>
                      <a:lnTo>
                        <a:pt x="174" y="52"/>
                      </a:lnTo>
                      <a:lnTo>
                        <a:pt x="172" y="54"/>
                      </a:lnTo>
                      <a:lnTo>
                        <a:pt x="172" y="56"/>
                      </a:lnTo>
                      <a:lnTo>
                        <a:pt x="174" y="59"/>
                      </a:lnTo>
                      <a:lnTo>
                        <a:pt x="174" y="61"/>
                      </a:lnTo>
                      <a:lnTo>
                        <a:pt x="177" y="63"/>
                      </a:lnTo>
                      <a:lnTo>
                        <a:pt x="177" y="66"/>
                      </a:lnTo>
                      <a:lnTo>
                        <a:pt x="177" y="68"/>
                      </a:lnTo>
                      <a:lnTo>
                        <a:pt x="177" y="71"/>
                      </a:lnTo>
                      <a:lnTo>
                        <a:pt x="174" y="73"/>
                      </a:lnTo>
                      <a:lnTo>
                        <a:pt x="172" y="75"/>
                      </a:lnTo>
                      <a:lnTo>
                        <a:pt x="172" y="73"/>
                      </a:lnTo>
                      <a:lnTo>
                        <a:pt x="172" y="71"/>
                      </a:lnTo>
                      <a:lnTo>
                        <a:pt x="172" y="68"/>
                      </a:lnTo>
                      <a:lnTo>
                        <a:pt x="172" y="66"/>
                      </a:lnTo>
                      <a:lnTo>
                        <a:pt x="170" y="63"/>
                      </a:lnTo>
                      <a:lnTo>
                        <a:pt x="170" y="61"/>
                      </a:lnTo>
                      <a:lnTo>
                        <a:pt x="167" y="63"/>
                      </a:lnTo>
                      <a:lnTo>
                        <a:pt x="167" y="66"/>
                      </a:lnTo>
                      <a:lnTo>
                        <a:pt x="165" y="68"/>
                      </a:lnTo>
                      <a:lnTo>
                        <a:pt x="165" y="71"/>
                      </a:lnTo>
                      <a:lnTo>
                        <a:pt x="163" y="71"/>
                      </a:lnTo>
                      <a:lnTo>
                        <a:pt x="163" y="73"/>
                      </a:lnTo>
                      <a:lnTo>
                        <a:pt x="160" y="75"/>
                      </a:lnTo>
                      <a:lnTo>
                        <a:pt x="158" y="78"/>
                      </a:lnTo>
                      <a:lnTo>
                        <a:pt x="160" y="80"/>
                      </a:lnTo>
                      <a:lnTo>
                        <a:pt x="163" y="82"/>
                      </a:lnTo>
                      <a:lnTo>
                        <a:pt x="165" y="85"/>
                      </a:lnTo>
                      <a:lnTo>
                        <a:pt x="167" y="89"/>
                      </a:lnTo>
                      <a:lnTo>
                        <a:pt x="170" y="92"/>
                      </a:lnTo>
                      <a:lnTo>
                        <a:pt x="174" y="94"/>
                      </a:lnTo>
                      <a:lnTo>
                        <a:pt x="177" y="97"/>
                      </a:lnTo>
                      <a:lnTo>
                        <a:pt x="179" y="99"/>
                      </a:lnTo>
                      <a:lnTo>
                        <a:pt x="181" y="101"/>
                      </a:lnTo>
                      <a:lnTo>
                        <a:pt x="186" y="101"/>
                      </a:lnTo>
                      <a:lnTo>
                        <a:pt x="189" y="104"/>
                      </a:lnTo>
                      <a:lnTo>
                        <a:pt x="191" y="106"/>
                      </a:lnTo>
                      <a:lnTo>
                        <a:pt x="196" y="106"/>
                      </a:lnTo>
                      <a:lnTo>
                        <a:pt x="198" y="108"/>
                      </a:lnTo>
                      <a:lnTo>
                        <a:pt x="203" y="108"/>
                      </a:lnTo>
                      <a:lnTo>
                        <a:pt x="205" y="108"/>
                      </a:lnTo>
                      <a:lnTo>
                        <a:pt x="207" y="108"/>
                      </a:lnTo>
                      <a:lnTo>
                        <a:pt x="210" y="108"/>
                      </a:lnTo>
                      <a:lnTo>
                        <a:pt x="212" y="108"/>
                      </a:lnTo>
                      <a:lnTo>
                        <a:pt x="215" y="108"/>
                      </a:lnTo>
                      <a:lnTo>
                        <a:pt x="217" y="108"/>
                      </a:lnTo>
                      <a:lnTo>
                        <a:pt x="219" y="108"/>
                      </a:lnTo>
                      <a:lnTo>
                        <a:pt x="222" y="108"/>
                      </a:lnTo>
                      <a:lnTo>
                        <a:pt x="219" y="108"/>
                      </a:lnTo>
                      <a:lnTo>
                        <a:pt x="219" y="111"/>
                      </a:lnTo>
                      <a:lnTo>
                        <a:pt x="217" y="111"/>
                      </a:lnTo>
                      <a:lnTo>
                        <a:pt x="210" y="111"/>
                      </a:lnTo>
                      <a:lnTo>
                        <a:pt x="205" y="113"/>
                      </a:lnTo>
                      <a:lnTo>
                        <a:pt x="200" y="111"/>
                      </a:lnTo>
                      <a:lnTo>
                        <a:pt x="193" y="111"/>
                      </a:lnTo>
                      <a:lnTo>
                        <a:pt x="189" y="111"/>
                      </a:lnTo>
                      <a:lnTo>
                        <a:pt x="186" y="108"/>
                      </a:lnTo>
                      <a:lnTo>
                        <a:pt x="181" y="108"/>
                      </a:lnTo>
                      <a:lnTo>
                        <a:pt x="177" y="106"/>
                      </a:lnTo>
                      <a:lnTo>
                        <a:pt x="174" y="104"/>
                      </a:lnTo>
                      <a:lnTo>
                        <a:pt x="170" y="101"/>
                      </a:lnTo>
                      <a:lnTo>
                        <a:pt x="167" y="99"/>
                      </a:lnTo>
                      <a:lnTo>
                        <a:pt x="165" y="94"/>
                      </a:lnTo>
                      <a:lnTo>
                        <a:pt x="163" y="92"/>
                      </a:lnTo>
                      <a:lnTo>
                        <a:pt x="160" y="89"/>
                      </a:lnTo>
                      <a:lnTo>
                        <a:pt x="158" y="85"/>
                      </a:lnTo>
                      <a:lnTo>
                        <a:pt x="156" y="80"/>
                      </a:lnTo>
                      <a:lnTo>
                        <a:pt x="153" y="80"/>
                      </a:lnTo>
                      <a:lnTo>
                        <a:pt x="151" y="80"/>
                      </a:lnTo>
                      <a:lnTo>
                        <a:pt x="148" y="82"/>
                      </a:lnTo>
                      <a:lnTo>
                        <a:pt x="144" y="82"/>
                      </a:lnTo>
                      <a:lnTo>
                        <a:pt x="141" y="85"/>
                      </a:lnTo>
                      <a:lnTo>
                        <a:pt x="139" y="85"/>
                      </a:lnTo>
                      <a:lnTo>
                        <a:pt x="137" y="87"/>
                      </a:lnTo>
                      <a:lnTo>
                        <a:pt x="134" y="89"/>
                      </a:lnTo>
                      <a:lnTo>
                        <a:pt x="134" y="92"/>
                      </a:lnTo>
                      <a:lnTo>
                        <a:pt x="132" y="94"/>
                      </a:lnTo>
                      <a:lnTo>
                        <a:pt x="130" y="97"/>
                      </a:lnTo>
                      <a:lnTo>
                        <a:pt x="130" y="94"/>
                      </a:lnTo>
                      <a:lnTo>
                        <a:pt x="132" y="92"/>
                      </a:lnTo>
                      <a:lnTo>
                        <a:pt x="132" y="87"/>
                      </a:lnTo>
                      <a:lnTo>
                        <a:pt x="134" y="82"/>
                      </a:lnTo>
                      <a:lnTo>
                        <a:pt x="132" y="80"/>
                      </a:lnTo>
                      <a:lnTo>
                        <a:pt x="130" y="80"/>
                      </a:lnTo>
                      <a:lnTo>
                        <a:pt x="125" y="78"/>
                      </a:lnTo>
                      <a:lnTo>
                        <a:pt x="122" y="75"/>
                      </a:lnTo>
                      <a:lnTo>
                        <a:pt x="120" y="73"/>
                      </a:lnTo>
                      <a:lnTo>
                        <a:pt x="118" y="71"/>
                      </a:lnTo>
                      <a:lnTo>
                        <a:pt x="115" y="68"/>
                      </a:lnTo>
                      <a:lnTo>
                        <a:pt x="113" y="66"/>
                      </a:lnTo>
                      <a:lnTo>
                        <a:pt x="111" y="66"/>
                      </a:lnTo>
                      <a:lnTo>
                        <a:pt x="108" y="68"/>
                      </a:lnTo>
                      <a:lnTo>
                        <a:pt x="106" y="68"/>
                      </a:lnTo>
                      <a:lnTo>
                        <a:pt x="104" y="68"/>
                      </a:lnTo>
                      <a:lnTo>
                        <a:pt x="101" y="71"/>
                      </a:lnTo>
                      <a:lnTo>
                        <a:pt x="96" y="71"/>
                      </a:lnTo>
                      <a:lnTo>
                        <a:pt x="94" y="73"/>
                      </a:lnTo>
                      <a:lnTo>
                        <a:pt x="92" y="73"/>
                      </a:lnTo>
                      <a:lnTo>
                        <a:pt x="89" y="75"/>
                      </a:lnTo>
                      <a:lnTo>
                        <a:pt x="89" y="78"/>
                      </a:lnTo>
                      <a:lnTo>
                        <a:pt x="87" y="80"/>
                      </a:lnTo>
                      <a:lnTo>
                        <a:pt x="85" y="80"/>
                      </a:lnTo>
                      <a:lnTo>
                        <a:pt x="82" y="82"/>
                      </a:lnTo>
                      <a:lnTo>
                        <a:pt x="80" y="85"/>
                      </a:lnTo>
                      <a:lnTo>
                        <a:pt x="78" y="87"/>
                      </a:lnTo>
                      <a:lnTo>
                        <a:pt x="78" y="89"/>
                      </a:lnTo>
                      <a:lnTo>
                        <a:pt x="75" y="92"/>
                      </a:lnTo>
                      <a:lnTo>
                        <a:pt x="75" y="94"/>
                      </a:lnTo>
                      <a:lnTo>
                        <a:pt x="73" y="94"/>
                      </a:lnTo>
                      <a:lnTo>
                        <a:pt x="73" y="97"/>
                      </a:lnTo>
                      <a:lnTo>
                        <a:pt x="73" y="99"/>
                      </a:lnTo>
                      <a:lnTo>
                        <a:pt x="70" y="101"/>
                      </a:lnTo>
                      <a:lnTo>
                        <a:pt x="70" y="104"/>
                      </a:lnTo>
                      <a:lnTo>
                        <a:pt x="68" y="104"/>
                      </a:lnTo>
                      <a:lnTo>
                        <a:pt x="68" y="101"/>
                      </a:lnTo>
                      <a:lnTo>
                        <a:pt x="68" y="99"/>
                      </a:lnTo>
                      <a:lnTo>
                        <a:pt x="68" y="94"/>
                      </a:lnTo>
                      <a:lnTo>
                        <a:pt x="68" y="89"/>
                      </a:lnTo>
                      <a:lnTo>
                        <a:pt x="70" y="87"/>
                      </a:lnTo>
                      <a:lnTo>
                        <a:pt x="73" y="82"/>
                      </a:lnTo>
                      <a:lnTo>
                        <a:pt x="75" y="80"/>
                      </a:lnTo>
                      <a:lnTo>
                        <a:pt x="78" y="78"/>
                      </a:lnTo>
                      <a:lnTo>
                        <a:pt x="80" y="73"/>
                      </a:lnTo>
                      <a:lnTo>
                        <a:pt x="85" y="71"/>
                      </a:lnTo>
                      <a:lnTo>
                        <a:pt x="87" y="71"/>
                      </a:lnTo>
                      <a:lnTo>
                        <a:pt x="89" y="68"/>
                      </a:lnTo>
                      <a:lnTo>
                        <a:pt x="92" y="68"/>
                      </a:lnTo>
                      <a:lnTo>
                        <a:pt x="94" y="66"/>
                      </a:lnTo>
                      <a:lnTo>
                        <a:pt x="96" y="66"/>
                      </a:lnTo>
                      <a:lnTo>
                        <a:pt x="99" y="66"/>
                      </a:lnTo>
                      <a:lnTo>
                        <a:pt x="101" y="66"/>
                      </a:lnTo>
                      <a:lnTo>
                        <a:pt x="101" y="63"/>
                      </a:lnTo>
                      <a:lnTo>
                        <a:pt x="104" y="63"/>
                      </a:lnTo>
                      <a:lnTo>
                        <a:pt x="106" y="63"/>
                      </a:lnTo>
                      <a:lnTo>
                        <a:pt x="108" y="63"/>
                      </a:lnTo>
                      <a:lnTo>
                        <a:pt x="108" y="61"/>
                      </a:lnTo>
                      <a:lnTo>
                        <a:pt x="111" y="61"/>
                      </a:lnTo>
                      <a:lnTo>
                        <a:pt x="108" y="59"/>
                      </a:lnTo>
                      <a:lnTo>
                        <a:pt x="108" y="56"/>
                      </a:lnTo>
                      <a:lnTo>
                        <a:pt x="108" y="54"/>
                      </a:lnTo>
                      <a:lnTo>
                        <a:pt x="106" y="54"/>
                      </a:lnTo>
                      <a:lnTo>
                        <a:pt x="106" y="52"/>
                      </a:lnTo>
                      <a:lnTo>
                        <a:pt x="104" y="49"/>
                      </a:lnTo>
                      <a:lnTo>
                        <a:pt x="104" y="47"/>
                      </a:lnTo>
                      <a:lnTo>
                        <a:pt x="73" y="59"/>
                      </a:lnTo>
                      <a:lnTo>
                        <a:pt x="73" y="56"/>
                      </a:lnTo>
                      <a:lnTo>
                        <a:pt x="70" y="56"/>
                      </a:lnTo>
                      <a:lnTo>
                        <a:pt x="66" y="54"/>
                      </a:lnTo>
                      <a:lnTo>
                        <a:pt x="61" y="54"/>
                      </a:lnTo>
                      <a:lnTo>
                        <a:pt x="56" y="52"/>
                      </a:lnTo>
                      <a:lnTo>
                        <a:pt x="49" y="49"/>
                      </a:lnTo>
                      <a:lnTo>
                        <a:pt x="42" y="47"/>
                      </a:lnTo>
                      <a:lnTo>
                        <a:pt x="35" y="45"/>
                      </a:lnTo>
                      <a:lnTo>
                        <a:pt x="28" y="42"/>
                      </a:lnTo>
                      <a:lnTo>
                        <a:pt x="23" y="40"/>
                      </a:lnTo>
                      <a:lnTo>
                        <a:pt x="16" y="38"/>
                      </a:lnTo>
                      <a:lnTo>
                        <a:pt x="11" y="35"/>
                      </a:lnTo>
                      <a:lnTo>
                        <a:pt x="7" y="33"/>
                      </a:lnTo>
                      <a:lnTo>
                        <a:pt x="2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73" y="54"/>
                      </a:lnTo>
                      <a:lnTo>
                        <a:pt x="104" y="42"/>
                      </a:lnTo>
                      <a:lnTo>
                        <a:pt x="101" y="40"/>
                      </a:lnTo>
                      <a:lnTo>
                        <a:pt x="101" y="38"/>
                      </a:lnTo>
                      <a:lnTo>
                        <a:pt x="99" y="38"/>
                      </a:lnTo>
                      <a:lnTo>
                        <a:pt x="73" y="47"/>
                      </a:lnTo>
                      <a:lnTo>
                        <a:pt x="70" y="45"/>
                      </a:lnTo>
                      <a:lnTo>
                        <a:pt x="66" y="45"/>
                      </a:lnTo>
                      <a:lnTo>
                        <a:pt x="61" y="42"/>
                      </a:lnTo>
                      <a:lnTo>
                        <a:pt x="56" y="42"/>
                      </a:lnTo>
                      <a:lnTo>
                        <a:pt x="49" y="40"/>
                      </a:lnTo>
                      <a:lnTo>
                        <a:pt x="42" y="38"/>
                      </a:lnTo>
                      <a:lnTo>
                        <a:pt x="37" y="35"/>
                      </a:lnTo>
                      <a:lnTo>
                        <a:pt x="30" y="33"/>
                      </a:lnTo>
                      <a:lnTo>
                        <a:pt x="23" y="30"/>
                      </a:lnTo>
                      <a:lnTo>
                        <a:pt x="16" y="28"/>
                      </a:lnTo>
                      <a:lnTo>
                        <a:pt x="11" y="28"/>
                      </a:lnTo>
                      <a:lnTo>
                        <a:pt x="7" y="26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73" y="42"/>
                      </a:lnTo>
                      <a:lnTo>
                        <a:pt x="99" y="33"/>
                      </a:lnTo>
                      <a:lnTo>
                        <a:pt x="101" y="33"/>
                      </a:lnTo>
                      <a:lnTo>
                        <a:pt x="101" y="30"/>
                      </a:lnTo>
                      <a:lnTo>
                        <a:pt x="104" y="30"/>
                      </a:lnTo>
                      <a:lnTo>
                        <a:pt x="106" y="28"/>
                      </a:lnTo>
                      <a:lnTo>
                        <a:pt x="108" y="28"/>
                      </a:lnTo>
                      <a:lnTo>
                        <a:pt x="111" y="26"/>
                      </a:lnTo>
                      <a:lnTo>
                        <a:pt x="113" y="26"/>
                      </a:lnTo>
                      <a:lnTo>
                        <a:pt x="113" y="28"/>
                      </a:lnTo>
                      <a:lnTo>
                        <a:pt x="111" y="28"/>
                      </a:lnTo>
                      <a:lnTo>
                        <a:pt x="111" y="30"/>
                      </a:lnTo>
                      <a:lnTo>
                        <a:pt x="108" y="30"/>
                      </a:lnTo>
                      <a:lnTo>
                        <a:pt x="108" y="33"/>
                      </a:lnTo>
                      <a:lnTo>
                        <a:pt x="108" y="35"/>
                      </a:lnTo>
                      <a:lnTo>
                        <a:pt x="106" y="38"/>
                      </a:lnTo>
                      <a:lnTo>
                        <a:pt x="108" y="40"/>
                      </a:lnTo>
                      <a:lnTo>
                        <a:pt x="108" y="42"/>
                      </a:lnTo>
                      <a:lnTo>
                        <a:pt x="108" y="45"/>
                      </a:lnTo>
                      <a:lnTo>
                        <a:pt x="111" y="47"/>
                      </a:lnTo>
                      <a:lnTo>
                        <a:pt x="113" y="52"/>
                      </a:lnTo>
                      <a:lnTo>
                        <a:pt x="115" y="54"/>
                      </a:lnTo>
                      <a:lnTo>
                        <a:pt x="115" y="56"/>
                      </a:lnTo>
                      <a:lnTo>
                        <a:pt x="118" y="61"/>
                      </a:lnTo>
                      <a:lnTo>
                        <a:pt x="120" y="63"/>
                      </a:lnTo>
                      <a:lnTo>
                        <a:pt x="122" y="66"/>
                      </a:lnTo>
                      <a:lnTo>
                        <a:pt x="125" y="68"/>
                      </a:lnTo>
                      <a:lnTo>
                        <a:pt x="127" y="71"/>
                      </a:lnTo>
                      <a:lnTo>
                        <a:pt x="130" y="73"/>
                      </a:lnTo>
                      <a:lnTo>
                        <a:pt x="132" y="75"/>
                      </a:lnTo>
                      <a:lnTo>
                        <a:pt x="134" y="75"/>
                      </a:lnTo>
                      <a:lnTo>
                        <a:pt x="137" y="75"/>
                      </a:lnTo>
                      <a:lnTo>
                        <a:pt x="137" y="78"/>
                      </a:lnTo>
                      <a:lnTo>
                        <a:pt x="139" y="78"/>
                      </a:lnTo>
                      <a:lnTo>
                        <a:pt x="141" y="78"/>
                      </a:lnTo>
                      <a:lnTo>
                        <a:pt x="144" y="78"/>
                      </a:lnTo>
                      <a:lnTo>
                        <a:pt x="146" y="78"/>
                      </a:lnTo>
                      <a:lnTo>
                        <a:pt x="148" y="75"/>
                      </a:lnTo>
                      <a:lnTo>
                        <a:pt x="151" y="73"/>
                      </a:lnTo>
                      <a:lnTo>
                        <a:pt x="153" y="71"/>
                      </a:lnTo>
                      <a:lnTo>
                        <a:pt x="156" y="68"/>
                      </a:lnTo>
                      <a:lnTo>
                        <a:pt x="158" y="66"/>
                      </a:lnTo>
                      <a:lnTo>
                        <a:pt x="160" y="63"/>
                      </a:lnTo>
                      <a:lnTo>
                        <a:pt x="163" y="61"/>
                      </a:lnTo>
                      <a:lnTo>
                        <a:pt x="163" y="59"/>
                      </a:lnTo>
                      <a:lnTo>
                        <a:pt x="181" y="4"/>
                      </a:lnTo>
                      <a:lnTo>
                        <a:pt x="184" y="2"/>
                      </a:lnTo>
                      <a:lnTo>
                        <a:pt x="186" y="2"/>
                      </a:lnTo>
                      <a:lnTo>
                        <a:pt x="186" y="0"/>
                      </a:lnTo>
                      <a:lnTo>
                        <a:pt x="189" y="2"/>
                      </a:lnTo>
                      <a:lnTo>
                        <a:pt x="191" y="2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3" name="Freeform 470"/>
                <p:cNvSpPr>
                  <a:spLocks/>
                </p:cNvSpPr>
                <p:nvPr/>
              </p:nvSpPr>
              <p:spPr bwMode="auto">
                <a:xfrm>
                  <a:off x="1368425" y="3892551"/>
                  <a:ext cx="146050" cy="187325"/>
                </a:xfrm>
                <a:custGeom>
                  <a:avLst/>
                  <a:gdLst>
                    <a:gd name="T0" fmla="*/ 2147483647 w 92"/>
                    <a:gd name="T1" fmla="*/ 2147483647 h 118"/>
                    <a:gd name="T2" fmla="*/ 2147483647 w 92"/>
                    <a:gd name="T3" fmla="*/ 2147483647 h 118"/>
                    <a:gd name="T4" fmla="*/ 2147483647 w 92"/>
                    <a:gd name="T5" fmla="*/ 2147483647 h 118"/>
                    <a:gd name="T6" fmla="*/ 2147483647 w 92"/>
                    <a:gd name="T7" fmla="*/ 2147483647 h 118"/>
                    <a:gd name="T8" fmla="*/ 2147483647 w 92"/>
                    <a:gd name="T9" fmla="*/ 2147483647 h 118"/>
                    <a:gd name="T10" fmla="*/ 2147483647 w 92"/>
                    <a:gd name="T11" fmla="*/ 2147483647 h 118"/>
                    <a:gd name="T12" fmla="*/ 2147483647 w 92"/>
                    <a:gd name="T13" fmla="*/ 2147483647 h 118"/>
                    <a:gd name="T14" fmla="*/ 2147483647 w 92"/>
                    <a:gd name="T15" fmla="*/ 2147483647 h 118"/>
                    <a:gd name="T16" fmla="*/ 2147483647 w 92"/>
                    <a:gd name="T17" fmla="*/ 2147483647 h 118"/>
                    <a:gd name="T18" fmla="*/ 2147483647 w 92"/>
                    <a:gd name="T19" fmla="*/ 2147483647 h 118"/>
                    <a:gd name="T20" fmla="*/ 2147483647 w 92"/>
                    <a:gd name="T21" fmla="*/ 2147483647 h 118"/>
                    <a:gd name="T22" fmla="*/ 2147483647 w 92"/>
                    <a:gd name="T23" fmla="*/ 2147483647 h 118"/>
                    <a:gd name="T24" fmla="*/ 2147483647 w 92"/>
                    <a:gd name="T25" fmla="*/ 2147483647 h 118"/>
                    <a:gd name="T26" fmla="*/ 2147483647 w 92"/>
                    <a:gd name="T27" fmla="*/ 2147483647 h 118"/>
                    <a:gd name="T28" fmla="*/ 2147483647 w 92"/>
                    <a:gd name="T29" fmla="*/ 2147483647 h 118"/>
                    <a:gd name="T30" fmla="*/ 2147483647 w 92"/>
                    <a:gd name="T31" fmla="*/ 2147483647 h 118"/>
                    <a:gd name="T32" fmla="*/ 2147483647 w 92"/>
                    <a:gd name="T33" fmla="*/ 2147483647 h 118"/>
                    <a:gd name="T34" fmla="*/ 2147483647 w 92"/>
                    <a:gd name="T35" fmla="*/ 2147483647 h 118"/>
                    <a:gd name="T36" fmla="*/ 2147483647 w 92"/>
                    <a:gd name="T37" fmla="*/ 2147483647 h 118"/>
                    <a:gd name="T38" fmla="*/ 2147483647 w 92"/>
                    <a:gd name="T39" fmla="*/ 2147483647 h 118"/>
                    <a:gd name="T40" fmla="*/ 2147483647 w 92"/>
                    <a:gd name="T41" fmla="*/ 2147483647 h 118"/>
                    <a:gd name="T42" fmla="*/ 2147483647 w 92"/>
                    <a:gd name="T43" fmla="*/ 2147483647 h 118"/>
                    <a:gd name="T44" fmla="*/ 2147483647 w 92"/>
                    <a:gd name="T45" fmla="*/ 2147483647 h 118"/>
                    <a:gd name="T46" fmla="*/ 2147483647 w 92"/>
                    <a:gd name="T47" fmla="*/ 2147483647 h 118"/>
                    <a:gd name="T48" fmla="*/ 2147483647 w 92"/>
                    <a:gd name="T49" fmla="*/ 2147483647 h 118"/>
                    <a:gd name="T50" fmla="*/ 2147483647 w 92"/>
                    <a:gd name="T51" fmla="*/ 2147483647 h 118"/>
                    <a:gd name="T52" fmla="*/ 2147483647 w 92"/>
                    <a:gd name="T53" fmla="*/ 2147483647 h 118"/>
                    <a:gd name="T54" fmla="*/ 2147483647 w 92"/>
                    <a:gd name="T55" fmla="*/ 2147483647 h 118"/>
                    <a:gd name="T56" fmla="*/ 2147483647 w 92"/>
                    <a:gd name="T57" fmla="*/ 2147483647 h 118"/>
                    <a:gd name="T58" fmla="*/ 0 w 92"/>
                    <a:gd name="T59" fmla="*/ 2147483647 h 118"/>
                    <a:gd name="T60" fmla="*/ 2147483647 w 92"/>
                    <a:gd name="T61" fmla="*/ 2147483647 h 118"/>
                    <a:gd name="T62" fmla="*/ 2147483647 w 92"/>
                    <a:gd name="T63" fmla="*/ 2147483647 h 118"/>
                    <a:gd name="T64" fmla="*/ 2147483647 w 92"/>
                    <a:gd name="T65" fmla="*/ 2147483647 h 118"/>
                    <a:gd name="T66" fmla="*/ 2147483647 w 92"/>
                    <a:gd name="T67" fmla="*/ 2147483647 h 118"/>
                    <a:gd name="T68" fmla="*/ 2147483647 w 92"/>
                    <a:gd name="T69" fmla="*/ 2147483647 h 118"/>
                    <a:gd name="T70" fmla="*/ 2147483647 w 92"/>
                    <a:gd name="T71" fmla="*/ 2147483647 h 118"/>
                    <a:gd name="T72" fmla="*/ 2147483647 w 92"/>
                    <a:gd name="T73" fmla="*/ 2147483647 h 118"/>
                    <a:gd name="T74" fmla="*/ 2147483647 w 92"/>
                    <a:gd name="T75" fmla="*/ 0 h 118"/>
                    <a:gd name="T76" fmla="*/ 2147483647 w 92"/>
                    <a:gd name="T77" fmla="*/ 0 h 118"/>
                    <a:gd name="T78" fmla="*/ 2147483647 w 92"/>
                    <a:gd name="T79" fmla="*/ 0 h 118"/>
                    <a:gd name="T80" fmla="*/ 2147483647 w 92"/>
                    <a:gd name="T81" fmla="*/ 2147483647 h 118"/>
                    <a:gd name="T82" fmla="*/ 2147483647 w 92"/>
                    <a:gd name="T83" fmla="*/ 2147483647 h 118"/>
                    <a:gd name="T84" fmla="*/ 2147483647 w 92"/>
                    <a:gd name="T85" fmla="*/ 2147483647 h 118"/>
                    <a:gd name="T86" fmla="*/ 2147483647 w 92"/>
                    <a:gd name="T87" fmla="*/ 2147483647 h 118"/>
                    <a:gd name="T88" fmla="*/ 2147483647 w 92"/>
                    <a:gd name="T89" fmla="*/ 2147483647 h 118"/>
                    <a:gd name="T90" fmla="*/ 2147483647 w 92"/>
                    <a:gd name="T91" fmla="*/ 2147483647 h 118"/>
                    <a:gd name="T92" fmla="*/ 2147483647 w 92"/>
                    <a:gd name="T93" fmla="*/ 2147483647 h 118"/>
                    <a:gd name="T94" fmla="*/ 2147483647 w 92"/>
                    <a:gd name="T95" fmla="*/ 2147483647 h 118"/>
                    <a:gd name="T96" fmla="*/ 2147483647 w 92"/>
                    <a:gd name="T97" fmla="*/ 2147483647 h 118"/>
                    <a:gd name="T98" fmla="*/ 2147483647 w 92"/>
                    <a:gd name="T99" fmla="*/ 2147483647 h 11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92"/>
                    <a:gd name="T151" fmla="*/ 0 h 118"/>
                    <a:gd name="T152" fmla="*/ 92 w 92"/>
                    <a:gd name="T153" fmla="*/ 118 h 11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92" h="118">
                      <a:moveTo>
                        <a:pt x="45" y="118"/>
                      </a:moveTo>
                      <a:lnTo>
                        <a:pt x="43" y="118"/>
                      </a:lnTo>
                      <a:lnTo>
                        <a:pt x="43" y="116"/>
                      </a:lnTo>
                      <a:lnTo>
                        <a:pt x="43" y="106"/>
                      </a:lnTo>
                      <a:lnTo>
                        <a:pt x="45" y="92"/>
                      </a:lnTo>
                      <a:lnTo>
                        <a:pt x="47" y="78"/>
                      </a:lnTo>
                      <a:lnTo>
                        <a:pt x="50" y="61"/>
                      </a:lnTo>
                      <a:lnTo>
                        <a:pt x="52" y="47"/>
                      </a:lnTo>
                      <a:lnTo>
                        <a:pt x="55" y="36"/>
                      </a:lnTo>
                      <a:lnTo>
                        <a:pt x="57" y="28"/>
                      </a:lnTo>
                      <a:lnTo>
                        <a:pt x="59" y="26"/>
                      </a:lnTo>
                      <a:lnTo>
                        <a:pt x="62" y="26"/>
                      </a:lnTo>
                      <a:lnTo>
                        <a:pt x="64" y="26"/>
                      </a:lnTo>
                      <a:lnTo>
                        <a:pt x="69" y="24"/>
                      </a:lnTo>
                      <a:lnTo>
                        <a:pt x="71" y="24"/>
                      </a:lnTo>
                      <a:lnTo>
                        <a:pt x="73" y="24"/>
                      </a:lnTo>
                      <a:lnTo>
                        <a:pt x="76" y="26"/>
                      </a:lnTo>
                      <a:lnTo>
                        <a:pt x="78" y="26"/>
                      </a:lnTo>
                      <a:lnTo>
                        <a:pt x="71" y="73"/>
                      </a:lnTo>
                      <a:lnTo>
                        <a:pt x="73" y="73"/>
                      </a:lnTo>
                      <a:lnTo>
                        <a:pt x="76" y="71"/>
                      </a:lnTo>
                      <a:lnTo>
                        <a:pt x="78" y="71"/>
                      </a:lnTo>
                      <a:lnTo>
                        <a:pt x="81" y="69"/>
                      </a:lnTo>
                      <a:lnTo>
                        <a:pt x="83" y="66"/>
                      </a:lnTo>
                      <a:lnTo>
                        <a:pt x="85" y="66"/>
                      </a:lnTo>
                      <a:lnTo>
                        <a:pt x="85" y="64"/>
                      </a:lnTo>
                      <a:lnTo>
                        <a:pt x="88" y="61"/>
                      </a:lnTo>
                      <a:lnTo>
                        <a:pt x="88" y="57"/>
                      </a:lnTo>
                      <a:lnTo>
                        <a:pt x="88" y="45"/>
                      </a:lnTo>
                      <a:lnTo>
                        <a:pt x="90" y="33"/>
                      </a:lnTo>
                      <a:lnTo>
                        <a:pt x="90" y="26"/>
                      </a:lnTo>
                      <a:lnTo>
                        <a:pt x="90" y="24"/>
                      </a:lnTo>
                      <a:lnTo>
                        <a:pt x="90" y="21"/>
                      </a:lnTo>
                      <a:lnTo>
                        <a:pt x="88" y="19"/>
                      </a:lnTo>
                      <a:lnTo>
                        <a:pt x="88" y="14"/>
                      </a:lnTo>
                      <a:lnTo>
                        <a:pt x="88" y="12"/>
                      </a:lnTo>
                      <a:lnTo>
                        <a:pt x="85" y="10"/>
                      </a:lnTo>
                      <a:lnTo>
                        <a:pt x="83" y="7"/>
                      </a:lnTo>
                      <a:lnTo>
                        <a:pt x="81" y="5"/>
                      </a:lnTo>
                      <a:lnTo>
                        <a:pt x="78" y="5"/>
                      </a:lnTo>
                      <a:lnTo>
                        <a:pt x="73" y="5"/>
                      </a:lnTo>
                      <a:lnTo>
                        <a:pt x="71" y="2"/>
                      </a:lnTo>
                      <a:lnTo>
                        <a:pt x="66" y="2"/>
                      </a:lnTo>
                      <a:lnTo>
                        <a:pt x="64" y="2"/>
                      </a:lnTo>
                      <a:lnTo>
                        <a:pt x="59" y="2"/>
                      </a:lnTo>
                      <a:lnTo>
                        <a:pt x="57" y="5"/>
                      </a:lnTo>
                      <a:lnTo>
                        <a:pt x="52" y="5"/>
                      </a:lnTo>
                      <a:lnTo>
                        <a:pt x="50" y="5"/>
                      </a:lnTo>
                      <a:lnTo>
                        <a:pt x="47" y="5"/>
                      </a:lnTo>
                      <a:lnTo>
                        <a:pt x="43" y="7"/>
                      </a:lnTo>
                      <a:lnTo>
                        <a:pt x="40" y="7"/>
                      </a:lnTo>
                      <a:lnTo>
                        <a:pt x="36" y="10"/>
                      </a:lnTo>
                      <a:lnTo>
                        <a:pt x="33" y="10"/>
                      </a:lnTo>
                      <a:lnTo>
                        <a:pt x="31" y="12"/>
                      </a:lnTo>
                      <a:lnTo>
                        <a:pt x="26" y="14"/>
                      </a:lnTo>
                      <a:lnTo>
                        <a:pt x="21" y="17"/>
                      </a:lnTo>
                      <a:lnTo>
                        <a:pt x="19" y="19"/>
                      </a:lnTo>
                      <a:lnTo>
                        <a:pt x="17" y="21"/>
                      </a:lnTo>
                      <a:lnTo>
                        <a:pt x="14" y="24"/>
                      </a:lnTo>
                      <a:lnTo>
                        <a:pt x="12" y="28"/>
                      </a:lnTo>
                      <a:lnTo>
                        <a:pt x="12" y="31"/>
                      </a:lnTo>
                      <a:lnTo>
                        <a:pt x="12" y="33"/>
                      </a:lnTo>
                      <a:lnTo>
                        <a:pt x="10" y="38"/>
                      </a:lnTo>
                      <a:lnTo>
                        <a:pt x="5" y="61"/>
                      </a:lnTo>
                      <a:lnTo>
                        <a:pt x="7" y="64"/>
                      </a:lnTo>
                      <a:lnTo>
                        <a:pt x="7" y="69"/>
                      </a:lnTo>
                      <a:lnTo>
                        <a:pt x="7" y="71"/>
                      </a:lnTo>
                      <a:lnTo>
                        <a:pt x="7" y="73"/>
                      </a:lnTo>
                      <a:lnTo>
                        <a:pt x="10" y="78"/>
                      </a:lnTo>
                      <a:lnTo>
                        <a:pt x="10" y="80"/>
                      </a:lnTo>
                      <a:lnTo>
                        <a:pt x="12" y="83"/>
                      </a:lnTo>
                      <a:lnTo>
                        <a:pt x="14" y="85"/>
                      </a:lnTo>
                      <a:lnTo>
                        <a:pt x="17" y="85"/>
                      </a:lnTo>
                      <a:lnTo>
                        <a:pt x="19" y="85"/>
                      </a:lnTo>
                      <a:lnTo>
                        <a:pt x="21" y="87"/>
                      </a:lnTo>
                      <a:lnTo>
                        <a:pt x="24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1" y="87"/>
                      </a:lnTo>
                      <a:lnTo>
                        <a:pt x="33" y="87"/>
                      </a:lnTo>
                      <a:lnTo>
                        <a:pt x="36" y="87"/>
                      </a:lnTo>
                      <a:lnTo>
                        <a:pt x="38" y="87"/>
                      </a:lnTo>
                      <a:lnTo>
                        <a:pt x="40" y="85"/>
                      </a:lnTo>
                      <a:lnTo>
                        <a:pt x="43" y="85"/>
                      </a:lnTo>
                      <a:lnTo>
                        <a:pt x="43" y="87"/>
                      </a:lnTo>
                      <a:lnTo>
                        <a:pt x="43" y="90"/>
                      </a:lnTo>
                      <a:lnTo>
                        <a:pt x="40" y="90"/>
                      </a:lnTo>
                      <a:lnTo>
                        <a:pt x="38" y="90"/>
                      </a:lnTo>
                      <a:lnTo>
                        <a:pt x="36" y="92"/>
                      </a:lnTo>
                      <a:lnTo>
                        <a:pt x="33" y="92"/>
                      </a:lnTo>
                      <a:lnTo>
                        <a:pt x="31" y="92"/>
                      </a:lnTo>
                      <a:lnTo>
                        <a:pt x="29" y="92"/>
                      </a:lnTo>
                      <a:lnTo>
                        <a:pt x="26" y="92"/>
                      </a:lnTo>
                      <a:lnTo>
                        <a:pt x="24" y="92"/>
                      </a:lnTo>
                      <a:lnTo>
                        <a:pt x="21" y="92"/>
                      </a:lnTo>
                      <a:lnTo>
                        <a:pt x="19" y="92"/>
                      </a:lnTo>
                      <a:lnTo>
                        <a:pt x="17" y="90"/>
                      </a:lnTo>
                      <a:lnTo>
                        <a:pt x="14" y="90"/>
                      </a:lnTo>
                      <a:lnTo>
                        <a:pt x="12" y="87"/>
                      </a:lnTo>
                      <a:lnTo>
                        <a:pt x="10" y="87"/>
                      </a:lnTo>
                      <a:lnTo>
                        <a:pt x="7" y="85"/>
                      </a:lnTo>
                      <a:lnTo>
                        <a:pt x="5" y="83"/>
                      </a:lnTo>
                      <a:lnTo>
                        <a:pt x="3" y="80"/>
                      </a:lnTo>
                      <a:lnTo>
                        <a:pt x="3" y="78"/>
                      </a:lnTo>
                      <a:lnTo>
                        <a:pt x="0" y="71"/>
                      </a:lnTo>
                      <a:lnTo>
                        <a:pt x="0" y="61"/>
                      </a:lnTo>
                      <a:lnTo>
                        <a:pt x="0" y="54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5" y="33"/>
                      </a:lnTo>
                      <a:lnTo>
                        <a:pt x="5" y="26"/>
                      </a:lnTo>
                      <a:lnTo>
                        <a:pt x="7" y="21"/>
                      </a:lnTo>
                      <a:lnTo>
                        <a:pt x="10" y="19"/>
                      </a:lnTo>
                      <a:lnTo>
                        <a:pt x="10" y="17"/>
                      </a:lnTo>
                      <a:lnTo>
                        <a:pt x="12" y="14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10"/>
                      </a:lnTo>
                      <a:lnTo>
                        <a:pt x="19" y="10"/>
                      </a:lnTo>
                      <a:lnTo>
                        <a:pt x="21" y="10"/>
                      </a:lnTo>
                      <a:lnTo>
                        <a:pt x="24" y="7"/>
                      </a:lnTo>
                      <a:lnTo>
                        <a:pt x="26" y="7"/>
                      </a:lnTo>
                      <a:lnTo>
                        <a:pt x="29" y="7"/>
                      </a:lnTo>
                      <a:lnTo>
                        <a:pt x="31" y="5"/>
                      </a:lnTo>
                      <a:lnTo>
                        <a:pt x="33" y="5"/>
                      </a:lnTo>
                      <a:lnTo>
                        <a:pt x="36" y="5"/>
                      </a:lnTo>
                      <a:lnTo>
                        <a:pt x="38" y="5"/>
                      </a:lnTo>
                      <a:lnTo>
                        <a:pt x="40" y="2"/>
                      </a:lnTo>
                      <a:lnTo>
                        <a:pt x="43" y="2"/>
                      </a:lnTo>
                      <a:lnTo>
                        <a:pt x="45" y="2"/>
                      </a:lnTo>
                      <a:lnTo>
                        <a:pt x="47" y="2"/>
                      </a:lnTo>
                      <a:lnTo>
                        <a:pt x="52" y="2"/>
                      </a:lnTo>
                      <a:lnTo>
                        <a:pt x="55" y="0"/>
                      </a:lnTo>
                      <a:lnTo>
                        <a:pt x="57" y="0"/>
                      </a:lnTo>
                      <a:lnTo>
                        <a:pt x="59" y="0"/>
                      </a:lnTo>
                      <a:lnTo>
                        <a:pt x="62" y="0"/>
                      </a:lnTo>
                      <a:lnTo>
                        <a:pt x="64" y="0"/>
                      </a:lnTo>
                      <a:lnTo>
                        <a:pt x="66" y="0"/>
                      </a:lnTo>
                      <a:lnTo>
                        <a:pt x="69" y="0"/>
                      </a:lnTo>
                      <a:lnTo>
                        <a:pt x="71" y="0"/>
                      </a:lnTo>
                      <a:lnTo>
                        <a:pt x="73" y="0"/>
                      </a:lnTo>
                      <a:lnTo>
                        <a:pt x="78" y="0"/>
                      </a:lnTo>
                      <a:lnTo>
                        <a:pt x="81" y="0"/>
                      </a:lnTo>
                      <a:lnTo>
                        <a:pt x="83" y="2"/>
                      </a:lnTo>
                      <a:lnTo>
                        <a:pt x="85" y="5"/>
                      </a:lnTo>
                      <a:lnTo>
                        <a:pt x="88" y="5"/>
                      </a:lnTo>
                      <a:lnTo>
                        <a:pt x="90" y="10"/>
                      </a:lnTo>
                      <a:lnTo>
                        <a:pt x="90" y="12"/>
                      </a:lnTo>
                      <a:lnTo>
                        <a:pt x="92" y="17"/>
                      </a:lnTo>
                      <a:lnTo>
                        <a:pt x="92" y="21"/>
                      </a:lnTo>
                      <a:lnTo>
                        <a:pt x="92" y="26"/>
                      </a:lnTo>
                      <a:lnTo>
                        <a:pt x="92" y="33"/>
                      </a:lnTo>
                      <a:lnTo>
                        <a:pt x="92" y="38"/>
                      </a:lnTo>
                      <a:lnTo>
                        <a:pt x="92" y="43"/>
                      </a:lnTo>
                      <a:lnTo>
                        <a:pt x="92" y="47"/>
                      </a:lnTo>
                      <a:lnTo>
                        <a:pt x="92" y="52"/>
                      </a:lnTo>
                      <a:lnTo>
                        <a:pt x="92" y="54"/>
                      </a:lnTo>
                      <a:lnTo>
                        <a:pt x="92" y="59"/>
                      </a:lnTo>
                      <a:lnTo>
                        <a:pt x="90" y="61"/>
                      </a:lnTo>
                      <a:lnTo>
                        <a:pt x="90" y="64"/>
                      </a:lnTo>
                      <a:lnTo>
                        <a:pt x="88" y="69"/>
                      </a:lnTo>
                      <a:lnTo>
                        <a:pt x="85" y="71"/>
                      </a:lnTo>
                      <a:lnTo>
                        <a:pt x="83" y="73"/>
                      </a:lnTo>
                      <a:lnTo>
                        <a:pt x="81" y="76"/>
                      </a:lnTo>
                      <a:lnTo>
                        <a:pt x="78" y="76"/>
                      </a:lnTo>
                      <a:lnTo>
                        <a:pt x="76" y="78"/>
                      </a:lnTo>
                      <a:lnTo>
                        <a:pt x="73" y="78"/>
                      </a:lnTo>
                      <a:lnTo>
                        <a:pt x="73" y="80"/>
                      </a:lnTo>
                      <a:lnTo>
                        <a:pt x="71" y="80"/>
                      </a:lnTo>
                      <a:lnTo>
                        <a:pt x="64" y="118"/>
                      </a:lnTo>
                      <a:lnTo>
                        <a:pt x="62" y="118"/>
                      </a:lnTo>
                      <a:lnTo>
                        <a:pt x="76" y="28"/>
                      </a:lnTo>
                      <a:lnTo>
                        <a:pt x="73" y="28"/>
                      </a:lnTo>
                      <a:lnTo>
                        <a:pt x="71" y="28"/>
                      </a:lnTo>
                      <a:lnTo>
                        <a:pt x="69" y="28"/>
                      </a:lnTo>
                      <a:lnTo>
                        <a:pt x="66" y="28"/>
                      </a:lnTo>
                      <a:lnTo>
                        <a:pt x="64" y="28"/>
                      </a:lnTo>
                      <a:lnTo>
                        <a:pt x="62" y="31"/>
                      </a:lnTo>
                      <a:lnTo>
                        <a:pt x="59" y="31"/>
                      </a:lnTo>
                      <a:lnTo>
                        <a:pt x="45" y="1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4" name="Freeform 471"/>
                <p:cNvSpPr>
                  <a:spLocks/>
                </p:cNvSpPr>
                <p:nvPr/>
              </p:nvSpPr>
              <p:spPr bwMode="auto">
                <a:xfrm>
                  <a:off x="1390650" y="3903663"/>
                  <a:ext cx="87313" cy="112713"/>
                </a:xfrm>
                <a:custGeom>
                  <a:avLst/>
                  <a:gdLst>
                    <a:gd name="T0" fmla="*/ 2147483647 w 55"/>
                    <a:gd name="T1" fmla="*/ 2147483647 h 71"/>
                    <a:gd name="T2" fmla="*/ 2147483647 w 55"/>
                    <a:gd name="T3" fmla="*/ 2147483647 h 71"/>
                    <a:gd name="T4" fmla="*/ 2147483647 w 55"/>
                    <a:gd name="T5" fmla="*/ 2147483647 h 71"/>
                    <a:gd name="T6" fmla="*/ 2147483647 w 55"/>
                    <a:gd name="T7" fmla="*/ 2147483647 h 71"/>
                    <a:gd name="T8" fmla="*/ 2147483647 w 55"/>
                    <a:gd name="T9" fmla="*/ 2147483647 h 71"/>
                    <a:gd name="T10" fmla="*/ 2147483647 w 55"/>
                    <a:gd name="T11" fmla="*/ 2147483647 h 71"/>
                    <a:gd name="T12" fmla="*/ 2147483647 w 55"/>
                    <a:gd name="T13" fmla="*/ 2147483647 h 71"/>
                    <a:gd name="T14" fmla="*/ 2147483647 w 55"/>
                    <a:gd name="T15" fmla="*/ 2147483647 h 71"/>
                    <a:gd name="T16" fmla="*/ 2147483647 w 55"/>
                    <a:gd name="T17" fmla="*/ 2147483647 h 71"/>
                    <a:gd name="T18" fmla="*/ 2147483647 w 55"/>
                    <a:gd name="T19" fmla="*/ 2147483647 h 71"/>
                    <a:gd name="T20" fmla="*/ 2147483647 w 55"/>
                    <a:gd name="T21" fmla="*/ 2147483647 h 71"/>
                    <a:gd name="T22" fmla="*/ 2147483647 w 55"/>
                    <a:gd name="T23" fmla="*/ 2147483647 h 71"/>
                    <a:gd name="T24" fmla="*/ 2147483647 w 55"/>
                    <a:gd name="T25" fmla="*/ 2147483647 h 71"/>
                    <a:gd name="T26" fmla="*/ 2147483647 w 55"/>
                    <a:gd name="T27" fmla="*/ 2147483647 h 71"/>
                    <a:gd name="T28" fmla="*/ 2147483647 w 55"/>
                    <a:gd name="T29" fmla="*/ 2147483647 h 71"/>
                    <a:gd name="T30" fmla="*/ 0 w 55"/>
                    <a:gd name="T31" fmla="*/ 2147483647 h 71"/>
                    <a:gd name="T32" fmla="*/ 0 w 55"/>
                    <a:gd name="T33" fmla="*/ 2147483647 h 71"/>
                    <a:gd name="T34" fmla="*/ 0 w 55"/>
                    <a:gd name="T35" fmla="*/ 2147483647 h 71"/>
                    <a:gd name="T36" fmla="*/ 0 w 55"/>
                    <a:gd name="T37" fmla="*/ 2147483647 h 71"/>
                    <a:gd name="T38" fmla="*/ 2147483647 w 55"/>
                    <a:gd name="T39" fmla="*/ 2147483647 h 71"/>
                    <a:gd name="T40" fmla="*/ 2147483647 w 55"/>
                    <a:gd name="T41" fmla="*/ 2147483647 h 71"/>
                    <a:gd name="T42" fmla="*/ 2147483647 w 55"/>
                    <a:gd name="T43" fmla="*/ 2147483647 h 71"/>
                    <a:gd name="T44" fmla="*/ 2147483647 w 55"/>
                    <a:gd name="T45" fmla="*/ 2147483647 h 71"/>
                    <a:gd name="T46" fmla="*/ 2147483647 w 55"/>
                    <a:gd name="T47" fmla="*/ 2147483647 h 71"/>
                    <a:gd name="T48" fmla="*/ 2147483647 w 55"/>
                    <a:gd name="T49" fmla="*/ 2147483647 h 71"/>
                    <a:gd name="T50" fmla="*/ 2147483647 w 55"/>
                    <a:gd name="T51" fmla="*/ 2147483647 h 71"/>
                    <a:gd name="T52" fmla="*/ 2147483647 w 55"/>
                    <a:gd name="T53" fmla="*/ 2147483647 h 71"/>
                    <a:gd name="T54" fmla="*/ 2147483647 w 55"/>
                    <a:gd name="T55" fmla="*/ 2147483647 h 71"/>
                    <a:gd name="T56" fmla="*/ 2147483647 w 55"/>
                    <a:gd name="T57" fmla="*/ 2147483647 h 71"/>
                    <a:gd name="T58" fmla="*/ 2147483647 w 55"/>
                    <a:gd name="T59" fmla="*/ 2147483647 h 71"/>
                    <a:gd name="T60" fmla="*/ 2147483647 w 55"/>
                    <a:gd name="T61" fmla="*/ 2147483647 h 71"/>
                    <a:gd name="T62" fmla="*/ 2147483647 w 55"/>
                    <a:gd name="T63" fmla="*/ 0 h 71"/>
                    <a:gd name="T64" fmla="*/ 2147483647 w 55"/>
                    <a:gd name="T65" fmla="*/ 0 h 7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5"/>
                    <a:gd name="T100" fmla="*/ 0 h 71"/>
                    <a:gd name="T101" fmla="*/ 55 w 55"/>
                    <a:gd name="T102" fmla="*/ 71 h 7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5" h="71">
                      <a:moveTo>
                        <a:pt x="55" y="0"/>
                      </a:moveTo>
                      <a:lnTo>
                        <a:pt x="52" y="3"/>
                      </a:lnTo>
                      <a:lnTo>
                        <a:pt x="50" y="3"/>
                      </a:lnTo>
                      <a:lnTo>
                        <a:pt x="48" y="3"/>
                      </a:lnTo>
                      <a:lnTo>
                        <a:pt x="45" y="5"/>
                      </a:lnTo>
                      <a:lnTo>
                        <a:pt x="43" y="5"/>
                      </a:lnTo>
                      <a:lnTo>
                        <a:pt x="41" y="5"/>
                      </a:lnTo>
                      <a:lnTo>
                        <a:pt x="38" y="7"/>
                      </a:lnTo>
                      <a:lnTo>
                        <a:pt x="36" y="7"/>
                      </a:lnTo>
                      <a:lnTo>
                        <a:pt x="33" y="7"/>
                      </a:lnTo>
                      <a:lnTo>
                        <a:pt x="31" y="10"/>
                      </a:lnTo>
                      <a:lnTo>
                        <a:pt x="29" y="10"/>
                      </a:lnTo>
                      <a:lnTo>
                        <a:pt x="26" y="10"/>
                      </a:lnTo>
                      <a:lnTo>
                        <a:pt x="24" y="12"/>
                      </a:lnTo>
                      <a:lnTo>
                        <a:pt x="22" y="12"/>
                      </a:lnTo>
                      <a:lnTo>
                        <a:pt x="19" y="14"/>
                      </a:lnTo>
                      <a:lnTo>
                        <a:pt x="15" y="17"/>
                      </a:lnTo>
                      <a:lnTo>
                        <a:pt x="12" y="19"/>
                      </a:lnTo>
                      <a:lnTo>
                        <a:pt x="10" y="24"/>
                      </a:lnTo>
                      <a:lnTo>
                        <a:pt x="10" y="26"/>
                      </a:lnTo>
                      <a:lnTo>
                        <a:pt x="7" y="31"/>
                      </a:lnTo>
                      <a:lnTo>
                        <a:pt x="7" y="36"/>
                      </a:lnTo>
                      <a:lnTo>
                        <a:pt x="7" y="40"/>
                      </a:lnTo>
                      <a:lnTo>
                        <a:pt x="5" y="45"/>
                      </a:lnTo>
                      <a:lnTo>
                        <a:pt x="5" y="71"/>
                      </a:lnTo>
                      <a:lnTo>
                        <a:pt x="3" y="71"/>
                      </a:lnTo>
                      <a:lnTo>
                        <a:pt x="0" y="71"/>
                      </a:lnTo>
                      <a:lnTo>
                        <a:pt x="0" y="69"/>
                      </a:lnTo>
                      <a:lnTo>
                        <a:pt x="0" y="64"/>
                      </a:lnTo>
                      <a:lnTo>
                        <a:pt x="0" y="57"/>
                      </a:lnTo>
                      <a:lnTo>
                        <a:pt x="0" y="47"/>
                      </a:lnTo>
                      <a:lnTo>
                        <a:pt x="0" y="43"/>
                      </a:lnTo>
                      <a:lnTo>
                        <a:pt x="3" y="36"/>
                      </a:lnTo>
                      <a:lnTo>
                        <a:pt x="5" y="29"/>
                      </a:lnTo>
                      <a:lnTo>
                        <a:pt x="7" y="21"/>
                      </a:lnTo>
                      <a:lnTo>
                        <a:pt x="10" y="17"/>
                      </a:lnTo>
                      <a:lnTo>
                        <a:pt x="12" y="14"/>
                      </a:lnTo>
                      <a:lnTo>
                        <a:pt x="15" y="14"/>
                      </a:lnTo>
                      <a:lnTo>
                        <a:pt x="17" y="12"/>
                      </a:lnTo>
                      <a:lnTo>
                        <a:pt x="19" y="12"/>
                      </a:lnTo>
                      <a:lnTo>
                        <a:pt x="22" y="10"/>
                      </a:lnTo>
                      <a:lnTo>
                        <a:pt x="24" y="10"/>
                      </a:lnTo>
                      <a:lnTo>
                        <a:pt x="26" y="7"/>
                      </a:lnTo>
                      <a:lnTo>
                        <a:pt x="29" y="7"/>
                      </a:lnTo>
                      <a:lnTo>
                        <a:pt x="31" y="7"/>
                      </a:lnTo>
                      <a:lnTo>
                        <a:pt x="33" y="5"/>
                      </a:lnTo>
                      <a:lnTo>
                        <a:pt x="36" y="5"/>
                      </a:lnTo>
                      <a:lnTo>
                        <a:pt x="38" y="5"/>
                      </a:lnTo>
                      <a:lnTo>
                        <a:pt x="41" y="5"/>
                      </a:lnTo>
                      <a:lnTo>
                        <a:pt x="43" y="3"/>
                      </a:lnTo>
                      <a:lnTo>
                        <a:pt x="45" y="3"/>
                      </a:lnTo>
                      <a:lnTo>
                        <a:pt x="48" y="3"/>
                      </a:lnTo>
                      <a:lnTo>
                        <a:pt x="50" y="3"/>
                      </a:lnTo>
                      <a:lnTo>
                        <a:pt x="52" y="3"/>
                      </a:lnTo>
                      <a:lnTo>
                        <a:pt x="52" y="0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5" name="Freeform 472"/>
                <p:cNvSpPr>
                  <a:spLocks/>
                </p:cNvSpPr>
                <p:nvPr/>
              </p:nvSpPr>
              <p:spPr bwMode="auto">
                <a:xfrm>
                  <a:off x="1443038" y="3941763"/>
                  <a:ext cx="26988" cy="138113"/>
                </a:xfrm>
                <a:custGeom>
                  <a:avLst/>
                  <a:gdLst>
                    <a:gd name="T0" fmla="*/ 0 w 17"/>
                    <a:gd name="T1" fmla="*/ 2147483647 h 87"/>
                    <a:gd name="T2" fmla="*/ 2147483647 w 17"/>
                    <a:gd name="T3" fmla="*/ 2147483647 h 87"/>
                    <a:gd name="T4" fmla="*/ 2147483647 w 17"/>
                    <a:gd name="T5" fmla="*/ 2147483647 h 87"/>
                    <a:gd name="T6" fmla="*/ 2147483647 w 17"/>
                    <a:gd name="T7" fmla="*/ 0 h 87"/>
                    <a:gd name="T8" fmla="*/ 2147483647 w 17"/>
                    <a:gd name="T9" fmla="*/ 0 h 87"/>
                    <a:gd name="T10" fmla="*/ 2147483647 w 17"/>
                    <a:gd name="T11" fmla="*/ 0 h 87"/>
                    <a:gd name="T12" fmla="*/ 2147483647 w 17"/>
                    <a:gd name="T13" fmla="*/ 0 h 87"/>
                    <a:gd name="T14" fmla="*/ 2147483647 w 17"/>
                    <a:gd name="T15" fmla="*/ 2147483647 h 87"/>
                    <a:gd name="T16" fmla="*/ 2147483647 w 17"/>
                    <a:gd name="T17" fmla="*/ 2147483647 h 87"/>
                    <a:gd name="T18" fmla="*/ 0 w 17"/>
                    <a:gd name="T19" fmla="*/ 2147483647 h 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87"/>
                    <a:gd name="T32" fmla="*/ 17 w 17"/>
                    <a:gd name="T33" fmla="*/ 87 h 8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87">
                      <a:moveTo>
                        <a:pt x="0" y="87"/>
                      </a:moveTo>
                      <a:lnTo>
                        <a:pt x="10" y="28"/>
                      </a:lnTo>
                      <a:lnTo>
                        <a:pt x="15" y="2"/>
                      </a:lnTo>
                      <a:lnTo>
                        <a:pt x="15" y="0"/>
                      </a:lnTo>
                      <a:lnTo>
                        <a:pt x="17" y="0"/>
                      </a:lnTo>
                      <a:lnTo>
                        <a:pt x="12" y="30"/>
                      </a:lnTo>
                      <a:lnTo>
                        <a:pt x="3" y="87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6" name="Rectangle 473"/>
                <p:cNvSpPr>
                  <a:spLocks noChangeArrowheads="1"/>
                </p:cNvSpPr>
                <p:nvPr/>
              </p:nvSpPr>
              <p:spPr bwMode="auto">
                <a:xfrm>
                  <a:off x="1184275" y="3702051"/>
                  <a:ext cx="15875" cy="82550"/>
                </a:xfrm>
                <a:prstGeom prst="rect">
                  <a:avLst/>
                </a:prstGeom>
                <a:solidFill>
                  <a:srgbClr val="ACE0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" name="Freeform 474"/>
                <p:cNvSpPr>
                  <a:spLocks/>
                </p:cNvSpPr>
                <p:nvPr/>
              </p:nvSpPr>
              <p:spPr bwMode="auto">
                <a:xfrm>
                  <a:off x="1208088" y="3667126"/>
                  <a:ext cx="17463" cy="117475"/>
                </a:xfrm>
                <a:custGeom>
                  <a:avLst/>
                  <a:gdLst>
                    <a:gd name="T0" fmla="*/ 2147483647 w 11"/>
                    <a:gd name="T1" fmla="*/ 2147483647 h 74"/>
                    <a:gd name="T2" fmla="*/ 2147483647 w 11"/>
                    <a:gd name="T3" fmla="*/ 0 h 74"/>
                    <a:gd name="T4" fmla="*/ 0 w 11"/>
                    <a:gd name="T5" fmla="*/ 0 h 74"/>
                    <a:gd name="T6" fmla="*/ 0 w 11"/>
                    <a:gd name="T7" fmla="*/ 2147483647 h 74"/>
                    <a:gd name="T8" fmla="*/ 2147483647 w 11"/>
                    <a:gd name="T9" fmla="*/ 2147483647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74"/>
                    <a:gd name="T17" fmla="*/ 11 w 11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74">
                      <a:moveTo>
                        <a:pt x="11" y="74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74"/>
                      </a:lnTo>
                      <a:lnTo>
                        <a:pt x="11" y="74"/>
                      </a:lnTo>
                      <a:close/>
                    </a:path>
                  </a:pathLst>
                </a:custGeom>
                <a:solidFill>
                  <a:srgbClr val="ACE0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8" name="Freeform 475"/>
                <p:cNvSpPr>
                  <a:spLocks/>
                </p:cNvSpPr>
                <p:nvPr/>
              </p:nvSpPr>
              <p:spPr bwMode="auto">
                <a:xfrm>
                  <a:off x="1230313" y="3686176"/>
                  <a:ext cx="19050" cy="98425"/>
                </a:xfrm>
                <a:custGeom>
                  <a:avLst/>
                  <a:gdLst>
                    <a:gd name="T0" fmla="*/ 2147483647 w 12"/>
                    <a:gd name="T1" fmla="*/ 2147483647 h 62"/>
                    <a:gd name="T2" fmla="*/ 2147483647 w 12"/>
                    <a:gd name="T3" fmla="*/ 0 h 62"/>
                    <a:gd name="T4" fmla="*/ 0 w 12"/>
                    <a:gd name="T5" fmla="*/ 2147483647 h 62"/>
                    <a:gd name="T6" fmla="*/ 0 w 12"/>
                    <a:gd name="T7" fmla="*/ 2147483647 h 62"/>
                    <a:gd name="T8" fmla="*/ 2147483647 w 12"/>
                    <a:gd name="T9" fmla="*/ 2147483647 h 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62"/>
                    <a:gd name="T17" fmla="*/ 12 w 12"/>
                    <a:gd name="T18" fmla="*/ 62 h 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62">
                      <a:moveTo>
                        <a:pt x="12" y="62"/>
                      </a:moveTo>
                      <a:lnTo>
                        <a:pt x="9" y="0"/>
                      </a:lnTo>
                      <a:lnTo>
                        <a:pt x="0" y="3"/>
                      </a:lnTo>
                      <a:lnTo>
                        <a:pt x="0" y="62"/>
                      </a:lnTo>
                      <a:lnTo>
                        <a:pt x="12" y="62"/>
                      </a:lnTo>
                      <a:close/>
                    </a:path>
                  </a:pathLst>
                </a:custGeom>
                <a:solidFill>
                  <a:srgbClr val="ACE0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</p:grpSp>
          <p:grpSp>
            <p:nvGrpSpPr>
              <p:cNvPr id="89" name="Group 599"/>
              <p:cNvGrpSpPr>
                <a:grpSpLocks/>
              </p:cNvGrpSpPr>
              <p:nvPr/>
            </p:nvGrpSpPr>
            <p:grpSpPr bwMode="auto">
              <a:xfrm>
                <a:off x="7941658" y="5207172"/>
                <a:ext cx="419100" cy="396875"/>
                <a:chOff x="1068388" y="3600451"/>
                <a:chExt cx="457200" cy="479425"/>
              </a:xfrm>
            </p:grpSpPr>
            <p:sp>
              <p:nvSpPr>
                <p:cNvPr id="90" name="Freeform 444"/>
                <p:cNvSpPr>
                  <a:spLocks/>
                </p:cNvSpPr>
                <p:nvPr/>
              </p:nvSpPr>
              <p:spPr bwMode="auto">
                <a:xfrm>
                  <a:off x="1068388" y="3795713"/>
                  <a:ext cx="327025" cy="193675"/>
                </a:xfrm>
                <a:custGeom>
                  <a:avLst/>
                  <a:gdLst>
                    <a:gd name="T0" fmla="*/ 0 w 206"/>
                    <a:gd name="T1" fmla="*/ 2147483647 h 122"/>
                    <a:gd name="T2" fmla="*/ 0 w 206"/>
                    <a:gd name="T3" fmla="*/ 2147483647 h 122"/>
                    <a:gd name="T4" fmla="*/ 2147483647 w 206"/>
                    <a:gd name="T5" fmla="*/ 2147483647 h 122"/>
                    <a:gd name="T6" fmla="*/ 2147483647 w 206"/>
                    <a:gd name="T7" fmla="*/ 2147483647 h 122"/>
                    <a:gd name="T8" fmla="*/ 2147483647 w 206"/>
                    <a:gd name="T9" fmla="*/ 0 h 122"/>
                    <a:gd name="T10" fmla="*/ 0 w 206"/>
                    <a:gd name="T11" fmla="*/ 2147483647 h 1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6"/>
                    <a:gd name="T19" fmla="*/ 0 h 122"/>
                    <a:gd name="T20" fmla="*/ 206 w 206"/>
                    <a:gd name="T21" fmla="*/ 122 h 1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6" h="122">
                      <a:moveTo>
                        <a:pt x="0" y="28"/>
                      </a:moveTo>
                      <a:lnTo>
                        <a:pt x="0" y="97"/>
                      </a:lnTo>
                      <a:lnTo>
                        <a:pt x="78" y="122"/>
                      </a:lnTo>
                      <a:lnTo>
                        <a:pt x="177" y="82"/>
                      </a:lnTo>
                      <a:lnTo>
                        <a:pt x="20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A1D18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1" name="Freeform 445"/>
                <p:cNvSpPr>
                  <a:spLocks/>
                </p:cNvSpPr>
                <p:nvPr/>
              </p:nvSpPr>
              <p:spPr bwMode="auto">
                <a:xfrm>
                  <a:off x="1327150" y="3641726"/>
                  <a:ext cx="134938" cy="184150"/>
                </a:xfrm>
                <a:custGeom>
                  <a:avLst/>
                  <a:gdLst>
                    <a:gd name="T0" fmla="*/ 2147483647 w 85"/>
                    <a:gd name="T1" fmla="*/ 2147483647 h 116"/>
                    <a:gd name="T2" fmla="*/ 2147483647 w 85"/>
                    <a:gd name="T3" fmla="*/ 2147483647 h 116"/>
                    <a:gd name="T4" fmla="*/ 2147483647 w 85"/>
                    <a:gd name="T5" fmla="*/ 2147483647 h 116"/>
                    <a:gd name="T6" fmla="*/ 2147483647 w 85"/>
                    <a:gd name="T7" fmla="*/ 2147483647 h 116"/>
                    <a:gd name="T8" fmla="*/ 2147483647 w 85"/>
                    <a:gd name="T9" fmla="*/ 2147483647 h 116"/>
                    <a:gd name="T10" fmla="*/ 2147483647 w 85"/>
                    <a:gd name="T11" fmla="*/ 2147483647 h 116"/>
                    <a:gd name="T12" fmla="*/ 2147483647 w 85"/>
                    <a:gd name="T13" fmla="*/ 2147483647 h 116"/>
                    <a:gd name="T14" fmla="*/ 2147483647 w 85"/>
                    <a:gd name="T15" fmla="*/ 2147483647 h 116"/>
                    <a:gd name="T16" fmla="*/ 2147483647 w 85"/>
                    <a:gd name="T17" fmla="*/ 2147483647 h 116"/>
                    <a:gd name="T18" fmla="*/ 2147483647 w 85"/>
                    <a:gd name="T19" fmla="*/ 0 h 116"/>
                    <a:gd name="T20" fmla="*/ 2147483647 w 85"/>
                    <a:gd name="T21" fmla="*/ 0 h 116"/>
                    <a:gd name="T22" fmla="*/ 2147483647 w 85"/>
                    <a:gd name="T23" fmla="*/ 2147483647 h 116"/>
                    <a:gd name="T24" fmla="*/ 2147483647 w 85"/>
                    <a:gd name="T25" fmla="*/ 2147483647 h 116"/>
                    <a:gd name="T26" fmla="*/ 2147483647 w 85"/>
                    <a:gd name="T27" fmla="*/ 2147483647 h 116"/>
                    <a:gd name="T28" fmla="*/ 2147483647 w 85"/>
                    <a:gd name="T29" fmla="*/ 2147483647 h 116"/>
                    <a:gd name="T30" fmla="*/ 2147483647 w 85"/>
                    <a:gd name="T31" fmla="*/ 2147483647 h 116"/>
                    <a:gd name="T32" fmla="*/ 2147483647 w 85"/>
                    <a:gd name="T33" fmla="*/ 2147483647 h 116"/>
                    <a:gd name="T34" fmla="*/ 0 w 85"/>
                    <a:gd name="T35" fmla="*/ 2147483647 h 116"/>
                    <a:gd name="T36" fmla="*/ 0 w 85"/>
                    <a:gd name="T37" fmla="*/ 2147483647 h 116"/>
                    <a:gd name="T38" fmla="*/ 0 w 85"/>
                    <a:gd name="T39" fmla="*/ 2147483647 h 116"/>
                    <a:gd name="T40" fmla="*/ 2147483647 w 85"/>
                    <a:gd name="T41" fmla="*/ 2147483647 h 116"/>
                    <a:gd name="T42" fmla="*/ 2147483647 w 85"/>
                    <a:gd name="T43" fmla="*/ 2147483647 h 116"/>
                    <a:gd name="T44" fmla="*/ 2147483647 w 85"/>
                    <a:gd name="T45" fmla="*/ 2147483647 h 116"/>
                    <a:gd name="T46" fmla="*/ 2147483647 w 85"/>
                    <a:gd name="T47" fmla="*/ 2147483647 h 116"/>
                    <a:gd name="T48" fmla="*/ 2147483647 w 85"/>
                    <a:gd name="T49" fmla="*/ 2147483647 h 116"/>
                    <a:gd name="T50" fmla="*/ 2147483647 w 85"/>
                    <a:gd name="T51" fmla="*/ 2147483647 h 116"/>
                    <a:gd name="T52" fmla="*/ 2147483647 w 85"/>
                    <a:gd name="T53" fmla="*/ 2147483647 h 116"/>
                    <a:gd name="T54" fmla="*/ 2147483647 w 85"/>
                    <a:gd name="T55" fmla="*/ 2147483647 h 116"/>
                    <a:gd name="T56" fmla="*/ 2147483647 w 85"/>
                    <a:gd name="T57" fmla="*/ 2147483647 h 116"/>
                    <a:gd name="T58" fmla="*/ 2147483647 w 85"/>
                    <a:gd name="T59" fmla="*/ 2147483647 h 116"/>
                    <a:gd name="T60" fmla="*/ 2147483647 w 85"/>
                    <a:gd name="T61" fmla="*/ 2147483647 h 116"/>
                    <a:gd name="T62" fmla="*/ 2147483647 w 85"/>
                    <a:gd name="T63" fmla="*/ 2147483647 h 116"/>
                    <a:gd name="T64" fmla="*/ 2147483647 w 85"/>
                    <a:gd name="T65" fmla="*/ 2147483647 h 116"/>
                    <a:gd name="T66" fmla="*/ 2147483647 w 85"/>
                    <a:gd name="T67" fmla="*/ 2147483647 h 116"/>
                    <a:gd name="T68" fmla="*/ 2147483647 w 85"/>
                    <a:gd name="T69" fmla="*/ 2147483647 h 116"/>
                    <a:gd name="T70" fmla="*/ 2147483647 w 85"/>
                    <a:gd name="T71" fmla="*/ 2147483647 h 116"/>
                    <a:gd name="T72" fmla="*/ 2147483647 w 85"/>
                    <a:gd name="T73" fmla="*/ 2147483647 h 116"/>
                    <a:gd name="T74" fmla="*/ 2147483647 w 85"/>
                    <a:gd name="T75" fmla="*/ 2147483647 h 116"/>
                    <a:gd name="T76" fmla="*/ 2147483647 w 85"/>
                    <a:gd name="T77" fmla="*/ 2147483647 h 116"/>
                    <a:gd name="T78" fmla="*/ 2147483647 w 85"/>
                    <a:gd name="T79" fmla="*/ 2147483647 h 116"/>
                    <a:gd name="T80" fmla="*/ 2147483647 w 85"/>
                    <a:gd name="T81" fmla="*/ 2147483647 h 116"/>
                    <a:gd name="T82" fmla="*/ 2147483647 w 85"/>
                    <a:gd name="T83" fmla="*/ 2147483647 h 116"/>
                    <a:gd name="T84" fmla="*/ 2147483647 w 85"/>
                    <a:gd name="T85" fmla="*/ 2147483647 h 116"/>
                    <a:gd name="T86" fmla="*/ 2147483647 w 85"/>
                    <a:gd name="T87" fmla="*/ 2147483647 h 116"/>
                    <a:gd name="T88" fmla="*/ 2147483647 w 85"/>
                    <a:gd name="T89" fmla="*/ 2147483647 h 116"/>
                    <a:gd name="T90" fmla="*/ 2147483647 w 85"/>
                    <a:gd name="T91" fmla="*/ 2147483647 h 116"/>
                    <a:gd name="T92" fmla="*/ 2147483647 w 85"/>
                    <a:gd name="T93" fmla="*/ 2147483647 h 11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5"/>
                    <a:gd name="T142" fmla="*/ 0 h 116"/>
                    <a:gd name="T143" fmla="*/ 85 w 85"/>
                    <a:gd name="T144" fmla="*/ 116 h 11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5" h="116">
                      <a:moveTo>
                        <a:pt x="66" y="61"/>
                      </a:moveTo>
                      <a:lnTo>
                        <a:pt x="69" y="57"/>
                      </a:lnTo>
                      <a:lnTo>
                        <a:pt x="69" y="52"/>
                      </a:lnTo>
                      <a:lnTo>
                        <a:pt x="69" y="49"/>
                      </a:lnTo>
                      <a:lnTo>
                        <a:pt x="69" y="45"/>
                      </a:lnTo>
                      <a:lnTo>
                        <a:pt x="69" y="40"/>
                      </a:lnTo>
                      <a:lnTo>
                        <a:pt x="69" y="35"/>
                      </a:lnTo>
                      <a:lnTo>
                        <a:pt x="66" y="31"/>
                      </a:lnTo>
                      <a:lnTo>
                        <a:pt x="66" y="26"/>
                      </a:lnTo>
                      <a:lnTo>
                        <a:pt x="64" y="23"/>
                      </a:lnTo>
                      <a:lnTo>
                        <a:pt x="64" y="19"/>
                      </a:lnTo>
                      <a:lnTo>
                        <a:pt x="62" y="16"/>
                      </a:lnTo>
                      <a:lnTo>
                        <a:pt x="59" y="12"/>
                      </a:lnTo>
                      <a:lnTo>
                        <a:pt x="57" y="9"/>
                      </a:lnTo>
                      <a:lnTo>
                        <a:pt x="55" y="7"/>
                      </a:lnTo>
                      <a:lnTo>
                        <a:pt x="52" y="5"/>
                      </a:lnTo>
                      <a:lnTo>
                        <a:pt x="47" y="2"/>
                      </a:lnTo>
                      <a:lnTo>
                        <a:pt x="45" y="2"/>
                      </a:lnTo>
                      <a:lnTo>
                        <a:pt x="40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4" y="2"/>
                      </a:lnTo>
                      <a:lnTo>
                        <a:pt x="21" y="2"/>
                      </a:lnTo>
                      <a:lnTo>
                        <a:pt x="19" y="5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10" y="12"/>
                      </a:lnTo>
                      <a:lnTo>
                        <a:pt x="7" y="16"/>
                      </a:lnTo>
                      <a:lnTo>
                        <a:pt x="5" y="19"/>
                      </a:lnTo>
                      <a:lnTo>
                        <a:pt x="5" y="23"/>
                      </a:lnTo>
                      <a:lnTo>
                        <a:pt x="3" y="26"/>
                      </a:lnTo>
                      <a:lnTo>
                        <a:pt x="3" y="31"/>
                      </a:lnTo>
                      <a:lnTo>
                        <a:pt x="0" y="35"/>
                      </a:lnTo>
                      <a:lnTo>
                        <a:pt x="0" y="40"/>
                      </a:lnTo>
                      <a:lnTo>
                        <a:pt x="0" y="45"/>
                      </a:lnTo>
                      <a:lnTo>
                        <a:pt x="0" y="49"/>
                      </a:lnTo>
                      <a:lnTo>
                        <a:pt x="0" y="52"/>
                      </a:lnTo>
                      <a:lnTo>
                        <a:pt x="0" y="57"/>
                      </a:lnTo>
                      <a:lnTo>
                        <a:pt x="3" y="61"/>
                      </a:lnTo>
                      <a:lnTo>
                        <a:pt x="3" y="66"/>
                      </a:lnTo>
                      <a:lnTo>
                        <a:pt x="5" y="68"/>
                      </a:lnTo>
                      <a:lnTo>
                        <a:pt x="7" y="73"/>
                      </a:lnTo>
                      <a:lnTo>
                        <a:pt x="10" y="75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7" y="82"/>
                      </a:lnTo>
                      <a:lnTo>
                        <a:pt x="19" y="85"/>
                      </a:lnTo>
                      <a:lnTo>
                        <a:pt x="24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3" y="87"/>
                      </a:lnTo>
                      <a:lnTo>
                        <a:pt x="36" y="87"/>
                      </a:lnTo>
                      <a:lnTo>
                        <a:pt x="38" y="87"/>
                      </a:lnTo>
                      <a:lnTo>
                        <a:pt x="36" y="104"/>
                      </a:lnTo>
                      <a:lnTo>
                        <a:pt x="38" y="106"/>
                      </a:lnTo>
                      <a:lnTo>
                        <a:pt x="40" y="106"/>
                      </a:lnTo>
                      <a:lnTo>
                        <a:pt x="43" y="108"/>
                      </a:lnTo>
                      <a:lnTo>
                        <a:pt x="45" y="111"/>
                      </a:lnTo>
                      <a:lnTo>
                        <a:pt x="47" y="113"/>
                      </a:lnTo>
                      <a:lnTo>
                        <a:pt x="52" y="113"/>
                      </a:lnTo>
                      <a:lnTo>
                        <a:pt x="55" y="116"/>
                      </a:lnTo>
                      <a:lnTo>
                        <a:pt x="57" y="116"/>
                      </a:lnTo>
                      <a:lnTo>
                        <a:pt x="59" y="116"/>
                      </a:lnTo>
                      <a:lnTo>
                        <a:pt x="62" y="116"/>
                      </a:lnTo>
                      <a:lnTo>
                        <a:pt x="64" y="116"/>
                      </a:lnTo>
                      <a:lnTo>
                        <a:pt x="66" y="113"/>
                      </a:lnTo>
                      <a:lnTo>
                        <a:pt x="69" y="113"/>
                      </a:lnTo>
                      <a:lnTo>
                        <a:pt x="71" y="111"/>
                      </a:lnTo>
                      <a:lnTo>
                        <a:pt x="73" y="111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1" y="106"/>
                      </a:lnTo>
                      <a:lnTo>
                        <a:pt x="83" y="104"/>
                      </a:lnTo>
                      <a:lnTo>
                        <a:pt x="83" y="101"/>
                      </a:lnTo>
                      <a:lnTo>
                        <a:pt x="85" y="99"/>
                      </a:lnTo>
                      <a:lnTo>
                        <a:pt x="85" y="97"/>
                      </a:lnTo>
                      <a:lnTo>
                        <a:pt x="66" y="61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2" name="Freeform 446"/>
                <p:cNvSpPr>
                  <a:spLocks/>
                </p:cNvSpPr>
                <p:nvPr/>
              </p:nvSpPr>
              <p:spPr bwMode="auto">
                <a:xfrm>
                  <a:off x="1327150" y="3600451"/>
                  <a:ext cx="198438" cy="168275"/>
                </a:xfrm>
                <a:custGeom>
                  <a:avLst/>
                  <a:gdLst>
                    <a:gd name="T0" fmla="*/ 2147483647 w 125"/>
                    <a:gd name="T1" fmla="*/ 2147483647 h 106"/>
                    <a:gd name="T2" fmla="*/ 2147483647 w 125"/>
                    <a:gd name="T3" fmla="*/ 2147483647 h 106"/>
                    <a:gd name="T4" fmla="*/ 2147483647 w 125"/>
                    <a:gd name="T5" fmla="*/ 2147483647 h 106"/>
                    <a:gd name="T6" fmla="*/ 2147483647 w 125"/>
                    <a:gd name="T7" fmla="*/ 2147483647 h 106"/>
                    <a:gd name="T8" fmla="*/ 2147483647 w 125"/>
                    <a:gd name="T9" fmla="*/ 2147483647 h 106"/>
                    <a:gd name="T10" fmla="*/ 2147483647 w 125"/>
                    <a:gd name="T11" fmla="*/ 2147483647 h 106"/>
                    <a:gd name="T12" fmla="*/ 2147483647 w 125"/>
                    <a:gd name="T13" fmla="*/ 2147483647 h 106"/>
                    <a:gd name="T14" fmla="*/ 2147483647 w 125"/>
                    <a:gd name="T15" fmla="*/ 2147483647 h 106"/>
                    <a:gd name="T16" fmla="*/ 2147483647 w 125"/>
                    <a:gd name="T17" fmla="*/ 2147483647 h 106"/>
                    <a:gd name="T18" fmla="*/ 2147483647 w 125"/>
                    <a:gd name="T19" fmla="*/ 2147483647 h 106"/>
                    <a:gd name="T20" fmla="*/ 2147483647 w 125"/>
                    <a:gd name="T21" fmla="*/ 2147483647 h 106"/>
                    <a:gd name="T22" fmla="*/ 2147483647 w 125"/>
                    <a:gd name="T23" fmla="*/ 2147483647 h 106"/>
                    <a:gd name="T24" fmla="*/ 2147483647 w 125"/>
                    <a:gd name="T25" fmla="*/ 0 h 106"/>
                    <a:gd name="T26" fmla="*/ 2147483647 w 125"/>
                    <a:gd name="T27" fmla="*/ 0 h 106"/>
                    <a:gd name="T28" fmla="*/ 2147483647 w 125"/>
                    <a:gd name="T29" fmla="*/ 2147483647 h 106"/>
                    <a:gd name="T30" fmla="*/ 2147483647 w 125"/>
                    <a:gd name="T31" fmla="*/ 2147483647 h 106"/>
                    <a:gd name="T32" fmla="*/ 2147483647 w 125"/>
                    <a:gd name="T33" fmla="*/ 2147483647 h 106"/>
                    <a:gd name="T34" fmla="*/ 2147483647 w 125"/>
                    <a:gd name="T35" fmla="*/ 2147483647 h 106"/>
                    <a:gd name="T36" fmla="*/ 2147483647 w 125"/>
                    <a:gd name="T37" fmla="*/ 2147483647 h 106"/>
                    <a:gd name="T38" fmla="*/ 2147483647 w 125"/>
                    <a:gd name="T39" fmla="*/ 2147483647 h 106"/>
                    <a:gd name="T40" fmla="*/ 0 w 125"/>
                    <a:gd name="T41" fmla="*/ 2147483647 h 106"/>
                    <a:gd name="T42" fmla="*/ 0 w 125"/>
                    <a:gd name="T43" fmla="*/ 2147483647 h 106"/>
                    <a:gd name="T44" fmla="*/ 2147483647 w 125"/>
                    <a:gd name="T45" fmla="*/ 2147483647 h 106"/>
                    <a:gd name="T46" fmla="*/ 2147483647 w 125"/>
                    <a:gd name="T47" fmla="*/ 2147483647 h 106"/>
                    <a:gd name="T48" fmla="*/ 2147483647 w 125"/>
                    <a:gd name="T49" fmla="*/ 2147483647 h 106"/>
                    <a:gd name="T50" fmla="*/ 2147483647 w 125"/>
                    <a:gd name="T51" fmla="*/ 2147483647 h 106"/>
                    <a:gd name="T52" fmla="*/ 2147483647 w 125"/>
                    <a:gd name="T53" fmla="*/ 2147483647 h 106"/>
                    <a:gd name="T54" fmla="*/ 2147483647 w 125"/>
                    <a:gd name="T55" fmla="*/ 2147483647 h 106"/>
                    <a:gd name="T56" fmla="*/ 2147483647 w 125"/>
                    <a:gd name="T57" fmla="*/ 2147483647 h 106"/>
                    <a:gd name="T58" fmla="*/ 2147483647 w 125"/>
                    <a:gd name="T59" fmla="*/ 2147483647 h 106"/>
                    <a:gd name="T60" fmla="*/ 2147483647 w 125"/>
                    <a:gd name="T61" fmla="*/ 2147483647 h 106"/>
                    <a:gd name="T62" fmla="*/ 2147483647 w 125"/>
                    <a:gd name="T63" fmla="*/ 2147483647 h 106"/>
                    <a:gd name="T64" fmla="*/ 2147483647 w 125"/>
                    <a:gd name="T65" fmla="*/ 2147483647 h 106"/>
                    <a:gd name="T66" fmla="*/ 2147483647 w 125"/>
                    <a:gd name="T67" fmla="*/ 2147483647 h 106"/>
                    <a:gd name="T68" fmla="*/ 2147483647 w 125"/>
                    <a:gd name="T69" fmla="*/ 2147483647 h 106"/>
                    <a:gd name="T70" fmla="*/ 2147483647 w 125"/>
                    <a:gd name="T71" fmla="*/ 2147483647 h 106"/>
                    <a:gd name="T72" fmla="*/ 2147483647 w 125"/>
                    <a:gd name="T73" fmla="*/ 2147483647 h 106"/>
                    <a:gd name="T74" fmla="*/ 2147483647 w 125"/>
                    <a:gd name="T75" fmla="*/ 2147483647 h 106"/>
                    <a:gd name="T76" fmla="*/ 2147483647 w 125"/>
                    <a:gd name="T77" fmla="*/ 2147483647 h 106"/>
                    <a:gd name="T78" fmla="*/ 2147483647 w 125"/>
                    <a:gd name="T79" fmla="*/ 2147483647 h 106"/>
                    <a:gd name="T80" fmla="*/ 2147483647 w 125"/>
                    <a:gd name="T81" fmla="*/ 2147483647 h 106"/>
                    <a:gd name="T82" fmla="*/ 2147483647 w 125"/>
                    <a:gd name="T83" fmla="*/ 2147483647 h 106"/>
                    <a:gd name="T84" fmla="*/ 2147483647 w 125"/>
                    <a:gd name="T85" fmla="*/ 2147483647 h 106"/>
                    <a:gd name="T86" fmla="*/ 2147483647 w 125"/>
                    <a:gd name="T87" fmla="*/ 2147483647 h 1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25"/>
                    <a:gd name="T133" fmla="*/ 0 h 106"/>
                    <a:gd name="T134" fmla="*/ 125 w 125"/>
                    <a:gd name="T135" fmla="*/ 106 h 1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25" h="106">
                      <a:moveTo>
                        <a:pt x="125" y="54"/>
                      </a:moveTo>
                      <a:lnTo>
                        <a:pt x="125" y="52"/>
                      </a:lnTo>
                      <a:lnTo>
                        <a:pt x="125" y="47"/>
                      </a:lnTo>
                      <a:lnTo>
                        <a:pt x="125" y="45"/>
                      </a:lnTo>
                      <a:lnTo>
                        <a:pt x="123" y="42"/>
                      </a:lnTo>
                      <a:lnTo>
                        <a:pt x="123" y="40"/>
                      </a:lnTo>
                      <a:lnTo>
                        <a:pt x="123" y="38"/>
                      </a:lnTo>
                      <a:lnTo>
                        <a:pt x="121" y="35"/>
                      </a:lnTo>
                      <a:lnTo>
                        <a:pt x="118" y="31"/>
                      </a:lnTo>
                      <a:lnTo>
                        <a:pt x="118" y="28"/>
                      </a:lnTo>
                      <a:lnTo>
                        <a:pt x="116" y="26"/>
                      </a:lnTo>
                      <a:lnTo>
                        <a:pt x="114" y="23"/>
                      </a:lnTo>
                      <a:lnTo>
                        <a:pt x="111" y="23"/>
                      </a:lnTo>
                      <a:lnTo>
                        <a:pt x="109" y="21"/>
                      </a:lnTo>
                      <a:lnTo>
                        <a:pt x="107" y="21"/>
                      </a:lnTo>
                      <a:lnTo>
                        <a:pt x="104" y="19"/>
                      </a:lnTo>
                      <a:lnTo>
                        <a:pt x="99" y="19"/>
                      </a:lnTo>
                      <a:lnTo>
                        <a:pt x="97" y="19"/>
                      </a:lnTo>
                      <a:lnTo>
                        <a:pt x="95" y="19"/>
                      </a:lnTo>
                      <a:lnTo>
                        <a:pt x="92" y="21"/>
                      </a:lnTo>
                      <a:lnTo>
                        <a:pt x="90" y="21"/>
                      </a:lnTo>
                      <a:lnTo>
                        <a:pt x="88" y="21"/>
                      </a:lnTo>
                      <a:lnTo>
                        <a:pt x="85" y="21"/>
                      </a:lnTo>
                      <a:lnTo>
                        <a:pt x="83" y="21"/>
                      </a:lnTo>
                      <a:lnTo>
                        <a:pt x="83" y="19"/>
                      </a:lnTo>
                      <a:lnTo>
                        <a:pt x="81" y="16"/>
                      </a:lnTo>
                      <a:lnTo>
                        <a:pt x="78" y="14"/>
                      </a:lnTo>
                      <a:lnTo>
                        <a:pt x="76" y="12"/>
                      </a:lnTo>
                      <a:lnTo>
                        <a:pt x="73" y="9"/>
                      </a:lnTo>
                      <a:lnTo>
                        <a:pt x="69" y="7"/>
                      </a:lnTo>
                      <a:lnTo>
                        <a:pt x="66" y="5"/>
                      </a:lnTo>
                      <a:lnTo>
                        <a:pt x="62" y="5"/>
                      </a:lnTo>
                      <a:lnTo>
                        <a:pt x="62" y="2"/>
                      </a:lnTo>
                      <a:lnTo>
                        <a:pt x="59" y="2"/>
                      </a:lnTo>
                      <a:lnTo>
                        <a:pt x="57" y="2"/>
                      </a:lnTo>
                      <a:lnTo>
                        <a:pt x="55" y="0"/>
                      </a:lnTo>
                      <a:lnTo>
                        <a:pt x="52" y="0"/>
                      </a:lnTo>
                      <a:lnTo>
                        <a:pt x="47" y="0"/>
                      </a:lnTo>
                      <a:lnTo>
                        <a:pt x="45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8" y="0"/>
                      </a:lnTo>
                      <a:lnTo>
                        <a:pt x="36" y="2"/>
                      </a:lnTo>
                      <a:lnTo>
                        <a:pt x="33" y="2"/>
                      </a:lnTo>
                      <a:lnTo>
                        <a:pt x="31" y="2"/>
                      </a:lnTo>
                      <a:lnTo>
                        <a:pt x="29" y="2"/>
                      </a:lnTo>
                      <a:lnTo>
                        <a:pt x="26" y="2"/>
                      </a:lnTo>
                      <a:lnTo>
                        <a:pt x="24" y="2"/>
                      </a:lnTo>
                      <a:lnTo>
                        <a:pt x="24" y="5"/>
                      </a:lnTo>
                      <a:lnTo>
                        <a:pt x="21" y="5"/>
                      </a:lnTo>
                      <a:lnTo>
                        <a:pt x="19" y="5"/>
                      </a:lnTo>
                      <a:lnTo>
                        <a:pt x="17" y="7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7" y="12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3" y="19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3"/>
                      </a:lnTo>
                      <a:lnTo>
                        <a:pt x="3" y="35"/>
                      </a:lnTo>
                      <a:lnTo>
                        <a:pt x="3" y="38"/>
                      </a:lnTo>
                      <a:lnTo>
                        <a:pt x="5" y="40"/>
                      </a:lnTo>
                      <a:lnTo>
                        <a:pt x="7" y="42"/>
                      </a:lnTo>
                      <a:lnTo>
                        <a:pt x="10" y="45"/>
                      </a:lnTo>
                      <a:lnTo>
                        <a:pt x="12" y="45"/>
                      </a:lnTo>
                      <a:lnTo>
                        <a:pt x="14" y="47"/>
                      </a:lnTo>
                      <a:lnTo>
                        <a:pt x="17" y="49"/>
                      </a:lnTo>
                      <a:lnTo>
                        <a:pt x="21" y="49"/>
                      </a:lnTo>
                      <a:lnTo>
                        <a:pt x="24" y="52"/>
                      </a:lnTo>
                      <a:lnTo>
                        <a:pt x="29" y="52"/>
                      </a:lnTo>
                      <a:lnTo>
                        <a:pt x="33" y="52"/>
                      </a:lnTo>
                      <a:lnTo>
                        <a:pt x="38" y="54"/>
                      </a:lnTo>
                      <a:lnTo>
                        <a:pt x="40" y="54"/>
                      </a:lnTo>
                      <a:lnTo>
                        <a:pt x="43" y="54"/>
                      </a:lnTo>
                      <a:lnTo>
                        <a:pt x="45" y="54"/>
                      </a:lnTo>
                      <a:lnTo>
                        <a:pt x="47" y="57"/>
                      </a:lnTo>
                      <a:lnTo>
                        <a:pt x="50" y="59"/>
                      </a:lnTo>
                      <a:lnTo>
                        <a:pt x="52" y="59"/>
                      </a:lnTo>
                      <a:lnTo>
                        <a:pt x="52" y="61"/>
                      </a:lnTo>
                      <a:lnTo>
                        <a:pt x="55" y="80"/>
                      </a:lnTo>
                      <a:lnTo>
                        <a:pt x="55" y="83"/>
                      </a:lnTo>
                      <a:lnTo>
                        <a:pt x="57" y="85"/>
                      </a:lnTo>
                      <a:lnTo>
                        <a:pt x="57" y="87"/>
                      </a:lnTo>
                      <a:lnTo>
                        <a:pt x="59" y="90"/>
                      </a:lnTo>
                      <a:lnTo>
                        <a:pt x="62" y="94"/>
                      </a:lnTo>
                      <a:lnTo>
                        <a:pt x="64" y="97"/>
                      </a:lnTo>
                      <a:lnTo>
                        <a:pt x="66" y="99"/>
                      </a:lnTo>
                      <a:lnTo>
                        <a:pt x="69" y="101"/>
                      </a:lnTo>
                      <a:lnTo>
                        <a:pt x="71" y="104"/>
                      </a:lnTo>
                      <a:lnTo>
                        <a:pt x="73" y="104"/>
                      </a:lnTo>
                      <a:lnTo>
                        <a:pt x="76" y="106"/>
                      </a:lnTo>
                      <a:lnTo>
                        <a:pt x="78" y="106"/>
                      </a:lnTo>
                      <a:lnTo>
                        <a:pt x="81" y="106"/>
                      </a:lnTo>
                      <a:lnTo>
                        <a:pt x="83" y="104"/>
                      </a:lnTo>
                      <a:lnTo>
                        <a:pt x="85" y="104"/>
                      </a:lnTo>
                      <a:lnTo>
                        <a:pt x="88" y="101"/>
                      </a:lnTo>
                      <a:lnTo>
                        <a:pt x="88" y="99"/>
                      </a:lnTo>
                      <a:lnTo>
                        <a:pt x="90" y="94"/>
                      </a:lnTo>
                      <a:lnTo>
                        <a:pt x="90" y="92"/>
                      </a:lnTo>
                      <a:lnTo>
                        <a:pt x="90" y="90"/>
                      </a:lnTo>
                      <a:lnTo>
                        <a:pt x="88" y="87"/>
                      </a:lnTo>
                      <a:lnTo>
                        <a:pt x="90" y="87"/>
                      </a:lnTo>
                      <a:lnTo>
                        <a:pt x="90" y="90"/>
                      </a:lnTo>
                      <a:lnTo>
                        <a:pt x="92" y="90"/>
                      </a:lnTo>
                      <a:lnTo>
                        <a:pt x="95" y="92"/>
                      </a:lnTo>
                      <a:lnTo>
                        <a:pt x="97" y="92"/>
                      </a:lnTo>
                      <a:lnTo>
                        <a:pt x="99" y="92"/>
                      </a:lnTo>
                      <a:lnTo>
                        <a:pt x="102" y="94"/>
                      </a:lnTo>
                      <a:lnTo>
                        <a:pt x="104" y="92"/>
                      </a:lnTo>
                      <a:lnTo>
                        <a:pt x="107" y="92"/>
                      </a:lnTo>
                      <a:lnTo>
                        <a:pt x="111" y="90"/>
                      </a:lnTo>
                      <a:lnTo>
                        <a:pt x="114" y="87"/>
                      </a:lnTo>
                      <a:lnTo>
                        <a:pt x="116" y="85"/>
                      </a:lnTo>
                      <a:lnTo>
                        <a:pt x="121" y="83"/>
                      </a:lnTo>
                      <a:lnTo>
                        <a:pt x="123" y="78"/>
                      </a:lnTo>
                      <a:lnTo>
                        <a:pt x="123" y="73"/>
                      </a:lnTo>
                      <a:lnTo>
                        <a:pt x="125" y="68"/>
                      </a:lnTo>
                      <a:lnTo>
                        <a:pt x="125" y="64"/>
                      </a:lnTo>
                      <a:lnTo>
                        <a:pt x="125" y="59"/>
                      </a:lnTo>
                      <a:lnTo>
                        <a:pt x="125" y="54"/>
                      </a:lnTo>
                      <a:close/>
                    </a:path>
                  </a:pathLst>
                </a:custGeom>
                <a:solidFill>
                  <a:srgbClr val="510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3" name="Freeform 447"/>
                <p:cNvSpPr>
                  <a:spLocks/>
                </p:cNvSpPr>
                <p:nvPr/>
              </p:nvSpPr>
              <p:spPr bwMode="auto">
                <a:xfrm>
                  <a:off x="1169988" y="3983038"/>
                  <a:ext cx="273050" cy="96838"/>
                </a:xfrm>
                <a:custGeom>
                  <a:avLst/>
                  <a:gdLst>
                    <a:gd name="T0" fmla="*/ 2147483647 w 172"/>
                    <a:gd name="T1" fmla="*/ 2147483647 h 61"/>
                    <a:gd name="T2" fmla="*/ 2147483647 w 172"/>
                    <a:gd name="T3" fmla="*/ 2147483647 h 61"/>
                    <a:gd name="T4" fmla="*/ 2147483647 w 172"/>
                    <a:gd name="T5" fmla="*/ 2147483647 h 61"/>
                    <a:gd name="T6" fmla="*/ 2147483647 w 172"/>
                    <a:gd name="T7" fmla="*/ 2147483647 h 61"/>
                    <a:gd name="T8" fmla="*/ 2147483647 w 172"/>
                    <a:gd name="T9" fmla="*/ 2147483647 h 61"/>
                    <a:gd name="T10" fmla="*/ 2147483647 w 172"/>
                    <a:gd name="T11" fmla="*/ 2147483647 h 61"/>
                    <a:gd name="T12" fmla="*/ 2147483647 w 172"/>
                    <a:gd name="T13" fmla="*/ 2147483647 h 61"/>
                    <a:gd name="T14" fmla="*/ 2147483647 w 172"/>
                    <a:gd name="T15" fmla="*/ 2147483647 h 61"/>
                    <a:gd name="T16" fmla="*/ 2147483647 w 172"/>
                    <a:gd name="T17" fmla="*/ 2147483647 h 61"/>
                    <a:gd name="T18" fmla="*/ 2147483647 w 172"/>
                    <a:gd name="T19" fmla="*/ 2147483647 h 61"/>
                    <a:gd name="T20" fmla="*/ 2147483647 w 172"/>
                    <a:gd name="T21" fmla="*/ 2147483647 h 61"/>
                    <a:gd name="T22" fmla="*/ 2147483647 w 172"/>
                    <a:gd name="T23" fmla="*/ 2147483647 h 61"/>
                    <a:gd name="T24" fmla="*/ 2147483647 w 172"/>
                    <a:gd name="T25" fmla="*/ 2147483647 h 61"/>
                    <a:gd name="T26" fmla="*/ 2147483647 w 172"/>
                    <a:gd name="T27" fmla="*/ 2147483647 h 61"/>
                    <a:gd name="T28" fmla="*/ 2147483647 w 172"/>
                    <a:gd name="T29" fmla="*/ 2147483647 h 61"/>
                    <a:gd name="T30" fmla="*/ 2147483647 w 172"/>
                    <a:gd name="T31" fmla="*/ 2147483647 h 61"/>
                    <a:gd name="T32" fmla="*/ 2147483647 w 172"/>
                    <a:gd name="T33" fmla="*/ 2147483647 h 61"/>
                    <a:gd name="T34" fmla="*/ 2147483647 w 172"/>
                    <a:gd name="T35" fmla="*/ 2147483647 h 61"/>
                    <a:gd name="T36" fmla="*/ 2147483647 w 172"/>
                    <a:gd name="T37" fmla="*/ 2147483647 h 61"/>
                    <a:gd name="T38" fmla="*/ 2147483647 w 172"/>
                    <a:gd name="T39" fmla="*/ 2147483647 h 61"/>
                    <a:gd name="T40" fmla="*/ 2147483647 w 172"/>
                    <a:gd name="T41" fmla="*/ 2147483647 h 61"/>
                    <a:gd name="T42" fmla="*/ 2147483647 w 172"/>
                    <a:gd name="T43" fmla="*/ 2147483647 h 61"/>
                    <a:gd name="T44" fmla="*/ 2147483647 w 172"/>
                    <a:gd name="T45" fmla="*/ 2147483647 h 61"/>
                    <a:gd name="T46" fmla="*/ 2147483647 w 172"/>
                    <a:gd name="T47" fmla="*/ 2147483647 h 61"/>
                    <a:gd name="T48" fmla="*/ 2147483647 w 172"/>
                    <a:gd name="T49" fmla="*/ 2147483647 h 61"/>
                    <a:gd name="T50" fmla="*/ 2147483647 w 172"/>
                    <a:gd name="T51" fmla="*/ 2147483647 h 61"/>
                    <a:gd name="T52" fmla="*/ 2147483647 w 172"/>
                    <a:gd name="T53" fmla="*/ 2147483647 h 61"/>
                    <a:gd name="T54" fmla="*/ 2147483647 w 172"/>
                    <a:gd name="T55" fmla="*/ 2147483647 h 61"/>
                    <a:gd name="T56" fmla="*/ 2147483647 w 172"/>
                    <a:gd name="T57" fmla="*/ 0 h 61"/>
                    <a:gd name="T58" fmla="*/ 2147483647 w 172"/>
                    <a:gd name="T59" fmla="*/ 2147483647 h 61"/>
                    <a:gd name="T60" fmla="*/ 2147483647 w 172"/>
                    <a:gd name="T61" fmla="*/ 2147483647 h 61"/>
                    <a:gd name="T62" fmla="*/ 2147483647 w 172"/>
                    <a:gd name="T63" fmla="*/ 2147483647 h 61"/>
                    <a:gd name="T64" fmla="*/ 2147483647 w 172"/>
                    <a:gd name="T65" fmla="*/ 2147483647 h 61"/>
                    <a:gd name="T66" fmla="*/ 2147483647 w 172"/>
                    <a:gd name="T67" fmla="*/ 2147483647 h 61"/>
                    <a:gd name="T68" fmla="*/ 2147483647 w 172"/>
                    <a:gd name="T69" fmla="*/ 2147483647 h 61"/>
                    <a:gd name="T70" fmla="*/ 2147483647 w 172"/>
                    <a:gd name="T71" fmla="*/ 2147483647 h 61"/>
                    <a:gd name="T72" fmla="*/ 2147483647 w 172"/>
                    <a:gd name="T73" fmla="*/ 2147483647 h 61"/>
                    <a:gd name="T74" fmla="*/ 2147483647 w 172"/>
                    <a:gd name="T75" fmla="*/ 2147483647 h 61"/>
                    <a:gd name="T76" fmla="*/ 2147483647 w 172"/>
                    <a:gd name="T77" fmla="*/ 2147483647 h 61"/>
                    <a:gd name="T78" fmla="*/ 2147483647 w 172"/>
                    <a:gd name="T79" fmla="*/ 2147483647 h 61"/>
                    <a:gd name="T80" fmla="*/ 2147483647 w 172"/>
                    <a:gd name="T81" fmla="*/ 2147483647 h 61"/>
                    <a:gd name="T82" fmla="*/ 2147483647 w 172"/>
                    <a:gd name="T83" fmla="*/ 2147483647 h 61"/>
                    <a:gd name="T84" fmla="*/ 2147483647 w 172"/>
                    <a:gd name="T85" fmla="*/ 2147483647 h 61"/>
                    <a:gd name="T86" fmla="*/ 2147483647 w 172"/>
                    <a:gd name="T87" fmla="*/ 2147483647 h 61"/>
                    <a:gd name="T88" fmla="*/ 2147483647 w 172"/>
                    <a:gd name="T89" fmla="*/ 2147483647 h 61"/>
                    <a:gd name="T90" fmla="*/ 2147483647 w 172"/>
                    <a:gd name="T91" fmla="*/ 2147483647 h 61"/>
                    <a:gd name="T92" fmla="*/ 2147483647 w 172"/>
                    <a:gd name="T93" fmla="*/ 2147483647 h 61"/>
                    <a:gd name="T94" fmla="*/ 2147483647 w 172"/>
                    <a:gd name="T95" fmla="*/ 2147483647 h 61"/>
                    <a:gd name="T96" fmla="*/ 2147483647 w 172"/>
                    <a:gd name="T97" fmla="*/ 2147483647 h 61"/>
                    <a:gd name="T98" fmla="*/ 2147483647 w 172"/>
                    <a:gd name="T99" fmla="*/ 2147483647 h 61"/>
                    <a:gd name="T100" fmla="*/ 2147483647 w 172"/>
                    <a:gd name="T101" fmla="*/ 2147483647 h 61"/>
                    <a:gd name="T102" fmla="*/ 2147483647 w 172"/>
                    <a:gd name="T103" fmla="*/ 2147483647 h 61"/>
                    <a:gd name="T104" fmla="*/ 0 w 172"/>
                    <a:gd name="T105" fmla="*/ 2147483647 h 61"/>
                    <a:gd name="T106" fmla="*/ 0 w 172"/>
                    <a:gd name="T107" fmla="*/ 2147483647 h 61"/>
                    <a:gd name="T108" fmla="*/ 0 w 172"/>
                    <a:gd name="T109" fmla="*/ 2147483647 h 61"/>
                    <a:gd name="T110" fmla="*/ 0 w 172"/>
                    <a:gd name="T111" fmla="*/ 2147483647 h 61"/>
                    <a:gd name="T112" fmla="*/ 2147483647 w 172"/>
                    <a:gd name="T113" fmla="*/ 2147483647 h 61"/>
                    <a:gd name="T114" fmla="*/ 2147483647 w 172"/>
                    <a:gd name="T115" fmla="*/ 2147483647 h 61"/>
                    <a:gd name="T116" fmla="*/ 2147483647 w 172"/>
                    <a:gd name="T117" fmla="*/ 2147483647 h 6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72"/>
                    <a:gd name="T178" fmla="*/ 0 h 61"/>
                    <a:gd name="T179" fmla="*/ 172 w 172"/>
                    <a:gd name="T180" fmla="*/ 61 h 61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72" h="61">
                      <a:moveTo>
                        <a:pt x="2" y="61"/>
                      </a:moveTo>
                      <a:lnTo>
                        <a:pt x="172" y="61"/>
                      </a:lnTo>
                      <a:lnTo>
                        <a:pt x="135" y="12"/>
                      </a:lnTo>
                      <a:lnTo>
                        <a:pt x="132" y="12"/>
                      </a:lnTo>
                      <a:lnTo>
                        <a:pt x="130" y="12"/>
                      </a:lnTo>
                      <a:lnTo>
                        <a:pt x="128" y="12"/>
                      </a:lnTo>
                      <a:lnTo>
                        <a:pt x="125" y="9"/>
                      </a:lnTo>
                      <a:lnTo>
                        <a:pt x="123" y="9"/>
                      </a:lnTo>
                      <a:lnTo>
                        <a:pt x="120" y="9"/>
                      </a:lnTo>
                      <a:lnTo>
                        <a:pt x="118" y="9"/>
                      </a:lnTo>
                      <a:lnTo>
                        <a:pt x="113" y="7"/>
                      </a:lnTo>
                      <a:lnTo>
                        <a:pt x="111" y="7"/>
                      </a:lnTo>
                      <a:lnTo>
                        <a:pt x="106" y="7"/>
                      </a:lnTo>
                      <a:lnTo>
                        <a:pt x="102" y="7"/>
                      </a:lnTo>
                      <a:lnTo>
                        <a:pt x="99" y="4"/>
                      </a:lnTo>
                      <a:lnTo>
                        <a:pt x="95" y="4"/>
                      </a:lnTo>
                      <a:lnTo>
                        <a:pt x="90" y="4"/>
                      </a:lnTo>
                      <a:lnTo>
                        <a:pt x="87" y="4"/>
                      </a:lnTo>
                      <a:lnTo>
                        <a:pt x="83" y="2"/>
                      </a:lnTo>
                      <a:lnTo>
                        <a:pt x="78" y="2"/>
                      </a:lnTo>
                      <a:lnTo>
                        <a:pt x="73" y="2"/>
                      </a:lnTo>
                      <a:lnTo>
                        <a:pt x="71" y="2"/>
                      </a:lnTo>
                      <a:lnTo>
                        <a:pt x="66" y="2"/>
                      </a:lnTo>
                      <a:lnTo>
                        <a:pt x="61" y="2"/>
                      </a:lnTo>
                      <a:lnTo>
                        <a:pt x="59" y="2"/>
                      </a:lnTo>
                      <a:lnTo>
                        <a:pt x="54" y="0"/>
                      </a:lnTo>
                      <a:lnTo>
                        <a:pt x="52" y="2"/>
                      </a:lnTo>
                      <a:lnTo>
                        <a:pt x="47" y="2"/>
                      </a:lnTo>
                      <a:lnTo>
                        <a:pt x="45" y="2"/>
                      </a:lnTo>
                      <a:lnTo>
                        <a:pt x="43" y="2"/>
                      </a:lnTo>
                      <a:lnTo>
                        <a:pt x="40" y="2"/>
                      </a:lnTo>
                      <a:lnTo>
                        <a:pt x="38" y="2"/>
                      </a:lnTo>
                      <a:lnTo>
                        <a:pt x="35" y="2"/>
                      </a:lnTo>
                      <a:lnTo>
                        <a:pt x="33" y="4"/>
                      </a:lnTo>
                      <a:lnTo>
                        <a:pt x="31" y="4"/>
                      </a:lnTo>
                      <a:lnTo>
                        <a:pt x="28" y="4"/>
                      </a:lnTo>
                      <a:lnTo>
                        <a:pt x="28" y="7"/>
                      </a:lnTo>
                      <a:lnTo>
                        <a:pt x="26" y="7"/>
                      </a:lnTo>
                      <a:lnTo>
                        <a:pt x="24" y="9"/>
                      </a:lnTo>
                      <a:lnTo>
                        <a:pt x="21" y="9"/>
                      </a:lnTo>
                      <a:lnTo>
                        <a:pt x="19" y="12"/>
                      </a:lnTo>
                      <a:lnTo>
                        <a:pt x="17" y="14"/>
                      </a:lnTo>
                      <a:lnTo>
                        <a:pt x="14" y="14"/>
                      </a:lnTo>
                      <a:lnTo>
                        <a:pt x="12" y="16"/>
                      </a:lnTo>
                      <a:lnTo>
                        <a:pt x="12" y="19"/>
                      </a:lnTo>
                      <a:lnTo>
                        <a:pt x="9" y="19"/>
                      </a:lnTo>
                      <a:lnTo>
                        <a:pt x="7" y="21"/>
                      </a:lnTo>
                      <a:lnTo>
                        <a:pt x="5" y="23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42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2" y="59"/>
                      </a:lnTo>
                      <a:lnTo>
                        <a:pt x="2" y="61"/>
                      </a:lnTo>
                      <a:close/>
                    </a:path>
                  </a:pathLst>
                </a:custGeom>
                <a:solidFill>
                  <a:srgbClr val="30309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4" name="Freeform 448"/>
                <p:cNvSpPr>
                  <a:spLocks/>
                </p:cNvSpPr>
                <p:nvPr/>
              </p:nvSpPr>
              <p:spPr bwMode="auto">
                <a:xfrm>
                  <a:off x="1230313" y="3787776"/>
                  <a:ext cx="277813" cy="284163"/>
                </a:xfrm>
                <a:custGeom>
                  <a:avLst/>
                  <a:gdLst>
                    <a:gd name="T0" fmla="*/ 2147483647 w 175"/>
                    <a:gd name="T1" fmla="*/ 2147483647 h 179"/>
                    <a:gd name="T2" fmla="*/ 2147483647 w 175"/>
                    <a:gd name="T3" fmla="*/ 2147483647 h 179"/>
                    <a:gd name="T4" fmla="*/ 2147483647 w 175"/>
                    <a:gd name="T5" fmla="*/ 2147483647 h 179"/>
                    <a:gd name="T6" fmla="*/ 2147483647 w 175"/>
                    <a:gd name="T7" fmla="*/ 2147483647 h 179"/>
                    <a:gd name="T8" fmla="*/ 2147483647 w 175"/>
                    <a:gd name="T9" fmla="*/ 2147483647 h 179"/>
                    <a:gd name="T10" fmla="*/ 2147483647 w 175"/>
                    <a:gd name="T11" fmla="*/ 2147483647 h 179"/>
                    <a:gd name="T12" fmla="*/ 2147483647 w 175"/>
                    <a:gd name="T13" fmla="*/ 2147483647 h 179"/>
                    <a:gd name="T14" fmla="*/ 2147483647 w 175"/>
                    <a:gd name="T15" fmla="*/ 2147483647 h 179"/>
                    <a:gd name="T16" fmla="*/ 2147483647 w 175"/>
                    <a:gd name="T17" fmla="*/ 2147483647 h 179"/>
                    <a:gd name="T18" fmla="*/ 2147483647 w 175"/>
                    <a:gd name="T19" fmla="*/ 2147483647 h 179"/>
                    <a:gd name="T20" fmla="*/ 2147483647 w 175"/>
                    <a:gd name="T21" fmla="*/ 2147483647 h 179"/>
                    <a:gd name="T22" fmla="*/ 2147483647 w 175"/>
                    <a:gd name="T23" fmla="*/ 2147483647 h 179"/>
                    <a:gd name="T24" fmla="*/ 2147483647 w 175"/>
                    <a:gd name="T25" fmla="*/ 2147483647 h 179"/>
                    <a:gd name="T26" fmla="*/ 0 w 175"/>
                    <a:gd name="T27" fmla="*/ 2147483647 h 179"/>
                    <a:gd name="T28" fmla="*/ 0 w 175"/>
                    <a:gd name="T29" fmla="*/ 2147483647 h 179"/>
                    <a:gd name="T30" fmla="*/ 2147483647 w 175"/>
                    <a:gd name="T31" fmla="*/ 2147483647 h 179"/>
                    <a:gd name="T32" fmla="*/ 2147483647 w 175"/>
                    <a:gd name="T33" fmla="*/ 2147483647 h 179"/>
                    <a:gd name="T34" fmla="*/ 2147483647 w 175"/>
                    <a:gd name="T35" fmla="*/ 2147483647 h 179"/>
                    <a:gd name="T36" fmla="*/ 2147483647 w 175"/>
                    <a:gd name="T37" fmla="*/ 2147483647 h 179"/>
                    <a:gd name="T38" fmla="*/ 2147483647 w 175"/>
                    <a:gd name="T39" fmla="*/ 2147483647 h 179"/>
                    <a:gd name="T40" fmla="*/ 2147483647 w 175"/>
                    <a:gd name="T41" fmla="*/ 2147483647 h 179"/>
                    <a:gd name="T42" fmla="*/ 2147483647 w 175"/>
                    <a:gd name="T43" fmla="*/ 2147483647 h 179"/>
                    <a:gd name="T44" fmla="*/ 2147483647 w 175"/>
                    <a:gd name="T45" fmla="*/ 2147483647 h 179"/>
                    <a:gd name="T46" fmla="*/ 2147483647 w 175"/>
                    <a:gd name="T47" fmla="*/ 2147483647 h 179"/>
                    <a:gd name="T48" fmla="*/ 2147483647 w 175"/>
                    <a:gd name="T49" fmla="*/ 2147483647 h 179"/>
                    <a:gd name="T50" fmla="*/ 2147483647 w 175"/>
                    <a:gd name="T51" fmla="*/ 2147483647 h 179"/>
                    <a:gd name="T52" fmla="*/ 2147483647 w 175"/>
                    <a:gd name="T53" fmla="*/ 2147483647 h 179"/>
                    <a:gd name="T54" fmla="*/ 2147483647 w 175"/>
                    <a:gd name="T55" fmla="*/ 2147483647 h 179"/>
                    <a:gd name="T56" fmla="*/ 2147483647 w 175"/>
                    <a:gd name="T57" fmla="*/ 2147483647 h 179"/>
                    <a:gd name="T58" fmla="*/ 2147483647 w 175"/>
                    <a:gd name="T59" fmla="*/ 2147483647 h 179"/>
                    <a:gd name="T60" fmla="*/ 2147483647 w 175"/>
                    <a:gd name="T61" fmla="*/ 2147483647 h 179"/>
                    <a:gd name="T62" fmla="*/ 2147483647 w 175"/>
                    <a:gd name="T63" fmla="*/ 2147483647 h 179"/>
                    <a:gd name="T64" fmla="*/ 2147483647 w 175"/>
                    <a:gd name="T65" fmla="*/ 2147483647 h 179"/>
                    <a:gd name="T66" fmla="*/ 2147483647 w 175"/>
                    <a:gd name="T67" fmla="*/ 2147483647 h 179"/>
                    <a:gd name="T68" fmla="*/ 2147483647 w 175"/>
                    <a:gd name="T69" fmla="*/ 2147483647 h 179"/>
                    <a:gd name="T70" fmla="*/ 2147483647 w 175"/>
                    <a:gd name="T71" fmla="*/ 2147483647 h 179"/>
                    <a:gd name="T72" fmla="*/ 2147483647 w 175"/>
                    <a:gd name="T73" fmla="*/ 2147483647 h 179"/>
                    <a:gd name="T74" fmla="*/ 2147483647 w 175"/>
                    <a:gd name="T75" fmla="*/ 2147483647 h 179"/>
                    <a:gd name="T76" fmla="*/ 2147483647 w 175"/>
                    <a:gd name="T77" fmla="*/ 2147483647 h 179"/>
                    <a:gd name="T78" fmla="*/ 2147483647 w 175"/>
                    <a:gd name="T79" fmla="*/ 2147483647 h 179"/>
                    <a:gd name="T80" fmla="*/ 2147483647 w 175"/>
                    <a:gd name="T81" fmla="*/ 2147483647 h 179"/>
                    <a:gd name="T82" fmla="*/ 2147483647 w 175"/>
                    <a:gd name="T83" fmla="*/ 2147483647 h 179"/>
                    <a:gd name="T84" fmla="*/ 2147483647 w 175"/>
                    <a:gd name="T85" fmla="*/ 2147483647 h 179"/>
                    <a:gd name="T86" fmla="*/ 2147483647 w 175"/>
                    <a:gd name="T87" fmla="*/ 2147483647 h 179"/>
                    <a:gd name="T88" fmla="*/ 2147483647 w 175"/>
                    <a:gd name="T89" fmla="*/ 2147483647 h 179"/>
                    <a:gd name="T90" fmla="*/ 2147483647 w 175"/>
                    <a:gd name="T91" fmla="*/ 0 h 179"/>
                    <a:gd name="T92" fmla="*/ 2147483647 w 175"/>
                    <a:gd name="T93" fmla="*/ 2147483647 h 179"/>
                    <a:gd name="T94" fmla="*/ 2147483647 w 175"/>
                    <a:gd name="T95" fmla="*/ 2147483647 h 179"/>
                    <a:gd name="T96" fmla="*/ 2147483647 w 175"/>
                    <a:gd name="T97" fmla="*/ 2147483647 h 179"/>
                    <a:gd name="T98" fmla="*/ 2147483647 w 175"/>
                    <a:gd name="T99" fmla="*/ 2147483647 h 179"/>
                    <a:gd name="T100" fmla="*/ 2147483647 w 175"/>
                    <a:gd name="T101" fmla="*/ 2147483647 h 17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75"/>
                    <a:gd name="T154" fmla="*/ 0 h 179"/>
                    <a:gd name="T155" fmla="*/ 175 w 175"/>
                    <a:gd name="T156" fmla="*/ 179 h 17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75" h="179">
                      <a:moveTo>
                        <a:pt x="97" y="7"/>
                      </a:moveTo>
                      <a:lnTo>
                        <a:pt x="97" y="7"/>
                      </a:lnTo>
                      <a:lnTo>
                        <a:pt x="94" y="7"/>
                      </a:lnTo>
                      <a:lnTo>
                        <a:pt x="92" y="7"/>
                      </a:lnTo>
                      <a:lnTo>
                        <a:pt x="90" y="9"/>
                      </a:lnTo>
                      <a:lnTo>
                        <a:pt x="85" y="9"/>
                      </a:lnTo>
                      <a:lnTo>
                        <a:pt x="82" y="12"/>
                      </a:lnTo>
                      <a:lnTo>
                        <a:pt x="80" y="12"/>
                      </a:lnTo>
                      <a:lnTo>
                        <a:pt x="78" y="14"/>
                      </a:lnTo>
                      <a:lnTo>
                        <a:pt x="73" y="14"/>
                      </a:lnTo>
                      <a:lnTo>
                        <a:pt x="71" y="16"/>
                      </a:lnTo>
                      <a:lnTo>
                        <a:pt x="68" y="19"/>
                      </a:lnTo>
                      <a:lnTo>
                        <a:pt x="66" y="21"/>
                      </a:lnTo>
                      <a:lnTo>
                        <a:pt x="64" y="24"/>
                      </a:lnTo>
                      <a:lnTo>
                        <a:pt x="61" y="28"/>
                      </a:lnTo>
                      <a:lnTo>
                        <a:pt x="59" y="33"/>
                      </a:lnTo>
                      <a:lnTo>
                        <a:pt x="57" y="35"/>
                      </a:lnTo>
                      <a:lnTo>
                        <a:pt x="57" y="40"/>
                      </a:lnTo>
                      <a:lnTo>
                        <a:pt x="54" y="45"/>
                      </a:lnTo>
                      <a:lnTo>
                        <a:pt x="54" y="50"/>
                      </a:lnTo>
                      <a:lnTo>
                        <a:pt x="52" y="54"/>
                      </a:lnTo>
                      <a:lnTo>
                        <a:pt x="52" y="61"/>
                      </a:lnTo>
                      <a:lnTo>
                        <a:pt x="49" y="68"/>
                      </a:lnTo>
                      <a:lnTo>
                        <a:pt x="49" y="76"/>
                      </a:lnTo>
                      <a:lnTo>
                        <a:pt x="49" y="83"/>
                      </a:lnTo>
                      <a:lnTo>
                        <a:pt x="47" y="90"/>
                      </a:lnTo>
                      <a:lnTo>
                        <a:pt x="47" y="97"/>
                      </a:lnTo>
                      <a:lnTo>
                        <a:pt x="47" y="102"/>
                      </a:lnTo>
                      <a:lnTo>
                        <a:pt x="45" y="106"/>
                      </a:lnTo>
                      <a:lnTo>
                        <a:pt x="42" y="109"/>
                      </a:lnTo>
                      <a:lnTo>
                        <a:pt x="40" y="109"/>
                      </a:lnTo>
                      <a:lnTo>
                        <a:pt x="35" y="109"/>
                      </a:lnTo>
                      <a:lnTo>
                        <a:pt x="33" y="106"/>
                      </a:lnTo>
                      <a:lnTo>
                        <a:pt x="28" y="104"/>
                      </a:lnTo>
                      <a:lnTo>
                        <a:pt x="26" y="99"/>
                      </a:lnTo>
                      <a:lnTo>
                        <a:pt x="23" y="94"/>
                      </a:lnTo>
                      <a:lnTo>
                        <a:pt x="21" y="92"/>
                      </a:lnTo>
                      <a:lnTo>
                        <a:pt x="21" y="90"/>
                      </a:lnTo>
                      <a:lnTo>
                        <a:pt x="21" y="87"/>
                      </a:lnTo>
                      <a:lnTo>
                        <a:pt x="0" y="99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2" y="109"/>
                      </a:lnTo>
                      <a:lnTo>
                        <a:pt x="2" y="113"/>
                      </a:lnTo>
                      <a:lnTo>
                        <a:pt x="5" y="118"/>
                      </a:lnTo>
                      <a:lnTo>
                        <a:pt x="7" y="123"/>
                      </a:lnTo>
                      <a:lnTo>
                        <a:pt x="7" y="125"/>
                      </a:lnTo>
                      <a:lnTo>
                        <a:pt x="9" y="127"/>
                      </a:lnTo>
                      <a:lnTo>
                        <a:pt x="9" y="130"/>
                      </a:lnTo>
                      <a:lnTo>
                        <a:pt x="12" y="132"/>
                      </a:lnTo>
                      <a:lnTo>
                        <a:pt x="14" y="135"/>
                      </a:lnTo>
                      <a:lnTo>
                        <a:pt x="14" y="137"/>
                      </a:lnTo>
                      <a:lnTo>
                        <a:pt x="16" y="139"/>
                      </a:lnTo>
                      <a:lnTo>
                        <a:pt x="19" y="142"/>
                      </a:lnTo>
                      <a:lnTo>
                        <a:pt x="21" y="144"/>
                      </a:lnTo>
                      <a:lnTo>
                        <a:pt x="23" y="144"/>
                      </a:lnTo>
                      <a:lnTo>
                        <a:pt x="26" y="146"/>
                      </a:lnTo>
                      <a:lnTo>
                        <a:pt x="28" y="149"/>
                      </a:lnTo>
                      <a:lnTo>
                        <a:pt x="31" y="149"/>
                      </a:lnTo>
                      <a:lnTo>
                        <a:pt x="31" y="151"/>
                      </a:lnTo>
                      <a:lnTo>
                        <a:pt x="33" y="151"/>
                      </a:lnTo>
                      <a:lnTo>
                        <a:pt x="35" y="151"/>
                      </a:lnTo>
                      <a:lnTo>
                        <a:pt x="38" y="151"/>
                      </a:lnTo>
                      <a:lnTo>
                        <a:pt x="40" y="153"/>
                      </a:lnTo>
                      <a:lnTo>
                        <a:pt x="42" y="153"/>
                      </a:lnTo>
                      <a:lnTo>
                        <a:pt x="42" y="151"/>
                      </a:lnTo>
                      <a:lnTo>
                        <a:pt x="45" y="151"/>
                      </a:lnTo>
                      <a:lnTo>
                        <a:pt x="47" y="151"/>
                      </a:lnTo>
                      <a:lnTo>
                        <a:pt x="52" y="151"/>
                      </a:lnTo>
                      <a:lnTo>
                        <a:pt x="54" y="151"/>
                      </a:lnTo>
                      <a:lnTo>
                        <a:pt x="57" y="153"/>
                      </a:lnTo>
                      <a:lnTo>
                        <a:pt x="57" y="156"/>
                      </a:lnTo>
                      <a:lnTo>
                        <a:pt x="57" y="158"/>
                      </a:lnTo>
                      <a:lnTo>
                        <a:pt x="59" y="161"/>
                      </a:lnTo>
                      <a:lnTo>
                        <a:pt x="59" y="163"/>
                      </a:lnTo>
                      <a:lnTo>
                        <a:pt x="61" y="163"/>
                      </a:lnTo>
                      <a:lnTo>
                        <a:pt x="64" y="165"/>
                      </a:lnTo>
                      <a:lnTo>
                        <a:pt x="66" y="168"/>
                      </a:lnTo>
                      <a:lnTo>
                        <a:pt x="68" y="170"/>
                      </a:lnTo>
                      <a:lnTo>
                        <a:pt x="71" y="172"/>
                      </a:lnTo>
                      <a:lnTo>
                        <a:pt x="75" y="175"/>
                      </a:lnTo>
                      <a:lnTo>
                        <a:pt x="82" y="177"/>
                      </a:lnTo>
                      <a:lnTo>
                        <a:pt x="87" y="179"/>
                      </a:lnTo>
                      <a:lnTo>
                        <a:pt x="92" y="179"/>
                      </a:lnTo>
                      <a:lnTo>
                        <a:pt x="99" y="179"/>
                      </a:lnTo>
                      <a:lnTo>
                        <a:pt x="104" y="179"/>
                      </a:lnTo>
                      <a:lnTo>
                        <a:pt x="108" y="179"/>
                      </a:lnTo>
                      <a:lnTo>
                        <a:pt x="113" y="179"/>
                      </a:lnTo>
                      <a:lnTo>
                        <a:pt x="118" y="179"/>
                      </a:lnTo>
                      <a:lnTo>
                        <a:pt x="120" y="179"/>
                      </a:lnTo>
                      <a:lnTo>
                        <a:pt x="125" y="179"/>
                      </a:lnTo>
                      <a:lnTo>
                        <a:pt x="127" y="177"/>
                      </a:lnTo>
                      <a:lnTo>
                        <a:pt x="130" y="177"/>
                      </a:lnTo>
                      <a:lnTo>
                        <a:pt x="132" y="177"/>
                      </a:lnTo>
                      <a:lnTo>
                        <a:pt x="134" y="175"/>
                      </a:lnTo>
                      <a:lnTo>
                        <a:pt x="137" y="175"/>
                      </a:lnTo>
                      <a:lnTo>
                        <a:pt x="137" y="172"/>
                      </a:lnTo>
                      <a:lnTo>
                        <a:pt x="139" y="170"/>
                      </a:lnTo>
                      <a:lnTo>
                        <a:pt x="142" y="165"/>
                      </a:lnTo>
                      <a:lnTo>
                        <a:pt x="144" y="158"/>
                      </a:lnTo>
                      <a:lnTo>
                        <a:pt x="146" y="149"/>
                      </a:lnTo>
                      <a:lnTo>
                        <a:pt x="149" y="142"/>
                      </a:lnTo>
                      <a:lnTo>
                        <a:pt x="153" y="132"/>
                      </a:lnTo>
                      <a:lnTo>
                        <a:pt x="156" y="120"/>
                      </a:lnTo>
                      <a:lnTo>
                        <a:pt x="158" y="111"/>
                      </a:lnTo>
                      <a:lnTo>
                        <a:pt x="163" y="102"/>
                      </a:lnTo>
                      <a:lnTo>
                        <a:pt x="165" y="92"/>
                      </a:lnTo>
                      <a:lnTo>
                        <a:pt x="168" y="83"/>
                      </a:lnTo>
                      <a:lnTo>
                        <a:pt x="170" y="76"/>
                      </a:lnTo>
                      <a:lnTo>
                        <a:pt x="172" y="68"/>
                      </a:lnTo>
                      <a:lnTo>
                        <a:pt x="175" y="64"/>
                      </a:lnTo>
                      <a:lnTo>
                        <a:pt x="175" y="59"/>
                      </a:lnTo>
                      <a:lnTo>
                        <a:pt x="175" y="54"/>
                      </a:lnTo>
                      <a:lnTo>
                        <a:pt x="175" y="50"/>
                      </a:lnTo>
                      <a:lnTo>
                        <a:pt x="175" y="45"/>
                      </a:lnTo>
                      <a:lnTo>
                        <a:pt x="172" y="40"/>
                      </a:lnTo>
                      <a:lnTo>
                        <a:pt x="172" y="35"/>
                      </a:lnTo>
                      <a:lnTo>
                        <a:pt x="170" y="31"/>
                      </a:lnTo>
                      <a:lnTo>
                        <a:pt x="170" y="26"/>
                      </a:lnTo>
                      <a:lnTo>
                        <a:pt x="168" y="21"/>
                      </a:lnTo>
                      <a:lnTo>
                        <a:pt x="165" y="19"/>
                      </a:lnTo>
                      <a:lnTo>
                        <a:pt x="163" y="16"/>
                      </a:lnTo>
                      <a:lnTo>
                        <a:pt x="160" y="12"/>
                      </a:lnTo>
                      <a:lnTo>
                        <a:pt x="156" y="7"/>
                      </a:lnTo>
                      <a:lnTo>
                        <a:pt x="151" y="5"/>
                      </a:lnTo>
                      <a:lnTo>
                        <a:pt x="149" y="2"/>
                      </a:lnTo>
                      <a:lnTo>
                        <a:pt x="146" y="0"/>
                      </a:lnTo>
                      <a:lnTo>
                        <a:pt x="144" y="0"/>
                      </a:lnTo>
                      <a:lnTo>
                        <a:pt x="142" y="7"/>
                      </a:lnTo>
                      <a:lnTo>
                        <a:pt x="137" y="9"/>
                      </a:lnTo>
                      <a:lnTo>
                        <a:pt x="134" y="14"/>
                      </a:lnTo>
                      <a:lnTo>
                        <a:pt x="130" y="16"/>
                      </a:lnTo>
                      <a:lnTo>
                        <a:pt x="125" y="16"/>
                      </a:lnTo>
                      <a:lnTo>
                        <a:pt x="123" y="16"/>
                      </a:lnTo>
                      <a:lnTo>
                        <a:pt x="118" y="16"/>
                      </a:lnTo>
                      <a:lnTo>
                        <a:pt x="113" y="16"/>
                      </a:lnTo>
                      <a:lnTo>
                        <a:pt x="111" y="14"/>
                      </a:lnTo>
                      <a:lnTo>
                        <a:pt x="108" y="14"/>
                      </a:lnTo>
                      <a:lnTo>
                        <a:pt x="104" y="12"/>
                      </a:lnTo>
                      <a:lnTo>
                        <a:pt x="101" y="9"/>
                      </a:lnTo>
                      <a:lnTo>
                        <a:pt x="99" y="9"/>
                      </a:lnTo>
                      <a:lnTo>
                        <a:pt x="99" y="7"/>
                      </a:lnTo>
                      <a:lnTo>
                        <a:pt x="97" y="7"/>
                      </a:lnTo>
                      <a:close/>
                    </a:path>
                  </a:pathLst>
                </a:custGeom>
                <a:solidFill>
                  <a:srgbClr val="B16B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5" name="Freeform 449"/>
                <p:cNvSpPr>
                  <a:spLocks/>
                </p:cNvSpPr>
                <p:nvPr/>
              </p:nvSpPr>
              <p:spPr bwMode="auto">
                <a:xfrm>
                  <a:off x="1095375" y="3619501"/>
                  <a:ext cx="217488" cy="276225"/>
                </a:xfrm>
                <a:custGeom>
                  <a:avLst/>
                  <a:gdLst>
                    <a:gd name="T0" fmla="*/ 2147483647 w 137"/>
                    <a:gd name="T1" fmla="*/ 2147483647 h 174"/>
                    <a:gd name="T2" fmla="*/ 2147483647 w 137"/>
                    <a:gd name="T3" fmla="*/ 2147483647 h 174"/>
                    <a:gd name="T4" fmla="*/ 2147483647 w 137"/>
                    <a:gd name="T5" fmla="*/ 2147483647 h 174"/>
                    <a:gd name="T6" fmla="*/ 2147483647 w 137"/>
                    <a:gd name="T7" fmla="*/ 2147483647 h 174"/>
                    <a:gd name="T8" fmla="*/ 0 w 137"/>
                    <a:gd name="T9" fmla="*/ 2147483647 h 174"/>
                    <a:gd name="T10" fmla="*/ 0 w 137"/>
                    <a:gd name="T11" fmla="*/ 2147483647 h 174"/>
                    <a:gd name="T12" fmla="*/ 2147483647 w 137"/>
                    <a:gd name="T13" fmla="*/ 2147483647 h 174"/>
                    <a:gd name="T14" fmla="*/ 2147483647 w 137"/>
                    <a:gd name="T15" fmla="*/ 2147483647 h 174"/>
                    <a:gd name="T16" fmla="*/ 2147483647 w 137"/>
                    <a:gd name="T17" fmla="*/ 2147483647 h 174"/>
                    <a:gd name="T18" fmla="*/ 2147483647 w 137"/>
                    <a:gd name="T19" fmla="*/ 2147483647 h 174"/>
                    <a:gd name="T20" fmla="*/ 2147483647 w 137"/>
                    <a:gd name="T21" fmla="*/ 2147483647 h 174"/>
                    <a:gd name="T22" fmla="*/ 2147483647 w 137"/>
                    <a:gd name="T23" fmla="*/ 2147483647 h 174"/>
                    <a:gd name="T24" fmla="*/ 2147483647 w 137"/>
                    <a:gd name="T25" fmla="*/ 2147483647 h 174"/>
                    <a:gd name="T26" fmla="*/ 2147483647 w 137"/>
                    <a:gd name="T27" fmla="*/ 0 h 174"/>
                    <a:gd name="T28" fmla="*/ 2147483647 w 137"/>
                    <a:gd name="T29" fmla="*/ 2147483647 h 17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7"/>
                    <a:gd name="T46" fmla="*/ 0 h 174"/>
                    <a:gd name="T47" fmla="*/ 137 w 137"/>
                    <a:gd name="T48" fmla="*/ 174 h 17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7" h="174">
                      <a:moveTo>
                        <a:pt x="2" y="23"/>
                      </a:moveTo>
                      <a:lnTo>
                        <a:pt x="9" y="139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0" y="148"/>
                      </a:lnTo>
                      <a:lnTo>
                        <a:pt x="0" y="160"/>
                      </a:lnTo>
                      <a:lnTo>
                        <a:pt x="35" y="174"/>
                      </a:lnTo>
                      <a:lnTo>
                        <a:pt x="130" y="153"/>
                      </a:lnTo>
                      <a:lnTo>
                        <a:pt x="130" y="146"/>
                      </a:lnTo>
                      <a:lnTo>
                        <a:pt x="99" y="139"/>
                      </a:lnTo>
                      <a:lnTo>
                        <a:pt x="99" y="134"/>
                      </a:lnTo>
                      <a:lnTo>
                        <a:pt x="134" y="120"/>
                      </a:lnTo>
                      <a:lnTo>
                        <a:pt x="137" y="2"/>
                      </a:lnTo>
                      <a:lnTo>
                        <a:pt x="23" y="0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DAD8D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6" name="Freeform 450"/>
                <p:cNvSpPr>
                  <a:spLocks/>
                </p:cNvSpPr>
                <p:nvPr/>
              </p:nvSpPr>
              <p:spPr bwMode="auto">
                <a:xfrm>
                  <a:off x="1128713" y="3859213"/>
                  <a:ext cx="192088" cy="77788"/>
                </a:xfrm>
                <a:custGeom>
                  <a:avLst/>
                  <a:gdLst>
                    <a:gd name="T0" fmla="*/ 0 w 121"/>
                    <a:gd name="T1" fmla="*/ 2147483647 h 49"/>
                    <a:gd name="T2" fmla="*/ 0 w 121"/>
                    <a:gd name="T3" fmla="*/ 2147483647 h 49"/>
                    <a:gd name="T4" fmla="*/ 2147483647 w 121"/>
                    <a:gd name="T5" fmla="*/ 2147483647 h 49"/>
                    <a:gd name="T6" fmla="*/ 2147483647 w 121"/>
                    <a:gd name="T7" fmla="*/ 2147483647 h 49"/>
                    <a:gd name="T8" fmla="*/ 2147483647 w 121"/>
                    <a:gd name="T9" fmla="*/ 2147483647 h 49"/>
                    <a:gd name="T10" fmla="*/ 2147483647 w 121"/>
                    <a:gd name="T11" fmla="*/ 0 h 49"/>
                    <a:gd name="T12" fmla="*/ 0 w 121"/>
                    <a:gd name="T13" fmla="*/ 2147483647 h 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49"/>
                    <a:gd name="T23" fmla="*/ 121 w 121"/>
                    <a:gd name="T24" fmla="*/ 49 h 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49">
                      <a:moveTo>
                        <a:pt x="0" y="19"/>
                      </a:moveTo>
                      <a:lnTo>
                        <a:pt x="0" y="28"/>
                      </a:lnTo>
                      <a:lnTo>
                        <a:pt x="47" y="49"/>
                      </a:lnTo>
                      <a:lnTo>
                        <a:pt x="118" y="28"/>
                      </a:lnTo>
                      <a:lnTo>
                        <a:pt x="121" y="5"/>
                      </a:lnTo>
                      <a:lnTo>
                        <a:pt x="10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BEB8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7" name="Freeform 451"/>
                <p:cNvSpPr>
                  <a:spLocks/>
                </p:cNvSpPr>
                <p:nvPr/>
              </p:nvSpPr>
              <p:spPr bwMode="auto">
                <a:xfrm>
                  <a:off x="1282700" y="3862388"/>
                  <a:ext cx="38100" cy="52388"/>
                </a:xfrm>
                <a:custGeom>
                  <a:avLst/>
                  <a:gdLst>
                    <a:gd name="T0" fmla="*/ 2147483647 w 24"/>
                    <a:gd name="T1" fmla="*/ 2147483647 h 33"/>
                    <a:gd name="T2" fmla="*/ 2147483647 w 24"/>
                    <a:gd name="T3" fmla="*/ 2147483647 h 33"/>
                    <a:gd name="T4" fmla="*/ 2147483647 w 24"/>
                    <a:gd name="T5" fmla="*/ 2147483647 h 33"/>
                    <a:gd name="T6" fmla="*/ 2147483647 w 24"/>
                    <a:gd name="T7" fmla="*/ 2147483647 h 33"/>
                    <a:gd name="T8" fmla="*/ 2147483647 w 24"/>
                    <a:gd name="T9" fmla="*/ 2147483647 h 33"/>
                    <a:gd name="T10" fmla="*/ 2147483647 w 24"/>
                    <a:gd name="T11" fmla="*/ 2147483647 h 33"/>
                    <a:gd name="T12" fmla="*/ 2147483647 w 24"/>
                    <a:gd name="T13" fmla="*/ 2147483647 h 33"/>
                    <a:gd name="T14" fmla="*/ 2147483647 w 24"/>
                    <a:gd name="T15" fmla="*/ 2147483647 h 33"/>
                    <a:gd name="T16" fmla="*/ 2147483647 w 24"/>
                    <a:gd name="T17" fmla="*/ 2147483647 h 33"/>
                    <a:gd name="T18" fmla="*/ 2147483647 w 24"/>
                    <a:gd name="T19" fmla="*/ 2147483647 h 33"/>
                    <a:gd name="T20" fmla="*/ 2147483647 w 24"/>
                    <a:gd name="T21" fmla="*/ 2147483647 h 33"/>
                    <a:gd name="T22" fmla="*/ 2147483647 w 24"/>
                    <a:gd name="T23" fmla="*/ 2147483647 h 33"/>
                    <a:gd name="T24" fmla="*/ 2147483647 w 24"/>
                    <a:gd name="T25" fmla="*/ 2147483647 h 33"/>
                    <a:gd name="T26" fmla="*/ 2147483647 w 24"/>
                    <a:gd name="T27" fmla="*/ 2147483647 h 33"/>
                    <a:gd name="T28" fmla="*/ 2147483647 w 24"/>
                    <a:gd name="T29" fmla="*/ 2147483647 h 33"/>
                    <a:gd name="T30" fmla="*/ 2147483647 w 24"/>
                    <a:gd name="T31" fmla="*/ 0 h 33"/>
                    <a:gd name="T32" fmla="*/ 2147483647 w 24"/>
                    <a:gd name="T33" fmla="*/ 0 h 33"/>
                    <a:gd name="T34" fmla="*/ 2147483647 w 24"/>
                    <a:gd name="T35" fmla="*/ 2147483647 h 33"/>
                    <a:gd name="T36" fmla="*/ 2147483647 w 24"/>
                    <a:gd name="T37" fmla="*/ 2147483647 h 33"/>
                    <a:gd name="T38" fmla="*/ 2147483647 w 24"/>
                    <a:gd name="T39" fmla="*/ 2147483647 h 33"/>
                    <a:gd name="T40" fmla="*/ 2147483647 w 24"/>
                    <a:gd name="T41" fmla="*/ 2147483647 h 33"/>
                    <a:gd name="T42" fmla="*/ 2147483647 w 24"/>
                    <a:gd name="T43" fmla="*/ 2147483647 h 33"/>
                    <a:gd name="T44" fmla="*/ 0 w 24"/>
                    <a:gd name="T45" fmla="*/ 2147483647 h 33"/>
                    <a:gd name="T46" fmla="*/ 2147483647 w 24"/>
                    <a:gd name="T47" fmla="*/ 2147483647 h 3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4"/>
                    <a:gd name="T73" fmla="*/ 0 h 33"/>
                    <a:gd name="T74" fmla="*/ 24 w 24"/>
                    <a:gd name="T75" fmla="*/ 33 h 3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4" h="33">
                      <a:moveTo>
                        <a:pt x="2" y="10"/>
                      </a:move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2" y="17"/>
                      </a:lnTo>
                      <a:lnTo>
                        <a:pt x="5" y="19"/>
                      </a:lnTo>
                      <a:lnTo>
                        <a:pt x="7" y="19"/>
                      </a:lnTo>
                      <a:lnTo>
                        <a:pt x="9" y="21"/>
                      </a:lnTo>
                      <a:lnTo>
                        <a:pt x="12" y="24"/>
                      </a:lnTo>
                      <a:lnTo>
                        <a:pt x="19" y="33"/>
                      </a:lnTo>
                      <a:lnTo>
                        <a:pt x="24" y="7"/>
                      </a:lnTo>
                      <a:lnTo>
                        <a:pt x="9" y="0"/>
                      </a:lnTo>
                      <a:lnTo>
                        <a:pt x="9" y="3"/>
                      </a:lnTo>
                      <a:lnTo>
                        <a:pt x="7" y="3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10"/>
                      </a:lnTo>
                      <a:lnTo>
                        <a:pt x="2" y="10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8" name="Freeform 452"/>
                <p:cNvSpPr>
                  <a:spLocks/>
                </p:cNvSpPr>
                <p:nvPr/>
              </p:nvSpPr>
              <p:spPr bwMode="auto">
                <a:xfrm>
                  <a:off x="1214438" y="3878263"/>
                  <a:ext cx="60325" cy="66675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2147483647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2147483647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0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2147483647 w 38"/>
                    <a:gd name="T43" fmla="*/ 2147483647 h 42"/>
                    <a:gd name="T44" fmla="*/ 2147483647 w 38"/>
                    <a:gd name="T45" fmla="*/ 2147483647 h 42"/>
                    <a:gd name="T46" fmla="*/ 2147483647 w 38"/>
                    <a:gd name="T47" fmla="*/ 0 h 42"/>
                    <a:gd name="T48" fmla="*/ 2147483647 w 38"/>
                    <a:gd name="T49" fmla="*/ 0 h 42"/>
                    <a:gd name="T50" fmla="*/ 2147483647 w 38"/>
                    <a:gd name="T51" fmla="*/ 0 h 42"/>
                    <a:gd name="T52" fmla="*/ 2147483647 w 38"/>
                    <a:gd name="T53" fmla="*/ 0 h 42"/>
                    <a:gd name="T54" fmla="*/ 2147483647 w 38"/>
                    <a:gd name="T55" fmla="*/ 0 h 42"/>
                    <a:gd name="T56" fmla="*/ 2147483647 w 38"/>
                    <a:gd name="T57" fmla="*/ 2147483647 h 42"/>
                    <a:gd name="T58" fmla="*/ 2147483647 w 38"/>
                    <a:gd name="T59" fmla="*/ 2147483647 h 42"/>
                    <a:gd name="T60" fmla="*/ 2147483647 w 38"/>
                    <a:gd name="T61" fmla="*/ 2147483647 h 42"/>
                    <a:gd name="T62" fmla="*/ 0 w 38"/>
                    <a:gd name="T63" fmla="*/ 2147483647 h 4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8"/>
                    <a:gd name="T97" fmla="*/ 0 h 42"/>
                    <a:gd name="T98" fmla="*/ 38 w 38"/>
                    <a:gd name="T99" fmla="*/ 42 h 4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8" h="42">
                      <a:moveTo>
                        <a:pt x="0" y="7"/>
                      </a:moveTo>
                      <a:lnTo>
                        <a:pt x="3" y="9"/>
                      </a:lnTo>
                      <a:lnTo>
                        <a:pt x="3" y="11"/>
                      </a:lnTo>
                      <a:lnTo>
                        <a:pt x="5" y="14"/>
                      </a:lnTo>
                      <a:lnTo>
                        <a:pt x="5" y="19"/>
                      </a:lnTo>
                      <a:lnTo>
                        <a:pt x="5" y="21"/>
                      </a:lnTo>
                      <a:lnTo>
                        <a:pt x="5" y="23"/>
                      </a:lnTo>
                      <a:lnTo>
                        <a:pt x="5" y="28"/>
                      </a:lnTo>
                      <a:lnTo>
                        <a:pt x="5" y="30"/>
                      </a:lnTo>
                      <a:lnTo>
                        <a:pt x="5" y="33"/>
                      </a:lnTo>
                      <a:lnTo>
                        <a:pt x="5" y="37"/>
                      </a:lnTo>
                      <a:lnTo>
                        <a:pt x="7" y="40"/>
                      </a:lnTo>
                      <a:lnTo>
                        <a:pt x="10" y="40"/>
                      </a:lnTo>
                      <a:lnTo>
                        <a:pt x="12" y="42"/>
                      </a:lnTo>
                      <a:lnTo>
                        <a:pt x="15" y="40"/>
                      </a:lnTo>
                      <a:lnTo>
                        <a:pt x="19" y="37"/>
                      </a:lnTo>
                      <a:lnTo>
                        <a:pt x="22" y="37"/>
                      </a:lnTo>
                      <a:lnTo>
                        <a:pt x="26" y="35"/>
                      </a:lnTo>
                      <a:lnTo>
                        <a:pt x="29" y="33"/>
                      </a:lnTo>
                      <a:lnTo>
                        <a:pt x="29" y="30"/>
                      </a:lnTo>
                      <a:lnTo>
                        <a:pt x="31" y="30"/>
                      </a:lnTo>
                      <a:lnTo>
                        <a:pt x="31" y="28"/>
                      </a:lnTo>
                      <a:lnTo>
                        <a:pt x="33" y="26"/>
                      </a:lnTo>
                      <a:lnTo>
                        <a:pt x="33" y="23"/>
                      </a:lnTo>
                      <a:lnTo>
                        <a:pt x="36" y="21"/>
                      </a:lnTo>
                      <a:lnTo>
                        <a:pt x="36" y="19"/>
                      </a:lnTo>
                      <a:lnTo>
                        <a:pt x="38" y="16"/>
                      </a:lnTo>
                      <a:lnTo>
                        <a:pt x="38" y="11"/>
                      </a:lnTo>
                      <a:lnTo>
                        <a:pt x="38" y="7"/>
                      </a:lnTo>
                      <a:lnTo>
                        <a:pt x="36" y="2"/>
                      </a:lnTo>
                      <a:lnTo>
                        <a:pt x="33" y="0"/>
                      </a:lnTo>
                      <a:lnTo>
                        <a:pt x="31" y="0"/>
                      </a:lnTo>
                      <a:lnTo>
                        <a:pt x="31" y="2"/>
                      </a:lnTo>
                      <a:lnTo>
                        <a:pt x="29" y="2"/>
                      </a:lnTo>
                      <a:lnTo>
                        <a:pt x="29" y="4"/>
                      </a:lnTo>
                      <a:lnTo>
                        <a:pt x="29" y="7"/>
                      </a:lnTo>
                      <a:lnTo>
                        <a:pt x="29" y="4"/>
                      </a:lnTo>
                      <a:lnTo>
                        <a:pt x="26" y="4"/>
                      </a:lnTo>
                      <a:lnTo>
                        <a:pt x="26" y="2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99" name="Freeform 453"/>
                <p:cNvSpPr>
                  <a:spLocks/>
                </p:cNvSpPr>
                <p:nvPr/>
              </p:nvSpPr>
              <p:spPr bwMode="auto">
                <a:xfrm>
                  <a:off x="1360488" y="3884613"/>
                  <a:ext cx="161925" cy="161925"/>
                </a:xfrm>
                <a:custGeom>
                  <a:avLst/>
                  <a:gdLst>
                    <a:gd name="T0" fmla="*/ 2147483647 w 102"/>
                    <a:gd name="T1" fmla="*/ 2147483647 h 102"/>
                    <a:gd name="T2" fmla="*/ 2147483647 w 102"/>
                    <a:gd name="T3" fmla="*/ 2147483647 h 102"/>
                    <a:gd name="T4" fmla="*/ 2147483647 w 102"/>
                    <a:gd name="T5" fmla="*/ 2147483647 h 102"/>
                    <a:gd name="T6" fmla="*/ 2147483647 w 102"/>
                    <a:gd name="T7" fmla="*/ 2147483647 h 102"/>
                    <a:gd name="T8" fmla="*/ 2147483647 w 102"/>
                    <a:gd name="T9" fmla="*/ 2147483647 h 102"/>
                    <a:gd name="T10" fmla="*/ 0 w 102"/>
                    <a:gd name="T11" fmla="*/ 2147483647 h 102"/>
                    <a:gd name="T12" fmla="*/ 0 w 102"/>
                    <a:gd name="T13" fmla="*/ 2147483647 h 102"/>
                    <a:gd name="T14" fmla="*/ 2147483647 w 102"/>
                    <a:gd name="T15" fmla="*/ 2147483647 h 102"/>
                    <a:gd name="T16" fmla="*/ 2147483647 w 102"/>
                    <a:gd name="T17" fmla="*/ 2147483647 h 102"/>
                    <a:gd name="T18" fmla="*/ 2147483647 w 102"/>
                    <a:gd name="T19" fmla="*/ 2147483647 h 102"/>
                    <a:gd name="T20" fmla="*/ 2147483647 w 102"/>
                    <a:gd name="T21" fmla="*/ 2147483647 h 102"/>
                    <a:gd name="T22" fmla="*/ 2147483647 w 102"/>
                    <a:gd name="T23" fmla="*/ 2147483647 h 102"/>
                    <a:gd name="T24" fmla="*/ 2147483647 w 102"/>
                    <a:gd name="T25" fmla="*/ 2147483647 h 102"/>
                    <a:gd name="T26" fmla="*/ 2147483647 w 102"/>
                    <a:gd name="T27" fmla="*/ 2147483647 h 102"/>
                    <a:gd name="T28" fmla="*/ 2147483647 w 102"/>
                    <a:gd name="T29" fmla="*/ 2147483647 h 102"/>
                    <a:gd name="T30" fmla="*/ 2147483647 w 102"/>
                    <a:gd name="T31" fmla="*/ 2147483647 h 102"/>
                    <a:gd name="T32" fmla="*/ 2147483647 w 102"/>
                    <a:gd name="T33" fmla="*/ 2147483647 h 102"/>
                    <a:gd name="T34" fmla="*/ 2147483647 w 102"/>
                    <a:gd name="T35" fmla="*/ 2147483647 h 102"/>
                    <a:gd name="T36" fmla="*/ 2147483647 w 102"/>
                    <a:gd name="T37" fmla="*/ 2147483647 h 102"/>
                    <a:gd name="T38" fmla="*/ 2147483647 w 102"/>
                    <a:gd name="T39" fmla="*/ 2147483647 h 102"/>
                    <a:gd name="T40" fmla="*/ 2147483647 w 102"/>
                    <a:gd name="T41" fmla="*/ 2147483647 h 102"/>
                    <a:gd name="T42" fmla="*/ 2147483647 w 102"/>
                    <a:gd name="T43" fmla="*/ 2147483647 h 102"/>
                    <a:gd name="T44" fmla="*/ 2147483647 w 102"/>
                    <a:gd name="T45" fmla="*/ 2147483647 h 102"/>
                    <a:gd name="T46" fmla="*/ 2147483647 w 102"/>
                    <a:gd name="T47" fmla="*/ 2147483647 h 102"/>
                    <a:gd name="T48" fmla="*/ 2147483647 w 102"/>
                    <a:gd name="T49" fmla="*/ 2147483647 h 102"/>
                    <a:gd name="T50" fmla="*/ 2147483647 w 102"/>
                    <a:gd name="T51" fmla="*/ 2147483647 h 102"/>
                    <a:gd name="T52" fmla="*/ 2147483647 w 102"/>
                    <a:gd name="T53" fmla="*/ 2147483647 h 102"/>
                    <a:gd name="T54" fmla="*/ 2147483647 w 102"/>
                    <a:gd name="T55" fmla="*/ 2147483647 h 102"/>
                    <a:gd name="T56" fmla="*/ 2147483647 w 102"/>
                    <a:gd name="T57" fmla="*/ 2147483647 h 102"/>
                    <a:gd name="T58" fmla="*/ 2147483647 w 102"/>
                    <a:gd name="T59" fmla="*/ 2147483647 h 102"/>
                    <a:gd name="T60" fmla="*/ 2147483647 w 102"/>
                    <a:gd name="T61" fmla="*/ 2147483647 h 102"/>
                    <a:gd name="T62" fmla="*/ 2147483647 w 102"/>
                    <a:gd name="T63" fmla="*/ 2147483647 h 102"/>
                    <a:gd name="T64" fmla="*/ 2147483647 w 102"/>
                    <a:gd name="T65" fmla="*/ 2147483647 h 102"/>
                    <a:gd name="T66" fmla="*/ 2147483647 w 102"/>
                    <a:gd name="T67" fmla="*/ 0 h 102"/>
                    <a:gd name="T68" fmla="*/ 2147483647 w 102"/>
                    <a:gd name="T69" fmla="*/ 0 h 102"/>
                    <a:gd name="T70" fmla="*/ 2147483647 w 102"/>
                    <a:gd name="T71" fmla="*/ 0 h 102"/>
                    <a:gd name="T72" fmla="*/ 2147483647 w 102"/>
                    <a:gd name="T73" fmla="*/ 2147483647 h 102"/>
                    <a:gd name="T74" fmla="*/ 2147483647 w 102"/>
                    <a:gd name="T75" fmla="*/ 2147483647 h 102"/>
                    <a:gd name="T76" fmla="*/ 2147483647 w 102"/>
                    <a:gd name="T77" fmla="*/ 2147483647 h 102"/>
                    <a:gd name="T78" fmla="*/ 2147483647 w 102"/>
                    <a:gd name="T79" fmla="*/ 2147483647 h 102"/>
                    <a:gd name="T80" fmla="*/ 2147483647 w 102"/>
                    <a:gd name="T81" fmla="*/ 2147483647 h 102"/>
                    <a:gd name="T82" fmla="*/ 2147483647 w 102"/>
                    <a:gd name="T83" fmla="*/ 2147483647 h 102"/>
                    <a:gd name="T84" fmla="*/ 2147483647 w 102"/>
                    <a:gd name="T85" fmla="*/ 2147483647 h 102"/>
                    <a:gd name="T86" fmla="*/ 2147483647 w 102"/>
                    <a:gd name="T87" fmla="*/ 2147483647 h 102"/>
                    <a:gd name="T88" fmla="*/ 2147483647 w 102"/>
                    <a:gd name="T89" fmla="*/ 2147483647 h 102"/>
                    <a:gd name="T90" fmla="*/ 2147483647 w 102"/>
                    <a:gd name="T91" fmla="*/ 2147483647 h 10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2"/>
                    <a:gd name="T139" fmla="*/ 0 h 102"/>
                    <a:gd name="T140" fmla="*/ 102 w 102"/>
                    <a:gd name="T141" fmla="*/ 102 h 10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2" h="102">
                      <a:moveTo>
                        <a:pt x="17" y="15"/>
                      </a:moveTo>
                      <a:lnTo>
                        <a:pt x="15" y="15"/>
                      </a:lnTo>
                      <a:lnTo>
                        <a:pt x="15" y="17"/>
                      </a:lnTo>
                      <a:lnTo>
                        <a:pt x="12" y="22"/>
                      </a:lnTo>
                      <a:lnTo>
                        <a:pt x="10" y="24"/>
                      </a:lnTo>
                      <a:lnTo>
                        <a:pt x="8" y="29"/>
                      </a:lnTo>
                      <a:lnTo>
                        <a:pt x="5" y="33"/>
                      </a:lnTo>
                      <a:lnTo>
                        <a:pt x="5" y="36"/>
                      </a:lnTo>
                      <a:lnTo>
                        <a:pt x="5" y="38"/>
                      </a:lnTo>
                      <a:lnTo>
                        <a:pt x="3" y="52"/>
                      </a:lnTo>
                      <a:lnTo>
                        <a:pt x="3" y="64"/>
                      </a:lnTo>
                      <a:lnTo>
                        <a:pt x="0" y="74"/>
                      </a:lnTo>
                      <a:lnTo>
                        <a:pt x="0" y="78"/>
                      </a:lnTo>
                      <a:lnTo>
                        <a:pt x="3" y="81"/>
                      </a:lnTo>
                      <a:lnTo>
                        <a:pt x="3" y="83"/>
                      </a:lnTo>
                      <a:lnTo>
                        <a:pt x="3" y="88"/>
                      </a:lnTo>
                      <a:lnTo>
                        <a:pt x="5" y="90"/>
                      </a:lnTo>
                      <a:lnTo>
                        <a:pt x="8" y="95"/>
                      </a:lnTo>
                      <a:lnTo>
                        <a:pt x="12" y="97"/>
                      </a:lnTo>
                      <a:lnTo>
                        <a:pt x="17" y="100"/>
                      </a:lnTo>
                      <a:lnTo>
                        <a:pt x="19" y="100"/>
                      </a:lnTo>
                      <a:lnTo>
                        <a:pt x="24" y="102"/>
                      </a:lnTo>
                      <a:lnTo>
                        <a:pt x="26" y="102"/>
                      </a:lnTo>
                      <a:lnTo>
                        <a:pt x="29" y="102"/>
                      </a:lnTo>
                      <a:lnTo>
                        <a:pt x="31" y="102"/>
                      </a:lnTo>
                      <a:lnTo>
                        <a:pt x="36" y="102"/>
                      </a:lnTo>
                      <a:lnTo>
                        <a:pt x="38" y="102"/>
                      </a:lnTo>
                      <a:lnTo>
                        <a:pt x="41" y="102"/>
                      </a:lnTo>
                      <a:lnTo>
                        <a:pt x="43" y="102"/>
                      </a:lnTo>
                      <a:lnTo>
                        <a:pt x="43" y="100"/>
                      </a:lnTo>
                      <a:lnTo>
                        <a:pt x="45" y="100"/>
                      </a:lnTo>
                      <a:lnTo>
                        <a:pt x="48" y="100"/>
                      </a:lnTo>
                      <a:lnTo>
                        <a:pt x="50" y="100"/>
                      </a:lnTo>
                      <a:lnTo>
                        <a:pt x="50" y="97"/>
                      </a:lnTo>
                      <a:lnTo>
                        <a:pt x="52" y="97"/>
                      </a:lnTo>
                      <a:lnTo>
                        <a:pt x="57" y="97"/>
                      </a:lnTo>
                      <a:lnTo>
                        <a:pt x="60" y="95"/>
                      </a:lnTo>
                      <a:lnTo>
                        <a:pt x="64" y="95"/>
                      </a:lnTo>
                      <a:lnTo>
                        <a:pt x="67" y="92"/>
                      </a:lnTo>
                      <a:lnTo>
                        <a:pt x="71" y="90"/>
                      </a:lnTo>
                      <a:lnTo>
                        <a:pt x="76" y="90"/>
                      </a:lnTo>
                      <a:lnTo>
                        <a:pt x="78" y="88"/>
                      </a:lnTo>
                      <a:lnTo>
                        <a:pt x="83" y="85"/>
                      </a:lnTo>
                      <a:lnTo>
                        <a:pt x="86" y="85"/>
                      </a:lnTo>
                      <a:lnTo>
                        <a:pt x="90" y="83"/>
                      </a:lnTo>
                      <a:lnTo>
                        <a:pt x="93" y="81"/>
                      </a:lnTo>
                      <a:lnTo>
                        <a:pt x="95" y="78"/>
                      </a:lnTo>
                      <a:lnTo>
                        <a:pt x="97" y="74"/>
                      </a:lnTo>
                      <a:lnTo>
                        <a:pt x="100" y="64"/>
                      </a:lnTo>
                      <a:lnTo>
                        <a:pt x="100" y="55"/>
                      </a:lnTo>
                      <a:lnTo>
                        <a:pt x="102" y="45"/>
                      </a:lnTo>
                      <a:lnTo>
                        <a:pt x="102" y="33"/>
                      </a:lnTo>
                      <a:lnTo>
                        <a:pt x="102" y="24"/>
                      </a:lnTo>
                      <a:lnTo>
                        <a:pt x="100" y="17"/>
                      </a:lnTo>
                      <a:lnTo>
                        <a:pt x="97" y="12"/>
                      </a:lnTo>
                      <a:lnTo>
                        <a:pt x="95" y="7"/>
                      </a:lnTo>
                      <a:lnTo>
                        <a:pt x="93" y="5"/>
                      </a:lnTo>
                      <a:lnTo>
                        <a:pt x="88" y="5"/>
                      </a:lnTo>
                      <a:lnTo>
                        <a:pt x="86" y="3"/>
                      </a:lnTo>
                      <a:lnTo>
                        <a:pt x="83" y="3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6" y="3"/>
                      </a:lnTo>
                      <a:lnTo>
                        <a:pt x="74" y="3"/>
                      </a:lnTo>
                      <a:lnTo>
                        <a:pt x="71" y="3"/>
                      </a:lnTo>
                      <a:lnTo>
                        <a:pt x="67" y="3"/>
                      </a:lnTo>
                      <a:lnTo>
                        <a:pt x="64" y="3"/>
                      </a:lnTo>
                      <a:lnTo>
                        <a:pt x="62" y="3"/>
                      </a:lnTo>
                      <a:lnTo>
                        <a:pt x="57" y="3"/>
                      </a:lnTo>
                      <a:lnTo>
                        <a:pt x="55" y="3"/>
                      </a:lnTo>
                      <a:lnTo>
                        <a:pt x="50" y="3"/>
                      </a:lnTo>
                      <a:lnTo>
                        <a:pt x="48" y="5"/>
                      </a:lnTo>
                      <a:lnTo>
                        <a:pt x="43" y="5"/>
                      </a:lnTo>
                      <a:lnTo>
                        <a:pt x="41" y="5"/>
                      </a:lnTo>
                      <a:lnTo>
                        <a:pt x="36" y="7"/>
                      </a:lnTo>
                      <a:lnTo>
                        <a:pt x="34" y="7"/>
                      </a:lnTo>
                      <a:lnTo>
                        <a:pt x="29" y="10"/>
                      </a:lnTo>
                      <a:lnTo>
                        <a:pt x="26" y="10"/>
                      </a:lnTo>
                      <a:lnTo>
                        <a:pt x="24" y="12"/>
                      </a:lnTo>
                      <a:lnTo>
                        <a:pt x="22" y="12"/>
                      </a:lnTo>
                      <a:lnTo>
                        <a:pt x="19" y="12"/>
                      </a:lnTo>
                      <a:lnTo>
                        <a:pt x="17" y="15"/>
                      </a:lnTo>
                      <a:close/>
                    </a:path>
                  </a:pathLst>
                </a:custGeom>
                <a:solidFill>
                  <a:srgbClr val="50953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0" name="Freeform 454"/>
                <p:cNvSpPr>
                  <a:spLocks/>
                </p:cNvSpPr>
                <p:nvPr/>
              </p:nvSpPr>
              <p:spPr bwMode="auto">
                <a:xfrm>
                  <a:off x="1428750" y="3925888"/>
                  <a:ext cx="68263" cy="153988"/>
                </a:xfrm>
                <a:custGeom>
                  <a:avLst/>
                  <a:gdLst>
                    <a:gd name="T0" fmla="*/ 2147483647 w 43"/>
                    <a:gd name="T1" fmla="*/ 2147483647 h 97"/>
                    <a:gd name="T2" fmla="*/ 0 w 43"/>
                    <a:gd name="T3" fmla="*/ 2147483647 h 97"/>
                    <a:gd name="T4" fmla="*/ 2147483647 w 43"/>
                    <a:gd name="T5" fmla="*/ 2147483647 h 97"/>
                    <a:gd name="T6" fmla="*/ 2147483647 w 43"/>
                    <a:gd name="T7" fmla="*/ 2147483647 h 97"/>
                    <a:gd name="T8" fmla="*/ 2147483647 w 43"/>
                    <a:gd name="T9" fmla="*/ 2147483647 h 97"/>
                    <a:gd name="T10" fmla="*/ 2147483647 w 43"/>
                    <a:gd name="T11" fmla="*/ 2147483647 h 97"/>
                    <a:gd name="T12" fmla="*/ 2147483647 w 43"/>
                    <a:gd name="T13" fmla="*/ 2147483647 h 97"/>
                    <a:gd name="T14" fmla="*/ 2147483647 w 43"/>
                    <a:gd name="T15" fmla="*/ 2147483647 h 97"/>
                    <a:gd name="T16" fmla="*/ 2147483647 w 43"/>
                    <a:gd name="T17" fmla="*/ 2147483647 h 97"/>
                    <a:gd name="T18" fmla="*/ 2147483647 w 43"/>
                    <a:gd name="T19" fmla="*/ 2147483647 h 97"/>
                    <a:gd name="T20" fmla="*/ 2147483647 w 43"/>
                    <a:gd name="T21" fmla="*/ 0 h 97"/>
                    <a:gd name="T22" fmla="*/ 2147483647 w 43"/>
                    <a:gd name="T23" fmla="*/ 0 h 97"/>
                    <a:gd name="T24" fmla="*/ 2147483647 w 43"/>
                    <a:gd name="T25" fmla="*/ 0 h 97"/>
                    <a:gd name="T26" fmla="*/ 2147483647 w 43"/>
                    <a:gd name="T27" fmla="*/ 2147483647 h 97"/>
                    <a:gd name="T28" fmla="*/ 2147483647 w 43"/>
                    <a:gd name="T29" fmla="*/ 2147483647 h 97"/>
                    <a:gd name="T30" fmla="*/ 2147483647 w 43"/>
                    <a:gd name="T31" fmla="*/ 2147483647 h 97"/>
                    <a:gd name="T32" fmla="*/ 2147483647 w 43"/>
                    <a:gd name="T33" fmla="*/ 2147483647 h 97"/>
                    <a:gd name="T34" fmla="*/ 2147483647 w 43"/>
                    <a:gd name="T35" fmla="*/ 2147483647 h 97"/>
                    <a:gd name="T36" fmla="*/ 2147483647 w 43"/>
                    <a:gd name="T37" fmla="*/ 2147483647 h 97"/>
                    <a:gd name="T38" fmla="*/ 2147483647 w 43"/>
                    <a:gd name="T39" fmla="*/ 2147483647 h 9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3"/>
                    <a:gd name="T61" fmla="*/ 0 h 97"/>
                    <a:gd name="T62" fmla="*/ 43 w 43"/>
                    <a:gd name="T63" fmla="*/ 97 h 9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3" h="97">
                      <a:moveTo>
                        <a:pt x="12" y="7"/>
                      </a:moveTo>
                      <a:lnTo>
                        <a:pt x="0" y="97"/>
                      </a:lnTo>
                      <a:lnTo>
                        <a:pt x="28" y="97"/>
                      </a:lnTo>
                      <a:lnTo>
                        <a:pt x="43" y="5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8" y="0"/>
                      </a:lnTo>
                      <a:lnTo>
                        <a:pt x="33" y="0"/>
                      </a:lnTo>
                      <a:lnTo>
                        <a:pt x="28" y="0"/>
                      </a:lnTo>
                      <a:lnTo>
                        <a:pt x="26" y="3"/>
                      </a:lnTo>
                      <a:lnTo>
                        <a:pt x="21" y="3"/>
                      </a:lnTo>
                      <a:lnTo>
                        <a:pt x="19" y="3"/>
                      </a:lnTo>
                      <a:lnTo>
                        <a:pt x="17" y="5"/>
                      </a:lnTo>
                      <a:lnTo>
                        <a:pt x="14" y="5"/>
                      </a:lnTo>
                      <a:lnTo>
                        <a:pt x="14" y="7"/>
                      </a:ln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rgbClr val="9F98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1" name="Freeform 455"/>
                <p:cNvSpPr>
                  <a:spLocks/>
                </p:cNvSpPr>
                <p:nvPr/>
              </p:nvSpPr>
              <p:spPr bwMode="auto">
                <a:xfrm>
                  <a:off x="1098550" y="3765551"/>
                  <a:ext cx="401638" cy="209550"/>
                </a:xfrm>
                <a:custGeom>
                  <a:avLst/>
                  <a:gdLst>
                    <a:gd name="T0" fmla="*/ 2147483647 w 253"/>
                    <a:gd name="T1" fmla="*/ 2147483647 h 132"/>
                    <a:gd name="T2" fmla="*/ 2147483647 w 253"/>
                    <a:gd name="T3" fmla="*/ 2147483647 h 132"/>
                    <a:gd name="T4" fmla="*/ 2147483647 w 253"/>
                    <a:gd name="T5" fmla="*/ 2147483647 h 132"/>
                    <a:gd name="T6" fmla="*/ 2147483647 w 253"/>
                    <a:gd name="T7" fmla="*/ 2147483647 h 132"/>
                    <a:gd name="T8" fmla="*/ 2147483647 w 253"/>
                    <a:gd name="T9" fmla="*/ 2147483647 h 132"/>
                    <a:gd name="T10" fmla="*/ 2147483647 w 253"/>
                    <a:gd name="T11" fmla="*/ 2147483647 h 132"/>
                    <a:gd name="T12" fmla="*/ 2147483647 w 253"/>
                    <a:gd name="T13" fmla="*/ 2147483647 h 132"/>
                    <a:gd name="T14" fmla="*/ 2147483647 w 253"/>
                    <a:gd name="T15" fmla="*/ 2147483647 h 132"/>
                    <a:gd name="T16" fmla="*/ 2147483647 w 253"/>
                    <a:gd name="T17" fmla="*/ 2147483647 h 132"/>
                    <a:gd name="T18" fmla="*/ 2147483647 w 253"/>
                    <a:gd name="T19" fmla="*/ 2147483647 h 132"/>
                    <a:gd name="T20" fmla="*/ 2147483647 w 253"/>
                    <a:gd name="T21" fmla="*/ 2147483647 h 132"/>
                    <a:gd name="T22" fmla="*/ 2147483647 w 253"/>
                    <a:gd name="T23" fmla="*/ 2147483647 h 132"/>
                    <a:gd name="T24" fmla="*/ 2147483647 w 253"/>
                    <a:gd name="T25" fmla="*/ 2147483647 h 132"/>
                    <a:gd name="T26" fmla="*/ 2147483647 w 253"/>
                    <a:gd name="T27" fmla="*/ 2147483647 h 132"/>
                    <a:gd name="T28" fmla="*/ 2147483647 w 253"/>
                    <a:gd name="T29" fmla="*/ 2147483647 h 132"/>
                    <a:gd name="T30" fmla="*/ 2147483647 w 253"/>
                    <a:gd name="T31" fmla="*/ 2147483647 h 132"/>
                    <a:gd name="T32" fmla="*/ 2147483647 w 253"/>
                    <a:gd name="T33" fmla="*/ 2147483647 h 132"/>
                    <a:gd name="T34" fmla="*/ 2147483647 w 253"/>
                    <a:gd name="T35" fmla="*/ 2147483647 h 132"/>
                    <a:gd name="T36" fmla="*/ 2147483647 w 253"/>
                    <a:gd name="T37" fmla="*/ 2147483647 h 132"/>
                    <a:gd name="T38" fmla="*/ 2147483647 w 253"/>
                    <a:gd name="T39" fmla="*/ 2147483647 h 132"/>
                    <a:gd name="T40" fmla="*/ 2147483647 w 253"/>
                    <a:gd name="T41" fmla="*/ 2147483647 h 132"/>
                    <a:gd name="T42" fmla="*/ 2147483647 w 253"/>
                    <a:gd name="T43" fmla="*/ 2147483647 h 132"/>
                    <a:gd name="T44" fmla="*/ 2147483647 w 253"/>
                    <a:gd name="T45" fmla="*/ 2147483647 h 132"/>
                    <a:gd name="T46" fmla="*/ 2147483647 w 253"/>
                    <a:gd name="T47" fmla="*/ 2147483647 h 132"/>
                    <a:gd name="T48" fmla="*/ 2147483647 w 253"/>
                    <a:gd name="T49" fmla="*/ 2147483647 h 132"/>
                    <a:gd name="T50" fmla="*/ 2147483647 w 253"/>
                    <a:gd name="T51" fmla="*/ 2147483647 h 132"/>
                    <a:gd name="T52" fmla="*/ 2147483647 w 253"/>
                    <a:gd name="T53" fmla="*/ 2147483647 h 132"/>
                    <a:gd name="T54" fmla="*/ 2147483647 w 253"/>
                    <a:gd name="T55" fmla="*/ 2147483647 h 132"/>
                    <a:gd name="T56" fmla="*/ 2147483647 w 253"/>
                    <a:gd name="T57" fmla="*/ 2147483647 h 132"/>
                    <a:gd name="T58" fmla="*/ 2147483647 w 253"/>
                    <a:gd name="T59" fmla="*/ 2147483647 h 132"/>
                    <a:gd name="T60" fmla="*/ 2147483647 w 253"/>
                    <a:gd name="T61" fmla="*/ 2147483647 h 132"/>
                    <a:gd name="T62" fmla="*/ 2147483647 w 253"/>
                    <a:gd name="T63" fmla="*/ 2147483647 h 132"/>
                    <a:gd name="T64" fmla="*/ 0 w 253"/>
                    <a:gd name="T65" fmla="*/ 2147483647 h 132"/>
                    <a:gd name="T66" fmla="*/ 2147483647 w 253"/>
                    <a:gd name="T67" fmla="*/ 2147483647 h 132"/>
                    <a:gd name="T68" fmla="*/ 2147483647 w 253"/>
                    <a:gd name="T69" fmla="*/ 2147483647 h 132"/>
                    <a:gd name="T70" fmla="*/ 2147483647 w 253"/>
                    <a:gd name="T71" fmla="*/ 2147483647 h 132"/>
                    <a:gd name="T72" fmla="*/ 2147483647 w 253"/>
                    <a:gd name="T73" fmla="*/ 2147483647 h 132"/>
                    <a:gd name="T74" fmla="*/ 2147483647 w 253"/>
                    <a:gd name="T75" fmla="*/ 2147483647 h 132"/>
                    <a:gd name="T76" fmla="*/ 2147483647 w 253"/>
                    <a:gd name="T77" fmla="*/ 2147483647 h 132"/>
                    <a:gd name="T78" fmla="*/ 2147483647 w 253"/>
                    <a:gd name="T79" fmla="*/ 2147483647 h 132"/>
                    <a:gd name="T80" fmla="*/ 2147483647 w 253"/>
                    <a:gd name="T81" fmla="*/ 2147483647 h 132"/>
                    <a:gd name="T82" fmla="*/ 2147483647 w 253"/>
                    <a:gd name="T83" fmla="*/ 2147483647 h 132"/>
                    <a:gd name="T84" fmla="*/ 2147483647 w 253"/>
                    <a:gd name="T85" fmla="*/ 2147483647 h 132"/>
                    <a:gd name="T86" fmla="*/ 2147483647 w 253"/>
                    <a:gd name="T87" fmla="*/ 2147483647 h 132"/>
                    <a:gd name="T88" fmla="*/ 2147483647 w 253"/>
                    <a:gd name="T89" fmla="*/ 2147483647 h 132"/>
                    <a:gd name="T90" fmla="*/ 2147483647 w 253"/>
                    <a:gd name="T91" fmla="*/ 2147483647 h 132"/>
                    <a:gd name="T92" fmla="*/ 2147483647 w 253"/>
                    <a:gd name="T93" fmla="*/ 2147483647 h 132"/>
                    <a:gd name="T94" fmla="*/ 2147483647 w 253"/>
                    <a:gd name="T95" fmla="*/ 2147483647 h 132"/>
                    <a:gd name="T96" fmla="*/ 2147483647 w 253"/>
                    <a:gd name="T97" fmla="*/ 2147483647 h 132"/>
                    <a:gd name="T98" fmla="*/ 2147483647 w 253"/>
                    <a:gd name="T99" fmla="*/ 2147483647 h 132"/>
                    <a:gd name="T100" fmla="*/ 2147483647 w 253"/>
                    <a:gd name="T101" fmla="*/ 2147483647 h 132"/>
                    <a:gd name="T102" fmla="*/ 2147483647 w 253"/>
                    <a:gd name="T103" fmla="*/ 2147483647 h 132"/>
                    <a:gd name="T104" fmla="*/ 2147483647 w 253"/>
                    <a:gd name="T105" fmla="*/ 2147483647 h 132"/>
                    <a:gd name="T106" fmla="*/ 2147483647 w 253"/>
                    <a:gd name="T107" fmla="*/ 2147483647 h 132"/>
                    <a:gd name="T108" fmla="*/ 2147483647 w 253"/>
                    <a:gd name="T109" fmla="*/ 2147483647 h 132"/>
                    <a:gd name="T110" fmla="*/ 2147483647 w 253"/>
                    <a:gd name="T111" fmla="*/ 2147483647 h 132"/>
                    <a:gd name="T112" fmla="*/ 2147483647 w 253"/>
                    <a:gd name="T113" fmla="*/ 2147483647 h 132"/>
                    <a:gd name="T114" fmla="*/ 2147483647 w 253"/>
                    <a:gd name="T115" fmla="*/ 2147483647 h 132"/>
                    <a:gd name="T116" fmla="*/ 2147483647 w 253"/>
                    <a:gd name="T117" fmla="*/ 2147483647 h 132"/>
                    <a:gd name="T118" fmla="*/ 2147483647 w 253"/>
                    <a:gd name="T119" fmla="*/ 2147483647 h 132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53"/>
                    <a:gd name="T181" fmla="*/ 0 h 132"/>
                    <a:gd name="T182" fmla="*/ 253 w 253"/>
                    <a:gd name="T183" fmla="*/ 132 h 132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53" h="132">
                      <a:moveTo>
                        <a:pt x="121" y="113"/>
                      </a:moveTo>
                      <a:lnTo>
                        <a:pt x="130" y="108"/>
                      </a:lnTo>
                      <a:lnTo>
                        <a:pt x="130" y="111"/>
                      </a:lnTo>
                      <a:lnTo>
                        <a:pt x="130" y="113"/>
                      </a:lnTo>
                      <a:lnTo>
                        <a:pt x="130" y="116"/>
                      </a:lnTo>
                      <a:lnTo>
                        <a:pt x="130" y="118"/>
                      </a:lnTo>
                      <a:lnTo>
                        <a:pt x="128" y="120"/>
                      </a:lnTo>
                      <a:lnTo>
                        <a:pt x="128" y="123"/>
                      </a:lnTo>
                      <a:lnTo>
                        <a:pt x="125" y="125"/>
                      </a:lnTo>
                      <a:lnTo>
                        <a:pt x="123" y="125"/>
                      </a:lnTo>
                      <a:lnTo>
                        <a:pt x="121" y="125"/>
                      </a:lnTo>
                      <a:lnTo>
                        <a:pt x="118" y="125"/>
                      </a:lnTo>
                      <a:lnTo>
                        <a:pt x="116" y="123"/>
                      </a:lnTo>
                      <a:lnTo>
                        <a:pt x="114" y="123"/>
                      </a:lnTo>
                      <a:lnTo>
                        <a:pt x="114" y="120"/>
                      </a:lnTo>
                      <a:lnTo>
                        <a:pt x="111" y="118"/>
                      </a:lnTo>
                      <a:lnTo>
                        <a:pt x="111" y="116"/>
                      </a:lnTo>
                      <a:lnTo>
                        <a:pt x="121" y="113"/>
                      </a:lnTo>
                      <a:lnTo>
                        <a:pt x="121" y="108"/>
                      </a:lnTo>
                      <a:lnTo>
                        <a:pt x="109" y="113"/>
                      </a:lnTo>
                      <a:lnTo>
                        <a:pt x="109" y="111"/>
                      </a:lnTo>
                      <a:lnTo>
                        <a:pt x="106" y="111"/>
                      </a:lnTo>
                      <a:lnTo>
                        <a:pt x="106" y="108"/>
                      </a:lnTo>
                      <a:lnTo>
                        <a:pt x="106" y="106"/>
                      </a:lnTo>
                      <a:lnTo>
                        <a:pt x="109" y="106"/>
                      </a:lnTo>
                      <a:lnTo>
                        <a:pt x="111" y="106"/>
                      </a:lnTo>
                      <a:lnTo>
                        <a:pt x="114" y="104"/>
                      </a:lnTo>
                      <a:lnTo>
                        <a:pt x="116" y="104"/>
                      </a:lnTo>
                      <a:lnTo>
                        <a:pt x="118" y="104"/>
                      </a:lnTo>
                      <a:lnTo>
                        <a:pt x="118" y="101"/>
                      </a:lnTo>
                      <a:lnTo>
                        <a:pt x="121" y="101"/>
                      </a:lnTo>
                      <a:lnTo>
                        <a:pt x="121" y="97"/>
                      </a:lnTo>
                      <a:lnTo>
                        <a:pt x="106" y="101"/>
                      </a:lnTo>
                      <a:lnTo>
                        <a:pt x="102" y="99"/>
                      </a:lnTo>
                      <a:lnTo>
                        <a:pt x="102" y="104"/>
                      </a:lnTo>
                      <a:lnTo>
                        <a:pt x="102" y="106"/>
                      </a:lnTo>
                      <a:lnTo>
                        <a:pt x="102" y="108"/>
                      </a:lnTo>
                      <a:lnTo>
                        <a:pt x="102" y="111"/>
                      </a:lnTo>
                      <a:lnTo>
                        <a:pt x="104" y="113"/>
                      </a:lnTo>
                      <a:lnTo>
                        <a:pt x="104" y="116"/>
                      </a:lnTo>
                      <a:lnTo>
                        <a:pt x="106" y="118"/>
                      </a:lnTo>
                      <a:lnTo>
                        <a:pt x="109" y="120"/>
                      </a:lnTo>
                      <a:lnTo>
                        <a:pt x="109" y="123"/>
                      </a:lnTo>
                      <a:lnTo>
                        <a:pt x="111" y="125"/>
                      </a:lnTo>
                      <a:lnTo>
                        <a:pt x="114" y="127"/>
                      </a:lnTo>
                      <a:lnTo>
                        <a:pt x="116" y="130"/>
                      </a:lnTo>
                      <a:lnTo>
                        <a:pt x="118" y="130"/>
                      </a:lnTo>
                      <a:lnTo>
                        <a:pt x="121" y="132"/>
                      </a:lnTo>
                      <a:lnTo>
                        <a:pt x="123" y="132"/>
                      </a:lnTo>
                      <a:lnTo>
                        <a:pt x="125" y="132"/>
                      </a:lnTo>
                      <a:lnTo>
                        <a:pt x="128" y="132"/>
                      </a:lnTo>
                      <a:lnTo>
                        <a:pt x="130" y="130"/>
                      </a:lnTo>
                      <a:lnTo>
                        <a:pt x="132" y="127"/>
                      </a:lnTo>
                      <a:lnTo>
                        <a:pt x="132" y="125"/>
                      </a:lnTo>
                      <a:lnTo>
                        <a:pt x="135" y="125"/>
                      </a:lnTo>
                      <a:lnTo>
                        <a:pt x="135" y="123"/>
                      </a:lnTo>
                      <a:lnTo>
                        <a:pt x="135" y="120"/>
                      </a:lnTo>
                      <a:lnTo>
                        <a:pt x="140" y="82"/>
                      </a:lnTo>
                      <a:lnTo>
                        <a:pt x="140" y="80"/>
                      </a:lnTo>
                      <a:lnTo>
                        <a:pt x="140" y="78"/>
                      </a:lnTo>
                      <a:lnTo>
                        <a:pt x="142" y="75"/>
                      </a:lnTo>
                      <a:lnTo>
                        <a:pt x="142" y="71"/>
                      </a:lnTo>
                      <a:lnTo>
                        <a:pt x="142" y="68"/>
                      </a:lnTo>
                      <a:lnTo>
                        <a:pt x="142" y="66"/>
                      </a:lnTo>
                      <a:lnTo>
                        <a:pt x="144" y="64"/>
                      </a:lnTo>
                      <a:lnTo>
                        <a:pt x="144" y="61"/>
                      </a:lnTo>
                      <a:lnTo>
                        <a:pt x="147" y="59"/>
                      </a:lnTo>
                      <a:lnTo>
                        <a:pt x="147" y="54"/>
                      </a:lnTo>
                      <a:lnTo>
                        <a:pt x="149" y="52"/>
                      </a:lnTo>
                      <a:lnTo>
                        <a:pt x="149" y="49"/>
                      </a:lnTo>
                      <a:lnTo>
                        <a:pt x="151" y="47"/>
                      </a:lnTo>
                      <a:lnTo>
                        <a:pt x="154" y="45"/>
                      </a:lnTo>
                      <a:lnTo>
                        <a:pt x="156" y="42"/>
                      </a:lnTo>
                      <a:lnTo>
                        <a:pt x="158" y="40"/>
                      </a:lnTo>
                      <a:lnTo>
                        <a:pt x="161" y="38"/>
                      </a:lnTo>
                      <a:lnTo>
                        <a:pt x="163" y="35"/>
                      </a:lnTo>
                      <a:lnTo>
                        <a:pt x="165" y="33"/>
                      </a:lnTo>
                      <a:lnTo>
                        <a:pt x="170" y="30"/>
                      </a:lnTo>
                      <a:lnTo>
                        <a:pt x="173" y="30"/>
                      </a:lnTo>
                      <a:lnTo>
                        <a:pt x="175" y="28"/>
                      </a:lnTo>
                      <a:lnTo>
                        <a:pt x="177" y="28"/>
                      </a:lnTo>
                      <a:lnTo>
                        <a:pt x="182" y="28"/>
                      </a:lnTo>
                      <a:lnTo>
                        <a:pt x="182" y="30"/>
                      </a:lnTo>
                      <a:lnTo>
                        <a:pt x="184" y="30"/>
                      </a:lnTo>
                      <a:lnTo>
                        <a:pt x="187" y="33"/>
                      </a:lnTo>
                      <a:lnTo>
                        <a:pt x="189" y="35"/>
                      </a:lnTo>
                      <a:lnTo>
                        <a:pt x="191" y="38"/>
                      </a:lnTo>
                      <a:lnTo>
                        <a:pt x="196" y="38"/>
                      </a:lnTo>
                      <a:lnTo>
                        <a:pt x="199" y="40"/>
                      </a:lnTo>
                      <a:lnTo>
                        <a:pt x="201" y="40"/>
                      </a:lnTo>
                      <a:lnTo>
                        <a:pt x="203" y="40"/>
                      </a:lnTo>
                      <a:lnTo>
                        <a:pt x="206" y="40"/>
                      </a:lnTo>
                      <a:lnTo>
                        <a:pt x="208" y="40"/>
                      </a:lnTo>
                      <a:lnTo>
                        <a:pt x="210" y="40"/>
                      </a:lnTo>
                      <a:lnTo>
                        <a:pt x="213" y="40"/>
                      </a:lnTo>
                      <a:lnTo>
                        <a:pt x="215" y="38"/>
                      </a:lnTo>
                      <a:lnTo>
                        <a:pt x="217" y="38"/>
                      </a:lnTo>
                      <a:lnTo>
                        <a:pt x="220" y="35"/>
                      </a:lnTo>
                      <a:lnTo>
                        <a:pt x="222" y="33"/>
                      </a:lnTo>
                      <a:lnTo>
                        <a:pt x="225" y="33"/>
                      </a:lnTo>
                      <a:lnTo>
                        <a:pt x="225" y="30"/>
                      </a:lnTo>
                      <a:lnTo>
                        <a:pt x="227" y="30"/>
                      </a:lnTo>
                      <a:lnTo>
                        <a:pt x="232" y="33"/>
                      </a:lnTo>
                      <a:lnTo>
                        <a:pt x="236" y="35"/>
                      </a:lnTo>
                      <a:lnTo>
                        <a:pt x="239" y="40"/>
                      </a:lnTo>
                      <a:lnTo>
                        <a:pt x="243" y="45"/>
                      </a:lnTo>
                      <a:lnTo>
                        <a:pt x="246" y="49"/>
                      </a:lnTo>
                      <a:lnTo>
                        <a:pt x="246" y="54"/>
                      </a:lnTo>
                      <a:lnTo>
                        <a:pt x="248" y="61"/>
                      </a:lnTo>
                      <a:lnTo>
                        <a:pt x="248" y="66"/>
                      </a:lnTo>
                      <a:lnTo>
                        <a:pt x="248" y="71"/>
                      </a:lnTo>
                      <a:lnTo>
                        <a:pt x="248" y="73"/>
                      </a:lnTo>
                      <a:lnTo>
                        <a:pt x="248" y="78"/>
                      </a:lnTo>
                      <a:lnTo>
                        <a:pt x="251" y="78"/>
                      </a:lnTo>
                      <a:lnTo>
                        <a:pt x="251" y="71"/>
                      </a:lnTo>
                      <a:lnTo>
                        <a:pt x="253" y="64"/>
                      </a:lnTo>
                      <a:lnTo>
                        <a:pt x="253" y="56"/>
                      </a:lnTo>
                      <a:lnTo>
                        <a:pt x="251" y="49"/>
                      </a:lnTo>
                      <a:lnTo>
                        <a:pt x="251" y="47"/>
                      </a:lnTo>
                      <a:lnTo>
                        <a:pt x="248" y="45"/>
                      </a:lnTo>
                      <a:lnTo>
                        <a:pt x="248" y="42"/>
                      </a:lnTo>
                      <a:lnTo>
                        <a:pt x="248" y="40"/>
                      </a:lnTo>
                      <a:lnTo>
                        <a:pt x="246" y="38"/>
                      </a:lnTo>
                      <a:lnTo>
                        <a:pt x="243" y="35"/>
                      </a:lnTo>
                      <a:lnTo>
                        <a:pt x="241" y="33"/>
                      </a:lnTo>
                      <a:lnTo>
                        <a:pt x="241" y="30"/>
                      </a:lnTo>
                      <a:lnTo>
                        <a:pt x="239" y="30"/>
                      </a:lnTo>
                      <a:lnTo>
                        <a:pt x="236" y="28"/>
                      </a:lnTo>
                      <a:lnTo>
                        <a:pt x="234" y="26"/>
                      </a:lnTo>
                      <a:lnTo>
                        <a:pt x="232" y="26"/>
                      </a:lnTo>
                      <a:lnTo>
                        <a:pt x="232" y="23"/>
                      </a:lnTo>
                      <a:lnTo>
                        <a:pt x="229" y="21"/>
                      </a:lnTo>
                      <a:lnTo>
                        <a:pt x="227" y="21"/>
                      </a:lnTo>
                      <a:lnTo>
                        <a:pt x="225" y="21"/>
                      </a:lnTo>
                      <a:lnTo>
                        <a:pt x="225" y="23"/>
                      </a:lnTo>
                      <a:lnTo>
                        <a:pt x="222" y="23"/>
                      </a:lnTo>
                      <a:lnTo>
                        <a:pt x="222" y="26"/>
                      </a:lnTo>
                      <a:lnTo>
                        <a:pt x="220" y="28"/>
                      </a:lnTo>
                      <a:lnTo>
                        <a:pt x="217" y="30"/>
                      </a:lnTo>
                      <a:lnTo>
                        <a:pt x="215" y="30"/>
                      </a:lnTo>
                      <a:lnTo>
                        <a:pt x="213" y="33"/>
                      </a:lnTo>
                      <a:lnTo>
                        <a:pt x="210" y="33"/>
                      </a:lnTo>
                      <a:lnTo>
                        <a:pt x="208" y="33"/>
                      </a:lnTo>
                      <a:lnTo>
                        <a:pt x="206" y="33"/>
                      </a:lnTo>
                      <a:lnTo>
                        <a:pt x="203" y="33"/>
                      </a:lnTo>
                      <a:lnTo>
                        <a:pt x="201" y="33"/>
                      </a:lnTo>
                      <a:lnTo>
                        <a:pt x="199" y="33"/>
                      </a:lnTo>
                      <a:lnTo>
                        <a:pt x="196" y="33"/>
                      </a:lnTo>
                      <a:lnTo>
                        <a:pt x="194" y="30"/>
                      </a:lnTo>
                      <a:lnTo>
                        <a:pt x="191" y="30"/>
                      </a:lnTo>
                      <a:lnTo>
                        <a:pt x="189" y="30"/>
                      </a:lnTo>
                      <a:lnTo>
                        <a:pt x="189" y="28"/>
                      </a:lnTo>
                      <a:lnTo>
                        <a:pt x="187" y="28"/>
                      </a:lnTo>
                      <a:lnTo>
                        <a:pt x="189" y="26"/>
                      </a:lnTo>
                      <a:lnTo>
                        <a:pt x="189" y="21"/>
                      </a:lnTo>
                      <a:lnTo>
                        <a:pt x="191" y="19"/>
                      </a:lnTo>
                      <a:lnTo>
                        <a:pt x="191" y="14"/>
                      </a:lnTo>
                      <a:lnTo>
                        <a:pt x="191" y="12"/>
                      </a:lnTo>
                      <a:lnTo>
                        <a:pt x="189" y="9"/>
                      </a:lnTo>
                      <a:lnTo>
                        <a:pt x="189" y="4"/>
                      </a:lnTo>
                      <a:lnTo>
                        <a:pt x="187" y="2"/>
                      </a:lnTo>
                      <a:lnTo>
                        <a:pt x="184" y="0"/>
                      </a:lnTo>
                      <a:lnTo>
                        <a:pt x="184" y="2"/>
                      </a:lnTo>
                      <a:lnTo>
                        <a:pt x="184" y="7"/>
                      </a:lnTo>
                      <a:lnTo>
                        <a:pt x="187" y="9"/>
                      </a:lnTo>
                      <a:lnTo>
                        <a:pt x="184" y="14"/>
                      </a:lnTo>
                      <a:lnTo>
                        <a:pt x="184" y="19"/>
                      </a:lnTo>
                      <a:lnTo>
                        <a:pt x="182" y="21"/>
                      </a:lnTo>
                      <a:lnTo>
                        <a:pt x="180" y="23"/>
                      </a:lnTo>
                      <a:lnTo>
                        <a:pt x="177" y="23"/>
                      </a:lnTo>
                      <a:lnTo>
                        <a:pt x="175" y="23"/>
                      </a:lnTo>
                      <a:lnTo>
                        <a:pt x="173" y="23"/>
                      </a:lnTo>
                      <a:lnTo>
                        <a:pt x="168" y="26"/>
                      </a:lnTo>
                      <a:lnTo>
                        <a:pt x="165" y="26"/>
                      </a:lnTo>
                      <a:lnTo>
                        <a:pt x="163" y="28"/>
                      </a:lnTo>
                      <a:lnTo>
                        <a:pt x="161" y="28"/>
                      </a:lnTo>
                      <a:lnTo>
                        <a:pt x="158" y="30"/>
                      </a:lnTo>
                      <a:lnTo>
                        <a:pt x="156" y="30"/>
                      </a:lnTo>
                      <a:lnTo>
                        <a:pt x="154" y="33"/>
                      </a:lnTo>
                      <a:lnTo>
                        <a:pt x="151" y="35"/>
                      </a:lnTo>
                      <a:lnTo>
                        <a:pt x="149" y="38"/>
                      </a:lnTo>
                      <a:lnTo>
                        <a:pt x="149" y="40"/>
                      </a:lnTo>
                      <a:lnTo>
                        <a:pt x="147" y="42"/>
                      </a:lnTo>
                      <a:lnTo>
                        <a:pt x="144" y="45"/>
                      </a:lnTo>
                      <a:lnTo>
                        <a:pt x="142" y="47"/>
                      </a:lnTo>
                      <a:lnTo>
                        <a:pt x="142" y="49"/>
                      </a:lnTo>
                      <a:lnTo>
                        <a:pt x="140" y="52"/>
                      </a:lnTo>
                      <a:lnTo>
                        <a:pt x="140" y="54"/>
                      </a:lnTo>
                      <a:lnTo>
                        <a:pt x="140" y="56"/>
                      </a:lnTo>
                      <a:lnTo>
                        <a:pt x="140" y="59"/>
                      </a:lnTo>
                      <a:lnTo>
                        <a:pt x="137" y="61"/>
                      </a:lnTo>
                      <a:lnTo>
                        <a:pt x="137" y="64"/>
                      </a:lnTo>
                      <a:lnTo>
                        <a:pt x="137" y="66"/>
                      </a:lnTo>
                      <a:lnTo>
                        <a:pt x="135" y="66"/>
                      </a:lnTo>
                      <a:lnTo>
                        <a:pt x="132" y="64"/>
                      </a:lnTo>
                      <a:lnTo>
                        <a:pt x="130" y="64"/>
                      </a:lnTo>
                      <a:lnTo>
                        <a:pt x="128" y="64"/>
                      </a:lnTo>
                      <a:lnTo>
                        <a:pt x="125" y="61"/>
                      </a:lnTo>
                      <a:lnTo>
                        <a:pt x="125" y="59"/>
                      </a:lnTo>
                      <a:lnTo>
                        <a:pt x="121" y="61"/>
                      </a:lnTo>
                      <a:lnTo>
                        <a:pt x="118" y="61"/>
                      </a:lnTo>
                      <a:lnTo>
                        <a:pt x="111" y="61"/>
                      </a:lnTo>
                      <a:lnTo>
                        <a:pt x="106" y="64"/>
                      </a:lnTo>
                      <a:lnTo>
                        <a:pt x="99" y="64"/>
                      </a:lnTo>
                      <a:lnTo>
                        <a:pt x="92" y="66"/>
                      </a:lnTo>
                      <a:lnTo>
                        <a:pt x="83" y="66"/>
                      </a:lnTo>
                      <a:lnTo>
                        <a:pt x="76" y="68"/>
                      </a:lnTo>
                      <a:lnTo>
                        <a:pt x="66" y="71"/>
                      </a:lnTo>
                      <a:lnTo>
                        <a:pt x="59" y="71"/>
                      </a:lnTo>
                      <a:lnTo>
                        <a:pt x="52" y="73"/>
                      </a:lnTo>
                      <a:lnTo>
                        <a:pt x="47" y="73"/>
                      </a:lnTo>
                      <a:lnTo>
                        <a:pt x="40" y="75"/>
                      </a:lnTo>
                      <a:lnTo>
                        <a:pt x="38" y="75"/>
                      </a:lnTo>
                      <a:lnTo>
                        <a:pt x="36" y="75"/>
                      </a:lnTo>
                      <a:lnTo>
                        <a:pt x="33" y="75"/>
                      </a:lnTo>
                      <a:lnTo>
                        <a:pt x="31" y="75"/>
                      </a:lnTo>
                      <a:lnTo>
                        <a:pt x="28" y="73"/>
                      </a:lnTo>
                      <a:lnTo>
                        <a:pt x="26" y="73"/>
                      </a:lnTo>
                      <a:lnTo>
                        <a:pt x="24" y="73"/>
                      </a:lnTo>
                      <a:lnTo>
                        <a:pt x="21" y="71"/>
                      </a:lnTo>
                      <a:lnTo>
                        <a:pt x="19" y="71"/>
                      </a:lnTo>
                      <a:lnTo>
                        <a:pt x="17" y="71"/>
                      </a:lnTo>
                      <a:lnTo>
                        <a:pt x="14" y="68"/>
                      </a:lnTo>
                      <a:lnTo>
                        <a:pt x="12" y="68"/>
                      </a:lnTo>
                      <a:lnTo>
                        <a:pt x="10" y="66"/>
                      </a:lnTo>
                      <a:lnTo>
                        <a:pt x="7" y="66"/>
                      </a:lnTo>
                      <a:lnTo>
                        <a:pt x="5" y="66"/>
                      </a:lnTo>
                      <a:lnTo>
                        <a:pt x="3" y="66"/>
                      </a:lnTo>
                      <a:lnTo>
                        <a:pt x="0" y="64"/>
                      </a:lnTo>
                      <a:lnTo>
                        <a:pt x="0" y="66"/>
                      </a:lnTo>
                      <a:lnTo>
                        <a:pt x="3" y="68"/>
                      </a:lnTo>
                      <a:lnTo>
                        <a:pt x="5" y="68"/>
                      </a:lnTo>
                      <a:lnTo>
                        <a:pt x="7" y="68"/>
                      </a:lnTo>
                      <a:lnTo>
                        <a:pt x="10" y="71"/>
                      </a:lnTo>
                      <a:lnTo>
                        <a:pt x="12" y="71"/>
                      </a:lnTo>
                      <a:lnTo>
                        <a:pt x="14" y="73"/>
                      </a:lnTo>
                      <a:lnTo>
                        <a:pt x="17" y="73"/>
                      </a:lnTo>
                      <a:lnTo>
                        <a:pt x="19" y="73"/>
                      </a:lnTo>
                      <a:lnTo>
                        <a:pt x="21" y="75"/>
                      </a:lnTo>
                      <a:lnTo>
                        <a:pt x="24" y="75"/>
                      </a:lnTo>
                      <a:lnTo>
                        <a:pt x="26" y="78"/>
                      </a:lnTo>
                      <a:lnTo>
                        <a:pt x="28" y="78"/>
                      </a:lnTo>
                      <a:lnTo>
                        <a:pt x="26" y="78"/>
                      </a:lnTo>
                      <a:lnTo>
                        <a:pt x="24" y="78"/>
                      </a:lnTo>
                      <a:lnTo>
                        <a:pt x="24" y="80"/>
                      </a:lnTo>
                      <a:lnTo>
                        <a:pt x="21" y="80"/>
                      </a:lnTo>
                      <a:lnTo>
                        <a:pt x="62" y="97"/>
                      </a:lnTo>
                      <a:lnTo>
                        <a:pt x="64" y="99"/>
                      </a:lnTo>
                      <a:lnTo>
                        <a:pt x="66" y="97"/>
                      </a:lnTo>
                      <a:lnTo>
                        <a:pt x="31" y="80"/>
                      </a:lnTo>
                      <a:lnTo>
                        <a:pt x="33" y="80"/>
                      </a:lnTo>
                      <a:lnTo>
                        <a:pt x="38" y="80"/>
                      </a:lnTo>
                      <a:lnTo>
                        <a:pt x="43" y="78"/>
                      </a:lnTo>
                      <a:lnTo>
                        <a:pt x="50" y="78"/>
                      </a:lnTo>
                      <a:lnTo>
                        <a:pt x="57" y="75"/>
                      </a:lnTo>
                      <a:lnTo>
                        <a:pt x="64" y="73"/>
                      </a:lnTo>
                      <a:lnTo>
                        <a:pt x="71" y="73"/>
                      </a:lnTo>
                      <a:lnTo>
                        <a:pt x="80" y="71"/>
                      </a:lnTo>
                      <a:lnTo>
                        <a:pt x="88" y="68"/>
                      </a:lnTo>
                      <a:lnTo>
                        <a:pt x="97" y="68"/>
                      </a:lnTo>
                      <a:lnTo>
                        <a:pt x="104" y="66"/>
                      </a:lnTo>
                      <a:lnTo>
                        <a:pt x="111" y="66"/>
                      </a:lnTo>
                      <a:lnTo>
                        <a:pt x="116" y="64"/>
                      </a:lnTo>
                      <a:lnTo>
                        <a:pt x="121" y="64"/>
                      </a:lnTo>
                      <a:lnTo>
                        <a:pt x="123" y="64"/>
                      </a:lnTo>
                      <a:lnTo>
                        <a:pt x="125" y="64"/>
                      </a:lnTo>
                      <a:lnTo>
                        <a:pt x="128" y="64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2" y="68"/>
                      </a:lnTo>
                      <a:lnTo>
                        <a:pt x="135" y="71"/>
                      </a:lnTo>
                      <a:lnTo>
                        <a:pt x="137" y="71"/>
                      </a:lnTo>
                      <a:lnTo>
                        <a:pt x="137" y="75"/>
                      </a:lnTo>
                      <a:lnTo>
                        <a:pt x="135" y="78"/>
                      </a:lnTo>
                      <a:lnTo>
                        <a:pt x="135" y="82"/>
                      </a:lnTo>
                      <a:lnTo>
                        <a:pt x="135" y="85"/>
                      </a:lnTo>
                      <a:lnTo>
                        <a:pt x="132" y="85"/>
                      </a:lnTo>
                      <a:lnTo>
                        <a:pt x="132" y="82"/>
                      </a:lnTo>
                      <a:lnTo>
                        <a:pt x="130" y="82"/>
                      </a:lnTo>
                      <a:lnTo>
                        <a:pt x="130" y="80"/>
                      </a:lnTo>
                      <a:lnTo>
                        <a:pt x="128" y="78"/>
                      </a:lnTo>
                      <a:lnTo>
                        <a:pt x="125" y="78"/>
                      </a:lnTo>
                      <a:lnTo>
                        <a:pt x="128" y="78"/>
                      </a:lnTo>
                      <a:lnTo>
                        <a:pt x="130" y="78"/>
                      </a:lnTo>
                      <a:lnTo>
                        <a:pt x="130" y="80"/>
                      </a:lnTo>
                      <a:lnTo>
                        <a:pt x="132" y="80"/>
                      </a:lnTo>
                      <a:lnTo>
                        <a:pt x="135" y="80"/>
                      </a:lnTo>
                      <a:lnTo>
                        <a:pt x="132" y="78"/>
                      </a:lnTo>
                      <a:lnTo>
                        <a:pt x="132" y="75"/>
                      </a:lnTo>
                      <a:lnTo>
                        <a:pt x="130" y="73"/>
                      </a:lnTo>
                      <a:lnTo>
                        <a:pt x="128" y="73"/>
                      </a:lnTo>
                      <a:lnTo>
                        <a:pt x="128" y="71"/>
                      </a:lnTo>
                      <a:lnTo>
                        <a:pt x="125" y="71"/>
                      </a:lnTo>
                      <a:lnTo>
                        <a:pt x="123" y="68"/>
                      </a:lnTo>
                      <a:lnTo>
                        <a:pt x="121" y="68"/>
                      </a:lnTo>
                      <a:lnTo>
                        <a:pt x="123" y="68"/>
                      </a:lnTo>
                      <a:lnTo>
                        <a:pt x="125" y="68"/>
                      </a:lnTo>
                      <a:lnTo>
                        <a:pt x="128" y="68"/>
                      </a:lnTo>
                      <a:lnTo>
                        <a:pt x="128" y="71"/>
                      </a:lnTo>
                      <a:lnTo>
                        <a:pt x="130" y="71"/>
                      </a:lnTo>
                      <a:lnTo>
                        <a:pt x="132" y="71"/>
                      </a:lnTo>
                      <a:lnTo>
                        <a:pt x="132" y="73"/>
                      </a:lnTo>
                      <a:lnTo>
                        <a:pt x="135" y="73"/>
                      </a:lnTo>
                      <a:lnTo>
                        <a:pt x="135" y="71"/>
                      </a:lnTo>
                      <a:lnTo>
                        <a:pt x="132" y="71"/>
                      </a:lnTo>
                      <a:lnTo>
                        <a:pt x="132" y="68"/>
                      </a:lnTo>
                      <a:lnTo>
                        <a:pt x="130" y="68"/>
                      </a:lnTo>
                      <a:lnTo>
                        <a:pt x="128" y="68"/>
                      </a:lnTo>
                      <a:lnTo>
                        <a:pt x="125" y="66"/>
                      </a:lnTo>
                      <a:lnTo>
                        <a:pt x="123" y="66"/>
                      </a:lnTo>
                      <a:lnTo>
                        <a:pt x="121" y="66"/>
                      </a:lnTo>
                      <a:lnTo>
                        <a:pt x="121" y="68"/>
                      </a:lnTo>
                      <a:lnTo>
                        <a:pt x="118" y="68"/>
                      </a:lnTo>
                      <a:lnTo>
                        <a:pt x="118" y="71"/>
                      </a:lnTo>
                      <a:lnTo>
                        <a:pt x="121" y="71"/>
                      </a:lnTo>
                      <a:lnTo>
                        <a:pt x="123" y="71"/>
                      </a:lnTo>
                      <a:lnTo>
                        <a:pt x="125" y="73"/>
                      </a:lnTo>
                      <a:lnTo>
                        <a:pt x="128" y="73"/>
                      </a:lnTo>
                      <a:lnTo>
                        <a:pt x="128" y="75"/>
                      </a:lnTo>
                      <a:lnTo>
                        <a:pt x="125" y="75"/>
                      </a:lnTo>
                      <a:lnTo>
                        <a:pt x="125" y="73"/>
                      </a:lnTo>
                      <a:lnTo>
                        <a:pt x="123" y="73"/>
                      </a:lnTo>
                      <a:lnTo>
                        <a:pt x="121" y="73"/>
                      </a:lnTo>
                      <a:lnTo>
                        <a:pt x="121" y="75"/>
                      </a:lnTo>
                      <a:lnTo>
                        <a:pt x="121" y="78"/>
                      </a:lnTo>
                      <a:lnTo>
                        <a:pt x="123" y="78"/>
                      </a:lnTo>
                      <a:lnTo>
                        <a:pt x="123" y="80"/>
                      </a:lnTo>
                      <a:lnTo>
                        <a:pt x="125" y="80"/>
                      </a:lnTo>
                      <a:lnTo>
                        <a:pt x="125" y="82"/>
                      </a:lnTo>
                      <a:lnTo>
                        <a:pt x="128" y="82"/>
                      </a:lnTo>
                      <a:lnTo>
                        <a:pt x="128" y="85"/>
                      </a:lnTo>
                      <a:lnTo>
                        <a:pt x="125" y="85"/>
                      </a:lnTo>
                      <a:lnTo>
                        <a:pt x="123" y="85"/>
                      </a:lnTo>
                      <a:lnTo>
                        <a:pt x="121" y="87"/>
                      </a:lnTo>
                      <a:lnTo>
                        <a:pt x="118" y="87"/>
                      </a:lnTo>
                      <a:lnTo>
                        <a:pt x="116" y="87"/>
                      </a:lnTo>
                      <a:lnTo>
                        <a:pt x="114" y="90"/>
                      </a:lnTo>
                      <a:lnTo>
                        <a:pt x="111" y="90"/>
                      </a:lnTo>
                      <a:lnTo>
                        <a:pt x="109" y="90"/>
                      </a:lnTo>
                      <a:lnTo>
                        <a:pt x="109" y="85"/>
                      </a:lnTo>
                      <a:lnTo>
                        <a:pt x="109" y="82"/>
                      </a:lnTo>
                      <a:lnTo>
                        <a:pt x="109" y="78"/>
                      </a:lnTo>
                      <a:lnTo>
                        <a:pt x="109" y="75"/>
                      </a:lnTo>
                      <a:lnTo>
                        <a:pt x="106" y="73"/>
                      </a:lnTo>
                      <a:lnTo>
                        <a:pt x="106" y="71"/>
                      </a:lnTo>
                      <a:lnTo>
                        <a:pt x="104" y="73"/>
                      </a:lnTo>
                      <a:lnTo>
                        <a:pt x="104" y="75"/>
                      </a:lnTo>
                      <a:lnTo>
                        <a:pt x="102" y="78"/>
                      </a:lnTo>
                      <a:lnTo>
                        <a:pt x="102" y="80"/>
                      </a:lnTo>
                      <a:lnTo>
                        <a:pt x="97" y="71"/>
                      </a:lnTo>
                      <a:lnTo>
                        <a:pt x="95" y="71"/>
                      </a:lnTo>
                      <a:lnTo>
                        <a:pt x="95" y="73"/>
                      </a:lnTo>
                      <a:lnTo>
                        <a:pt x="97" y="75"/>
                      </a:lnTo>
                      <a:lnTo>
                        <a:pt x="97" y="78"/>
                      </a:lnTo>
                      <a:lnTo>
                        <a:pt x="99" y="80"/>
                      </a:lnTo>
                      <a:lnTo>
                        <a:pt x="99" y="82"/>
                      </a:lnTo>
                      <a:lnTo>
                        <a:pt x="99" y="85"/>
                      </a:lnTo>
                      <a:lnTo>
                        <a:pt x="99" y="87"/>
                      </a:lnTo>
                      <a:lnTo>
                        <a:pt x="102" y="87"/>
                      </a:lnTo>
                      <a:lnTo>
                        <a:pt x="104" y="85"/>
                      </a:lnTo>
                      <a:lnTo>
                        <a:pt x="104" y="82"/>
                      </a:lnTo>
                      <a:lnTo>
                        <a:pt x="106" y="80"/>
                      </a:lnTo>
                      <a:lnTo>
                        <a:pt x="106" y="85"/>
                      </a:lnTo>
                      <a:lnTo>
                        <a:pt x="106" y="87"/>
                      </a:lnTo>
                      <a:lnTo>
                        <a:pt x="104" y="90"/>
                      </a:lnTo>
                      <a:lnTo>
                        <a:pt x="104" y="92"/>
                      </a:lnTo>
                      <a:lnTo>
                        <a:pt x="104" y="94"/>
                      </a:lnTo>
                      <a:lnTo>
                        <a:pt x="102" y="94"/>
                      </a:lnTo>
                      <a:lnTo>
                        <a:pt x="102" y="97"/>
                      </a:lnTo>
                      <a:lnTo>
                        <a:pt x="102" y="99"/>
                      </a:lnTo>
                      <a:lnTo>
                        <a:pt x="106" y="101"/>
                      </a:lnTo>
                      <a:lnTo>
                        <a:pt x="106" y="99"/>
                      </a:lnTo>
                      <a:lnTo>
                        <a:pt x="106" y="97"/>
                      </a:lnTo>
                      <a:lnTo>
                        <a:pt x="106" y="94"/>
                      </a:lnTo>
                      <a:lnTo>
                        <a:pt x="109" y="94"/>
                      </a:lnTo>
                      <a:lnTo>
                        <a:pt x="111" y="94"/>
                      </a:lnTo>
                      <a:lnTo>
                        <a:pt x="114" y="92"/>
                      </a:lnTo>
                      <a:lnTo>
                        <a:pt x="116" y="92"/>
                      </a:lnTo>
                      <a:lnTo>
                        <a:pt x="118" y="92"/>
                      </a:lnTo>
                      <a:lnTo>
                        <a:pt x="123" y="90"/>
                      </a:lnTo>
                      <a:lnTo>
                        <a:pt x="125" y="90"/>
                      </a:lnTo>
                      <a:lnTo>
                        <a:pt x="128" y="90"/>
                      </a:lnTo>
                      <a:lnTo>
                        <a:pt x="130" y="87"/>
                      </a:lnTo>
                      <a:lnTo>
                        <a:pt x="130" y="90"/>
                      </a:lnTo>
                      <a:lnTo>
                        <a:pt x="132" y="90"/>
                      </a:lnTo>
                      <a:lnTo>
                        <a:pt x="132" y="92"/>
                      </a:lnTo>
                      <a:lnTo>
                        <a:pt x="132" y="94"/>
                      </a:lnTo>
                      <a:lnTo>
                        <a:pt x="121" y="97"/>
                      </a:lnTo>
                      <a:lnTo>
                        <a:pt x="121" y="101"/>
                      </a:lnTo>
                      <a:lnTo>
                        <a:pt x="123" y="101"/>
                      </a:lnTo>
                      <a:lnTo>
                        <a:pt x="125" y="99"/>
                      </a:lnTo>
                      <a:lnTo>
                        <a:pt x="128" y="99"/>
                      </a:lnTo>
                      <a:lnTo>
                        <a:pt x="130" y="99"/>
                      </a:lnTo>
                      <a:lnTo>
                        <a:pt x="130" y="97"/>
                      </a:lnTo>
                      <a:lnTo>
                        <a:pt x="132" y="97"/>
                      </a:lnTo>
                      <a:lnTo>
                        <a:pt x="132" y="104"/>
                      </a:lnTo>
                      <a:lnTo>
                        <a:pt x="121" y="108"/>
                      </a:lnTo>
                      <a:lnTo>
                        <a:pt x="121" y="113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2" name="Freeform 456"/>
                <p:cNvSpPr>
                  <a:spLocks/>
                </p:cNvSpPr>
                <p:nvPr/>
              </p:nvSpPr>
              <p:spPr bwMode="auto">
                <a:xfrm>
                  <a:off x="1357313" y="3608388"/>
                  <a:ext cx="104775" cy="28575"/>
                </a:xfrm>
                <a:custGeom>
                  <a:avLst/>
                  <a:gdLst>
                    <a:gd name="T0" fmla="*/ 2147483647 w 66"/>
                    <a:gd name="T1" fmla="*/ 2147483647 h 18"/>
                    <a:gd name="T2" fmla="*/ 2147483647 w 66"/>
                    <a:gd name="T3" fmla="*/ 2147483647 h 18"/>
                    <a:gd name="T4" fmla="*/ 2147483647 w 66"/>
                    <a:gd name="T5" fmla="*/ 2147483647 h 18"/>
                    <a:gd name="T6" fmla="*/ 2147483647 w 66"/>
                    <a:gd name="T7" fmla="*/ 2147483647 h 18"/>
                    <a:gd name="T8" fmla="*/ 2147483647 w 66"/>
                    <a:gd name="T9" fmla="*/ 2147483647 h 18"/>
                    <a:gd name="T10" fmla="*/ 2147483647 w 66"/>
                    <a:gd name="T11" fmla="*/ 2147483647 h 18"/>
                    <a:gd name="T12" fmla="*/ 2147483647 w 66"/>
                    <a:gd name="T13" fmla="*/ 2147483647 h 18"/>
                    <a:gd name="T14" fmla="*/ 2147483647 w 66"/>
                    <a:gd name="T15" fmla="*/ 2147483647 h 18"/>
                    <a:gd name="T16" fmla="*/ 2147483647 w 66"/>
                    <a:gd name="T17" fmla="*/ 2147483647 h 18"/>
                    <a:gd name="T18" fmla="*/ 2147483647 w 66"/>
                    <a:gd name="T19" fmla="*/ 2147483647 h 18"/>
                    <a:gd name="T20" fmla="*/ 2147483647 w 66"/>
                    <a:gd name="T21" fmla="*/ 2147483647 h 18"/>
                    <a:gd name="T22" fmla="*/ 2147483647 w 66"/>
                    <a:gd name="T23" fmla="*/ 2147483647 h 18"/>
                    <a:gd name="T24" fmla="*/ 2147483647 w 66"/>
                    <a:gd name="T25" fmla="*/ 2147483647 h 18"/>
                    <a:gd name="T26" fmla="*/ 2147483647 w 66"/>
                    <a:gd name="T27" fmla="*/ 2147483647 h 18"/>
                    <a:gd name="T28" fmla="*/ 2147483647 w 66"/>
                    <a:gd name="T29" fmla="*/ 2147483647 h 18"/>
                    <a:gd name="T30" fmla="*/ 2147483647 w 66"/>
                    <a:gd name="T31" fmla="*/ 2147483647 h 18"/>
                    <a:gd name="T32" fmla="*/ 2147483647 w 66"/>
                    <a:gd name="T33" fmla="*/ 2147483647 h 18"/>
                    <a:gd name="T34" fmla="*/ 2147483647 w 66"/>
                    <a:gd name="T35" fmla="*/ 2147483647 h 18"/>
                    <a:gd name="T36" fmla="*/ 2147483647 w 66"/>
                    <a:gd name="T37" fmla="*/ 2147483647 h 18"/>
                    <a:gd name="T38" fmla="*/ 2147483647 w 66"/>
                    <a:gd name="T39" fmla="*/ 2147483647 h 18"/>
                    <a:gd name="T40" fmla="*/ 2147483647 w 66"/>
                    <a:gd name="T41" fmla="*/ 2147483647 h 18"/>
                    <a:gd name="T42" fmla="*/ 0 w 66"/>
                    <a:gd name="T43" fmla="*/ 2147483647 h 18"/>
                    <a:gd name="T44" fmla="*/ 0 w 66"/>
                    <a:gd name="T45" fmla="*/ 2147483647 h 18"/>
                    <a:gd name="T46" fmla="*/ 0 w 66"/>
                    <a:gd name="T47" fmla="*/ 2147483647 h 18"/>
                    <a:gd name="T48" fmla="*/ 0 w 66"/>
                    <a:gd name="T49" fmla="*/ 2147483647 h 18"/>
                    <a:gd name="T50" fmla="*/ 2147483647 w 66"/>
                    <a:gd name="T51" fmla="*/ 2147483647 h 18"/>
                    <a:gd name="T52" fmla="*/ 2147483647 w 66"/>
                    <a:gd name="T53" fmla="*/ 2147483647 h 18"/>
                    <a:gd name="T54" fmla="*/ 2147483647 w 66"/>
                    <a:gd name="T55" fmla="*/ 2147483647 h 18"/>
                    <a:gd name="T56" fmla="*/ 2147483647 w 66"/>
                    <a:gd name="T57" fmla="*/ 2147483647 h 18"/>
                    <a:gd name="T58" fmla="*/ 2147483647 w 66"/>
                    <a:gd name="T59" fmla="*/ 2147483647 h 18"/>
                    <a:gd name="T60" fmla="*/ 2147483647 w 66"/>
                    <a:gd name="T61" fmla="*/ 0 h 18"/>
                    <a:gd name="T62" fmla="*/ 2147483647 w 66"/>
                    <a:gd name="T63" fmla="*/ 0 h 18"/>
                    <a:gd name="T64" fmla="*/ 2147483647 w 66"/>
                    <a:gd name="T65" fmla="*/ 0 h 18"/>
                    <a:gd name="T66" fmla="*/ 2147483647 w 66"/>
                    <a:gd name="T67" fmla="*/ 0 h 18"/>
                    <a:gd name="T68" fmla="*/ 2147483647 w 66"/>
                    <a:gd name="T69" fmla="*/ 0 h 18"/>
                    <a:gd name="T70" fmla="*/ 2147483647 w 66"/>
                    <a:gd name="T71" fmla="*/ 0 h 18"/>
                    <a:gd name="T72" fmla="*/ 2147483647 w 66"/>
                    <a:gd name="T73" fmla="*/ 0 h 18"/>
                    <a:gd name="T74" fmla="*/ 2147483647 w 66"/>
                    <a:gd name="T75" fmla="*/ 0 h 18"/>
                    <a:gd name="T76" fmla="*/ 2147483647 w 66"/>
                    <a:gd name="T77" fmla="*/ 0 h 18"/>
                    <a:gd name="T78" fmla="*/ 2147483647 w 66"/>
                    <a:gd name="T79" fmla="*/ 0 h 18"/>
                    <a:gd name="T80" fmla="*/ 2147483647 w 66"/>
                    <a:gd name="T81" fmla="*/ 0 h 18"/>
                    <a:gd name="T82" fmla="*/ 2147483647 w 66"/>
                    <a:gd name="T83" fmla="*/ 0 h 18"/>
                    <a:gd name="T84" fmla="*/ 2147483647 w 66"/>
                    <a:gd name="T85" fmla="*/ 2147483647 h 18"/>
                    <a:gd name="T86" fmla="*/ 2147483647 w 66"/>
                    <a:gd name="T87" fmla="*/ 2147483647 h 18"/>
                    <a:gd name="T88" fmla="*/ 2147483647 w 66"/>
                    <a:gd name="T89" fmla="*/ 2147483647 h 18"/>
                    <a:gd name="T90" fmla="*/ 2147483647 w 66"/>
                    <a:gd name="T91" fmla="*/ 2147483647 h 18"/>
                    <a:gd name="T92" fmla="*/ 2147483647 w 66"/>
                    <a:gd name="T93" fmla="*/ 2147483647 h 18"/>
                    <a:gd name="T94" fmla="*/ 2147483647 w 66"/>
                    <a:gd name="T95" fmla="*/ 2147483647 h 18"/>
                    <a:gd name="T96" fmla="*/ 2147483647 w 66"/>
                    <a:gd name="T97" fmla="*/ 2147483647 h 18"/>
                    <a:gd name="T98" fmla="*/ 2147483647 w 66"/>
                    <a:gd name="T99" fmla="*/ 2147483647 h 18"/>
                    <a:gd name="T100" fmla="*/ 2147483647 w 66"/>
                    <a:gd name="T101" fmla="*/ 2147483647 h 18"/>
                    <a:gd name="T102" fmla="*/ 2147483647 w 66"/>
                    <a:gd name="T103" fmla="*/ 2147483647 h 18"/>
                    <a:gd name="T104" fmla="*/ 2147483647 w 66"/>
                    <a:gd name="T105" fmla="*/ 2147483647 h 18"/>
                    <a:gd name="T106" fmla="*/ 2147483647 w 66"/>
                    <a:gd name="T107" fmla="*/ 2147483647 h 18"/>
                    <a:gd name="T108" fmla="*/ 2147483647 w 66"/>
                    <a:gd name="T109" fmla="*/ 2147483647 h 18"/>
                    <a:gd name="T110" fmla="*/ 2147483647 w 66"/>
                    <a:gd name="T111" fmla="*/ 2147483647 h 18"/>
                    <a:gd name="T112" fmla="*/ 2147483647 w 66"/>
                    <a:gd name="T113" fmla="*/ 2147483647 h 1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66"/>
                    <a:gd name="T172" fmla="*/ 0 h 18"/>
                    <a:gd name="T173" fmla="*/ 66 w 66"/>
                    <a:gd name="T174" fmla="*/ 18 h 1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66" h="18">
                      <a:moveTo>
                        <a:pt x="66" y="18"/>
                      </a:moveTo>
                      <a:lnTo>
                        <a:pt x="64" y="18"/>
                      </a:lnTo>
                      <a:lnTo>
                        <a:pt x="62" y="18"/>
                      </a:lnTo>
                      <a:lnTo>
                        <a:pt x="59" y="14"/>
                      </a:lnTo>
                      <a:lnTo>
                        <a:pt x="57" y="11"/>
                      </a:lnTo>
                      <a:lnTo>
                        <a:pt x="52" y="11"/>
                      </a:lnTo>
                      <a:lnTo>
                        <a:pt x="50" y="9"/>
                      </a:lnTo>
                      <a:lnTo>
                        <a:pt x="45" y="7"/>
                      </a:lnTo>
                      <a:lnTo>
                        <a:pt x="40" y="7"/>
                      </a:lnTo>
                      <a:lnTo>
                        <a:pt x="38" y="7"/>
                      </a:lnTo>
                      <a:lnTo>
                        <a:pt x="33" y="4"/>
                      </a:lnTo>
                      <a:lnTo>
                        <a:pt x="28" y="4"/>
                      </a:lnTo>
                      <a:lnTo>
                        <a:pt x="24" y="4"/>
                      </a:lnTo>
                      <a:lnTo>
                        <a:pt x="21" y="7"/>
                      </a:lnTo>
                      <a:lnTo>
                        <a:pt x="17" y="7"/>
                      </a:lnTo>
                      <a:lnTo>
                        <a:pt x="12" y="7"/>
                      </a:lnTo>
                      <a:lnTo>
                        <a:pt x="10" y="9"/>
                      </a:lnTo>
                      <a:lnTo>
                        <a:pt x="5" y="9"/>
                      </a:lnTo>
                      <a:lnTo>
                        <a:pt x="2" y="11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5" y="4"/>
                      </a:lnTo>
                      <a:lnTo>
                        <a:pt x="7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7" y="0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6" y="0"/>
                      </a:lnTo>
                      <a:lnTo>
                        <a:pt x="28" y="0"/>
                      </a:lnTo>
                      <a:lnTo>
                        <a:pt x="31" y="0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3" y="2"/>
                      </a:lnTo>
                      <a:lnTo>
                        <a:pt x="45" y="2"/>
                      </a:lnTo>
                      <a:lnTo>
                        <a:pt x="47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4" y="7"/>
                      </a:lnTo>
                      <a:lnTo>
                        <a:pt x="57" y="9"/>
                      </a:lnTo>
                      <a:lnTo>
                        <a:pt x="59" y="11"/>
                      </a:lnTo>
                      <a:lnTo>
                        <a:pt x="62" y="11"/>
                      </a:lnTo>
                      <a:lnTo>
                        <a:pt x="62" y="14"/>
                      </a:lnTo>
                      <a:lnTo>
                        <a:pt x="64" y="16"/>
                      </a:lnTo>
                      <a:lnTo>
                        <a:pt x="66" y="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3" name="Freeform 457"/>
                <p:cNvSpPr>
                  <a:spLocks/>
                </p:cNvSpPr>
                <p:nvPr/>
              </p:nvSpPr>
              <p:spPr bwMode="auto">
                <a:xfrm>
                  <a:off x="1106488" y="3622676"/>
                  <a:ext cx="201613" cy="209550"/>
                </a:xfrm>
                <a:custGeom>
                  <a:avLst/>
                  <a:gdLst>
                    <a:gd name="T0" fmla="*/ 2147483647 w 127"/>
                    <a:gd name="T1" fmla="*/ 2147483647 h 132"/>
                    <a:gd name="T2" fmla="*/ 2147483647 w 127"/>
                    <a:gd name="T3" fmla="*/ 2147483647 h 132"/>
                    <a:gd name="T4" fmla="*/ 2147483647 w 127"/>
                    <a:gd name="T5" fmla="*/ 2147483647 h 132"/>
                    <a:gd name="T6" fmla="*/ 2147483647 w 127"/>
                    <a:gd name="T7" fmla="*/ 2147483647 h 132"/>
                    <a:gd name="T8" fmla="*/ 2147483647 w 127"/>
                    <a:gd name="T9" fmla="*/ 2147483647 h 132"/>
                    <a:gd name="T10" fmla="*/ 2147483647 w 127"/>
                    <a:gd name="T11" fmla="*/ 2147483647 h 132"/>
                    <a:gd name="T12" fmla="*/ 2147483647 w 127"/>
                    <a:gd name="T13" fmla="*/ 2147483647 h 132"/>
                    <a:gd name="T14" fmla="*/ 2147483647 w 127"/>
                    <a:gd name="T15" fmla="*/ 2147483647 h 132"/>
                    <a:gd name="T16" fmla="*/ 2147483647 w 127"/>
                    <a:gd name="T17" fmla="*/ 2147483647 h 132"/>
                    <a:gd name="T18" fmla="*/ 2147483647 w 127"/>
                    <a:gd name="T19" fmla="*/ 2147483647 h 132"/>
                    <a:gd name="T20" fmla="*/ 2147483647 w 127"/>
                    <a:gd name="T21" fmla="*/ 2147483647 h 132"/>
                    <a:gd name="T22" fmla="*/ 2147483647 w 127"/>
                    <a:gd name="T23" fmla="*/ 2147483647 h 132"/>
                    <a:gd name="T24" fmla="*/ 2147483647 w 127"/>
                    <a:gd name="T25" fmla="*/ 2147483647 h 132"/>
                    <a:gd name="T26" fmla="*/ 2147483647 w 127"/>
                    <a:gd name="T27" fmla="*/ 2147483647 h 132"/>
                    <a:gd name="T28" fmla="*/ 2147483647 w 127"/>
                    <a:gd name="T29" fmla="*/ 2147483647 h 132"/>
                    <a:gd name="T30" fmla="*/ 2147483647 w 127"/>
                    <a:gd name="T31" fmla="*/ 2147483647 h 132"/>
                    <a:gd name="T32" fmla="*/ 2147483647 w 127"/>
                    <a:gd name="T33" fmla="*/ 2147483647 h 132"/>
                    <a:gd name="T34" fmla="*/ 2147483647 w 127"/>
                    <a:gd name="T35" fmla="*/ 2147483647 h 132"/>
                    <a:gd name="T36" fmla="*/ 2147483647 w 127"/>
                    <a:gd name="T37" fmla="*/ 2147483647 h 132"/>
                    <a:gd name="T38" fmla="*/ 2147483647 w 127"/>
                    <a:gd name="T39" fmla="*/ 2147483647 h 132"/>
                    <a:gd name="T40" fmla="*/ 2147483647 w 127"/>
                    <a:gd name="T41" fmla="*/ 2147483647 h 132"/>
                    <a:gd name="T42" fmla="*/ 2147483647 w 127"/>
                    <a:gd name="T43" fmla="*/ 2147483647 h 132"/>
                    <a:gd name="T44" fmla="*/ 2147483647 w 127"/>
                    <a:gd name="T45" fmla="*/ 2147483647 h 132"/>
                    <a:gd name="T46" fmla="*/ 2147483647 w 127"/>
                    <a:gd name="T47" fmla="*/ 2147483647 h 132"/>
                    <a:gd name="T48" fmla="*/ 2147483647 w 127"/>
                    <a:gd name="T49" fmla="*/ 2147483647 h 132"/>
                    <a:gd name="T50" fmla="*/ 2147483647 w 127"/>
                    <a:gd name="T51" fmla="*/ 2147483647 h 132"/>
                    <a:gd name="T52" fmla="*/ 2147483647 w 127"/>
                    <a:gd name="T53" fmla="*/ 2147483647 h 132"/>
                    <a:gd name="T54" fmla="*/ 2147483647 w 127"/>
                    <a:gd name="T55" fmla="*/ 2147483647 h 132"/>
                    <a:gd name="T56" fmla="*/ 2147483647 w 127"/>
                    <a:gd name="T57" fmla="*/ 2147483647 h 132"/>
                    <a:gd name="T58" fmla="*/ 2147483647 w 127"/>
                    <a:gd name="T59" fmla="*/ 2147483647 h 132"/>
                    <a:gd name="T60" fmla="*/ 2147483647 w 127"/>
                    <a:gd name="T61" fmla="*/ 2147483647 h 132"/>
                    <a:gd name="T62" fmla="*/ 2147483647 w 127"/>
                    <a:gd name="T63" fmla="*/ 2147483647 h 132"/>
                    <a:gd name="T64" fmla="*/ 2147483647 w 127"/>
                    <a:gd name="T65" fmla="*/ 2147483647 h 132"/>
                    <a:gd name="T66" fmla="*/ 2147483647 w 127"/>
                    <a:gd name="T67" fmla="*/ 2147483647 h 132"/>
                    <a:gd name="T68" fmla="*/ 2147483647 w 127"/>
                    <a:gd name="T69" fmla="*/ 2147483647 h 132"/>
                    <a:gd name="T70" fmla="*/ 0 w 127"/>
                    <a:gd name="T71" fmla="*/ 2147483647 h 132"/>
                    <a:gd name="T72" fmla="*/ 0 w 127"/>
                    <a:gd name="T73" fmla="*/ 2147483647 h 132"/>
                    <a:gd name="T74" fmla="*/ 0 w 127"/>
                    <a:gd name="T75" fmla="*/ 2147483647 h 132"/>
                    <a:gd name="T76" fmla="*/ 2147483647 w 127"/>
                    <a:gd name="T77" fmla="*/ 0 h 132"/>
                    <a:gd name="T78" fmla="*/ 2147483647 w 127"/>
                    <a:gd name="T79" fmla="*/ 2147483647 h 132"/>
                    <a:gd name="T80" fmla="*/ 2147483647 w 127"/>
                    <a:gd name="T81" fmla="*/ 2147483647 h 132"/>
                    <a:gd name="T82" fmla="*/ 2147483647 w 127"/>
                    <a:gd name="T83" fmla="*/ 2147483647 h 132"/>
                    <a:gd name="T84" fmla="*/ 2147483647 w 127"/>
                    <a:gd name="T85" fmla="*/ 2147483647 h 132"/>
                    <a:gd name="T86" fmla="*/ 2147483647 w 127"/>
                    <a:gd name="T87" fmla="*/ 2147483647 h 132"/>
                    <a:gd name="T88" fmla="*/ 2147483647 w 127"/>
                    <a:gd name="T89" fmla="*/ 2147483647 h 132"/>
                    <a:gd name="T90" fmla="*/ 2147483647 w 127"/>
                    <a:gd name="T91" fmla="*/ 2147483647 h 132"/>
                    <a:gd name="T92" fmla="*/ 2147483647 w 127"/>
                    <a:gd name="T93" fmla="*/ 2147483647 h 132"/>
                    <a:gd name="T94" fmla="*/ 2147483647 w 127"/>
                    <a:gd name="T95" fmla="*/ 2147483647 h 132"/>
                    <a:gd name="T96" fmla="*/ 2147483647 w 127"/>
                    <a:gd name="T97" fmla="*/ 2147483647 h 1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7"/>
                    <a:gd name="T148" fmla="*/ 0 h 132"/>
                    <a:gd name="T149" fmla="*/ 127 w 127"/>
                    <a:gd name="T150" fmla="*/ 132 h 1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7" h="132">
                      <a:moveTo>
                        <a:pt x="120" y="109"/>
                      </a:moveTo>
                      <a:lnTo>
                        <a:pt x="123" y="7"/>
                      </a:lnTo>
                      <a:lnTo>
                        <a:pt x="23" y="7"/>
                      </a:lnTo>
                      <a:lnTo>
                        <a:pt x="26" y="116"/>
                      </a:lnTo>
                      <a:lnTo>
                        <a:pt x="26" y="118"/>
                      </a:lnTo>
                      <a:lnTo>
                        <a:pt x="23" y="118"/>
                      </a:lnTo>
                      <a:lnTo>
                        <a:pt x="19" y="9"/>
                      </a:lnTo>
                      <a:lnTo>
                        <a:pt x="5" y="24"/>
                      </a:lnTo>
                      <a:lnTo>
                        <a:pt x="5" y="40"/>
                      </a:lnTo>
                      <a:lnTo>
                        <a:pt x="5" y="76"/>
                      </a:lnTo>
                      <a:lnTo>
                        <a:pt x="7" y="111"/>
                      </a:lnTo>
                      <a:lnTo>
                        <a:pt x="7" y="128"/>
                      </a:lnTo>
                      <a:lnTo>
                        <a:pt x="9" y="128"/>
                      </a:lnTo>
                      <a:lnTo>
                        <a:pt x="12" y="128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19" y="123"/>
                      </a:lnTo>
                      <a:lnTo>
                        <a:pt x="21" y="123"/>
                      </a:lnTo>
                      <a:lnTo>
                        <a:pt x="23" y="123"/>
                      </a:lnTo>
                      <a:lnTo>
                        <a:pt x="21" y="123"/>
                      </a:lnTo>
                      <a:lnTo>
                        <a:pt x="19" y="125"/>
                      </a:lnTo>
                      <a:lnTo>
                        <a:pt x="16" y="128"/>
                      </a:lnTo>
                      <a:lnTo>
                        <a:pt x="14" y="128"/>
                      </a:lnTo>
                      <a:lnTo>
                        <a:pt x="12" y="130"/>
                      </a:lnTo>
                      <a:lnTo>
                        <a:pt x="9" y="130"/>
                      </a:lnTo>
                      <a:lnTo>
                        <a:pt x="7" y="132"/>
                      </a:lnTo>
                      <a:lnTo>
                        <a:pt x="5" y="132"/>
                      </a:lnTo>
                      <a:lnTo>
                        <a:pt x="5" y="128"/>
                      </a:lnTo>
                      <a:lnTo>
                        <a:pt x="2" y="116"/>
                      </a:lnTo>
                      <a:lnTo>
                        <a:pt x="2" y="99"/>
                      </a:lnTo>
                      <a:lnTo>
                        <a:pt x="2" y="78"/>
                      </a:lnTo>
                      <a:lnTo>
                        <a:pt x="2" y="59"/>
                      </a:lnTo>
                      <a:lnTo>
                        <a:pt x="0" y="40"/>
                      </a:lnTo>
                      <a:lnTo>
                        <a:pt x="0" y="26"/>
                      </a:lnTo>
                      <a:lnTo>
                        <a:pt x="0" y="19"/>
                      </a:lnTo>
                      <a:lnTo>
                        <a:pt x="19" y="0"/>
                      </a:lnTo>
                      <a:lnTo>
                        <a:pt x="127" y="5"/>
                      </a:lnTo>
                      <a:lnTo>
                        <a:pt x="127" y="9"/>
                      </a:lnTo>
                      <a:lnTo>
                        <a:pt x="127" y="21"/>
                      </a:lnTo>
                      <a:lnTo>
                        <a:pt x="127" y="38"/>
                      </a:lnTo>
                      <a:lnTo>
                        <a:pt x="125" y="57"/>
                      </a:lnTo>
                      <a:lnTo>
                        <a:pt x="125" y="78"/>
                      </a:lnTo>
                      <a:lnTo>
                        <a:pt x="123" y="94"/>
                      </a:lnTo>
                      <a:lnTo>
                        <a:pt x="123" y="106"/>
                      </a:lnTo>
                      <a:lnTo>
                        <a:pt x="123" y="111"/>
                      </a:lnTo>
                      <a:lnTo>
                        <a:pt x="120" y="10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4" name="Freeform 458"/>
                <p:cNvSpPr>
                  <a:spLocks/>
                </p:cNvSpPr>
                <p:nvPr/>
              </p:nvSpPr>
              <p:spPr bwMode="auto">
                <a:xfrm>
                  <a:off x="1323975" y="3625851"/>
                  <a:ext cx="138113" cy="173038"/>
                </a:xfrm>
                <a:custGeom>
                  <a:avLst/>
                  <a:gdLst>
                    <a:gd name="T0" fmla="*/ 2147483647 w 87"/>
                    <a:gd name="T1" fmla="*/ 2147483647 h 109"/>
                    <a:gd name="T2" fmla="*/ 2147483647 w 87"/>
                    <a:gd name="T3" fmla="*/ 2147483647 h 109"/>
                    <a:gd name="T4" fmla="*/ 2147483647 w 87"/>
                    <a:gd name="T5" fmla="*/ 2147483647 h 109"/>
                    <a:gd name="T6" fmla="*/ 2147483647 w 87"/>
                    <a:gd name="T7" fmla="*/ 2147483647 h 109"/>
                    <a:gd name="T8" fmla="*/ 2147483647 w 87"/>
                    <a:gd name="T9" fmla="*/ 2147483647 h 109"/>
                    <a:gd name="T10" fmla="*/ 2147483647 w 87"/>
                    <a:gd name="T11" fmla="*/ 2147483647 h 109"/>
                    <a:gd name="T12" fmla="*/ 2147483647 w 87"/>
                    <a:gd name="T13" fmla="*/ 2147483647 h 109"/>
                    <a:gd name="T14" fmla="*/ 2147483647 w 87"/>
                    <a:gd name="T15" fmla="*/ 2147483647 h 109"/>
                    <a:gd name="T16" fmla="*/ 2147483647 w 87"/>
                    <a:gd name="T17" fmla="*/ 2147483647 h 109"/>
                    <a:gd name="T18" fmla="*/ 2147483647 w 87"/>
                    <a:gd name="T19" fmla="*/ 2147483647 h 109"/>
                    <a:gd name="T20" fmla="*/ 2147483647 w 87"/>
                    <a:gd name="T21" fmla="*/ 2147483647 h 109"/>
                    <a:gd name="T22" fmla="*/ 2147483647 w 87"/>
                    <a:gd name="T23" fmla="*/ 2147483647 h 109"/>
                    <a:gd name="T24" fmla="*/ 2147483647 w 87"/>
                    <a:gd name="T25" fmla="*/ 2147483647 h 109"/>
                    <a:gd name="T26" fmla="*/ 2147483647 w 87"/>
                    <a:gd name="T27" fmla="*/ 2147483647 h 109"/>
                    <a:gd name="T28" fmla="*/ 2147483647 w 87"/>
                    <a:gd name="T29" fmla="*/ 2147483647 h 109"/>
                    <a:gd name="T30" fmla="*/ 2147483647 w 87"/>
                    <a:gd name="T31" fmla="*/ 2147483647 h 109"/>
                    <a:gd name="T32" fmla="*/ 2147483647 w 87"/>
                    <a:gd name="T33" fmla="*/ 2147483647 h 109"/>
                    <a:gd name="T34" fmla="*/ 2147483647 w 87"/>
                    <a:gd name="T35" fmla="*/ 2147483647 h 109"/>
                    <a:gd name="T36" fmla="*/ 2147483647 w 87"/>
                    <a:gd name="T37" fmla="*/ 2147483647 h 109"/>
                    <a:gd name="T38" fmla="*/ 2147483647 w 87"/>
                    <a:gd name="T39" fmla="*/ 2147483647 h 109"/>
                    <a:gd name="T40" fmla="*/ 2147483647 w 87"/>
                    <a:gd name="T41" fmla="*/ 2147483647 h 109"/>
                    <a:gd name="T42" fmla="*/ 2147483647 w 87"/>
                    <a:gd name="T43" fmla="*/ 2147483647 h 109"/>
                    <a:gd name="T44" fmla="*/ 2147483647 w 87"/>
                    <a:gd name="T45" fmla="*/ 2147483647 h 109"/>
                    <a:gd name="T46" fmla="*/ 2147483647 w 87"/>
                    <a:gd name="T47" fmla="*/ 2147483647 h 109"/>
                    <a:gd name="T48" fmla="*/ 0 w 87"/>
                    <a:gd name="T49" fmla="*/ 2147483647 h 109"/>
                    <a:gd name="T50" fmla="*/ 2147483647 w 87"/>
                    <a:gd name="T51" fmla="*/ 2147483647 h 109"/>
                    <a:gd name="T52" fmla="*/ 2147483647 w 87"/>
                    <a:gd name="T53" fmla="*/ 2147483647 h 109"/>
                    <a:gd name="T54" fmla="*/ 2147483647 w 87"/>
                    <a:gd name="T55" fmla="*/ 2147483647 h 109"/>
                    <a:gd name="T56" fmla="*/ 2147483647 w 87"/>
                    <a:gd name="T57" fmla="*/ 2147483647 h 109"/>
                    <a:gd name="T58" fmla="*/ 2147483647 w 87"/>
                    <a:gd name="T59" fmla="*/ 2147483647 h 109"/>
                    <a:gd name="T60" fmla="*/ 2147483647 w 87"/>
                    <a:gd name="T61" fmla="*/ 2147483647 h 109"/>
                    <a:gd name="T62" fmla="*/ 2147483647 w 87"/>
                    <a:gd name="T63" fmla="*/ 2147483647 h 109"/>
                    <a:gd name="T64" fmla="*/ 2147483647 w 87"/>
                    <a:gd name="T65" fmla="*/ 2147483647 h 109"/>
                    <a:gd name="T66" fmla="*/ 2147483647 w 87"/>
                    <a:gd name="T67" fmla="*/ 2147483647 h 109"/>
                    <a:gd name="T68" fmla="*/ 2147483647 w 87"/>
                    <a:gd name="T69" fmla="*/ 2147483647 h 109"/>
                    <a:gd name="T70" fmla="*/ 2147483647 w 87"/>
                    <a:gd name="T71" fmla="*/ 2147483647 h 109"/>
                    <a:gd name="T72" fmla="*/ 2147483647 w 87"/>
                    <a:gd name="T73" fmla="*/ 2147483647 h 109"/>
                    <a:gd name="T74" fmla="*/ 2147483647 w 87"/>
                    <a:gd name="T75" fmla="*/ 2147483647 h 109"/>
                    <a:gd name="T76" fmla="*/ 2147483647 w 87"/>
                    <a:gd name="T77" fmla="*/ 2147483647 h 109"/>
                    <a:gd name="T78" fmla="*/ 2147483647 w 87"/>
                    <a:gd name="T79" fmla="*/ 2147483647 h 109"/>
                    <a:gd name="T80" fmla="*/ 2147483647 w 87"/>
                    <a:gd name="T81" fmla="*/ 2147483647 h 109"/>
                    <a:gd name="T82" fmla="*/ 2147483647 w 87"/>
                    <a:gd name="T83" fmla="*/ 2147483647 h 109"/>
                    <a:gd name="T84" fmla="*/ 2147483647 w 87"/>
                    <a:gd name="T85" fmla="*/ 2147483647 h 109"/>
                    <a:gd name="T86" fmla="*/ 2147483647 w 87"/>
                    <a:gd name="T87" fmla="*/ 2147483647 h 109"/>
                    <a:gd name="T88" fmla="*/ 2147483647 w 87"/>
                    <a:gd name="T89" fmla="*/ 2147483647 h 109"/>
                    <a:gd name="T90" fmla="*/ 2147483647 w 87"/>
                    <a:gd name="T91" fmla="*/ 2147483647 h 109"/>
                    <a:gd name="T92" fmla="*/ 2147483647 w 87"/>
                    <a:gd name="T93" fmla="*/ 2147483647 h 109"/>
                    <a:gd name="T94" fmla="*/ 2147483647 w 87"/>
                    <a:gd name="T95" fmla="*/ 2147483647 h 109"/>
                    <a:gd name="T96" fmla="*/ 2147483647 w 87"/>
                    <a:gd name="T97" fmla="*/ 2147483647 h 109"/>
                    <a:gd name="T98" fmla="*/ 2147483647 w 87"/>
                    <a:gd name="T99" fmla="*/ 2147483647 h 109"/>
                    <a:gd name="T100" fmla="*/ 2147483647 w 87"/>
                    <a:gd name="T101" fmla="*/ 2147483647 h 109"/>
                    <a:gd name="T102" fmla="*/ 2147483647 w 87"/>
                    <a:gd name="T103" fmla="*/ 2147483647 h 1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7"/>
                    <a:gd name="T157" fmla="*/ 0 h 109"/>
                    <a:gd name="T158" fmla="*/ 87 w 87"/>
                    <a:gd name="T159" fmla="*/ 109 h 10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7" h="109">
                      <a:moveTo>
                        <a:pt x="78" y="109"/>
                      </a:moveTo>
                      <a:lnTo>
                        <a:pt x="78" y="109"/>
                      </a:lnTo>
                      <a:lnTo>
                        <a:pt x="75" y="109"/>
                      </a:lnTo>
                      <a:lnTo>
                        <a:pt x="75" y="107"/>
                      </a:lnTo>
                      <a:lnTo>
                        <a:pt x="73" y="104"/>
                      </a:lnTo>
                      <a:lnTo>
                        <a:pt x="73" y="102"/>
                      </a:lnTo>
                      <a:lnTo>
                        <a:pt x="71" y="97"/>
                      </a:lnTo>
                      <a:lnTo>
                        <a:pt x="71" y="95"/>
                      </a:lnTo>
                      <a:lnTo>
                        <a:pt x="68" y="92"/>
                      </a:lnTo>
                      <a:lnTo>
                        <a:pt x="68" y="88"/>
                      </a:lnTo>
                      <a:lnTo>
                        <a:pt x="68" y="85"/>
                      </a:lnTo>
                      <a:lnTo>
                        <a:pt x="66" y="81"/>
                      </a:lnTo>
                      <a:lnTo>
                        <a:pt x="66" y="78"/>
                      </a:lnTo>
                      <a:lnTo>
                        <a:pt x="64" y="76"/>
                      </a:lnTo>
                      <a:lnTo>
                        <a:pt x="61" y="74"/>
                      </a:lnTo>
                      <a:lnTo>
                        <a:pt x="59" y="74"/>
                      </a:lnTo>
                      <a:lnTo>
                        <a:pt x="59" y="71"/>
                      </a:lnTo>
                      <a:lnTo>
                        <a:pt x="57" y="69"/>
                      </a:lnTo>
                      <a:lnTo>
                        <a:pt x="54" y="69"/>
                      </a:lnTo>
                      <a:lnTo>
                        <a:pt x="54" y="67"/>
                      </a:lnTo>
                      <a:lnTo>
                        <a:pt x="52" y="67"/>
                      </a:lnTo>
                      <a:lnTo>
                        <a:pt x="49" y="64"/>
                      </a:lnTo>
                      <a:lnTo>
                        <a:pt x="47" y="64"/>
                      </a:lnTo>
                      <a:lnTo>
                        <a:pt x="45" y="62"/>
                      </a:lnTo>
                      <a:lnTo>
                        <a:pt x="47" y="62"/>
                      </a:lnTo>
                      <a:lnTo>
                        <a:pt x="49" y="62"/>
                      </a:lnTo>
                      <a:lnTo>
                        <a:pt x="52" y="59"/>
                      </a:lnTo>
                      <a:lnTo>
                        <a:pt x="54" y="57"/>
                      </a:lnTo>
                      <a:lnTo>
                        <a:pt x="54" y="55"/>
                      </a:lnTo>
                      <a:lnTo>
                        <a:pt x="54" y="52"/>
                      </a:lnTo>
                      <a:lnTo>
                        <a:pt x="54" y="50"/>
                      </a:lnTo>
                      <a:lnTo>
                        <a:pt x="54" y="48"/>
                      </a:lnTo>
                      <a:lnTo>
                        <a:pt x="52" y="45"/>
                      </a:lnTo>
                      <a:lnTo>
                        <a:pt x="52" y="43"/>
                      </a:lnTo>
                      <a:lnTo>
                        <a:pt x="49" y="43"/>
                      </a:lnTo>
                      <a:lnTo>
                        <a:pt x="47" y="43"/>
                      </a:lnTo>
                      <a:lnTo>
                        <a:pt x="45" y="41"/>
                      </a:lnTo>
                      <a:lnTo>
                        <a:pt x="42" y="41"/>
                      </a:lnTo>
                      <a:lnTo>
                        <a:pt x="40" y="41"/>
                      </a:lnTo>
                      <a:lnTo>
                        <a:pt x="38" y="41"/>
                      </a:lnTo>
                      <a:lnTo>
                        <a:pt x="35" y="41"/>
                      </a:lnTo>
                      <a:lnTo>
                        <a:pt x="35" y="38"/>
                      </a:lnTo>
                      <a:lnTo>
                        <a:pt x="33" y="38"/>
                      </a:lnTo>
                      <a:lnTo>
                        <a:pt x="31" y="38"/>
                      </a:lnTo>
                      <a:lnTo>
                        <a:pt x="28" y="38"/>
                      </a:lnTo>
                      <a:lnTo>
                        <a:pt x="26" y="36"/>
                      </a:lnTo>
                      <a:lnTo>
                        <a:pt x="23" y="36"/>
                      </a:lnTo>
                      <a:lnTo>
                        <a:pt x="21" y="36"/>
                      </a:lnTo>
                      <a:lnTo>
                        <a:pt x="19" y="33"/>
                      </a:lnTo>
                      <a:lnTo>
                        <a:pt x="16" y="31"/>
                      </a:lnTo>
                      <a:lnTo>
                        <a:pt x="14" y="36"/>
                      </a:lnTo>
                      <a:lnTo>
                        <a:pt x="14" y="43"/>
                      </a:lnTo>
                      <a:lnTo>
                        <a:pt x="14" y="48"/>
                      </a:lnTo>
                      <a:lnTo>
                        <a:pt x="12" y="52"/>
                      </a:lnTo>
                      <a:lnTo>
                        <a:pt x="12" y="59"/>
                      </a:lnTo>
                      <a:lnTo>
                        <a:pt x="14" y="64"/>
                      </a:lnTo>
                      <a:lnTo>
                        <a:pt x="14" y="71"/>
                      </a:lnTo>
                      <a:lnTo>
                        <a:pt x="16" y="76"/>
                      </a:lnTo>
                      <a:lnTo>
                        <a:pt x="16" y="78"/>
                      </a:lnTo>
                      <a:lnTo>
                        <a:pt x="19" y="81"/>
                      </a:lnTo>
                      <a:lnTo>
                        <a:pt x="21" y="83"/>
                      </a:lnTo>
                      <a:lnTo>
                        <a:pt x="21" y="88"/>
                      </a:lnTo>
                      <a:lnTo>
                        <a:pt x="23" y="90"/>
                      </a:lnTo>
                      <a:lnTo>
                        <a:pt x="26" y="90"/>
                      </a:lnTo>
                      <a:lnTo>
                        <a:pt x="28" y="92"/>
                      </a:lnTo>
                      <a:lnTo>
                        <a:pt x="33" y="95"/>
                      </a:lnTo>
                      <a:lnTo>
                        <a:pt x="35" y="92"/>
                      </a:lnTo>
                      <a:lnTo>
                        <a:pt x="38" y="92"/>
                      </a:lnTo>
                      <a:lnTo>
                        <a:pt x="38" y="95"/>
                      </a:lnTo>
                      <a:lnTo>
                        <a:pt x="35" y="95"/>
                      </a:lnTo>
                      <a:lnTo>
                        <a:pt x="33" y="95"/>
                      </a:lnTo>
                      <a:lnTo>
                        <a:pt x="31" y="95"/>
                      </a:lnTo>
                      <a:lnTo>
                        <a:pt x="28" y="95"/>
                      </a:lnTo>
                      <a:lnTo>
                        <a:pt x="23" y="92"/>
                      </a:lnTo>
                      <a:lnTo>
                        <a:pt x="21" y="90"/>
                      </a:lnTo>
                      <a:lnTo>
                        <a:pt x="19" y="88"/>
                      </a:lnTo>
                      <a:lnTo>
                        <a:pt x="16" y="85"/>
                      </a:lnTo>
                      <a:lnTo>
                        <a:pt x="14" y="81"/>
                      </a:lnTo>
                      <a:lnTo>
                        <a:pt x="12" y="78"/>
                      </a:lnTo>
                      <a:lnTo>
                        <a:pt x="12" y="76"/>
                      </a:lnTo>
                      <a:lnTo>
                        <a:pt x="9" y="74"/>
                      </a:lnTo>
                      <a:lnTo>
                        <a:pt x="9" y="71"/>
                      </a:lnTo>
                      <a:lnTo>
                        <a:pt x="9" y="67"/>
                      </a:lnTo>
                      <a:lnTo>
                        <a:pt x="7" y="64"/>
                      </a:lnTo>
                      <a:lnTo>
                        <a:pt x="7" y="62"/>
                      </a:lnTo>
                      <a:lnTo>
                        <a:pt x="7" y="57"/>
                      </a:lnTo>
                      <a:lnTo>
                        <a:pt x="7" y="55"/>
                      </a:lnTo>
                      <a:lnTo>
                        <a:pt x="7" y="43"/>
                      </a:lnTo>
                      <a:lnTo>
                        <a:pt x="5" y="43"/>
                      </a:lnTo>
                      <a:lnTo>
                        <a:pt x="2" y="43"/>
                      </a:lnTo>
                      <a:lnTo>
                        <a:pt x="0" y="43"/>
                      </a:lnTo>
                      <a:lnTo>
                        <a:pt x="0" y="41"/>
                      </a:lnTo>
                      <a:lnTo>
                        <a:pt x="7" y="38"/>
                      </a:lnTo>
                      <a:lnTo>
                        <a:pt x="7" y="36"/>
                      </a:lnTo>
                      <a:lnTo>
                        <a:pt x="9" y="31"/>
                      </a:lnTo>
                      <a:lnTo>
                        <a:pt x="9" y="29"/>
                      </a:lnTo>
                      <a:lnTo>
                        <a:pt x="12" y="26"/>
                      </a:lnTo>
                      <a:lnTo>
                        <a:pt x="9" y="24"/>
                      </a:lnTo>
                      <a:lnTo>
                        <a:pt x="9" y="22"/>
                      </a:lnTo>
                      <a:lnTo>
                        <a:pt x="7" y="19"/>
                      </a:lnTo>
                      <a:lnTo>
                        <a:pt x="7" y="17"/>
                      </a:lnTo>
                      <a:lnTo>
                        <a:pt x="7" y="15"/>
                      </a:lnTo>
                      <a:lnTo>
                        <a:pt x="7" y="12"/>
                      </a:lnTo>
                      <a:lnTo>
                        <a:pt x="9" y="10"/>
                      </a:lnTo>
                      <a:lnTo>
                        <a:pt x="9" y="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6" y="0"/>
                      </a:lnTo>
                      <a:lnTo>
                        <a:pt x="19" y="0"/>
                      </a:lnTo>
                      <a:lnTo>
                        <a:pt x="19" y="3"/>
                      </a:lnTo>
                      <a:lnTo>
                        <a:pt x="16" y="3"/>
                      </a:lnTo>
                      <a:lnTo>
                        <a:pt x="16" y="5"/>
                      </a:lnTo>
                      <a:lnTo>
                        <a:pt x="14" y="7"/>
                      </a:lnTo>
                      <a:lnTo>
                        <a:pt x="14" y="12"/>
                      </a:lnTo>
                      <a:lnTo>
                        <a:pt x="14" y="15"/>
                      </a:lnTo>
                      <a:lnTo>
                        <a:pt x="14" y="19"/>
                      </a:lnTo>
                      <a:lnTo>
                        <a:pt x="16" y="22"/>
                      </a:lnTo>
                      <a:lnTo>
                        <a:pt x="19" y="24"/>
                      </a:lnTo>
                      <a:lnTo>
                        <a:pt x="19" y="26"/>
                      </a:lnTo>
                      <a:lnTo>
                        <a:pt x="21" y="29"/>
                      </a:lnTo>
                      <a:lnTo>
                        <a:pt x="26" y="31"/>
                      </a:lnTo>
                      <a:lnTo>
                        <a:pt x="28" y="31"/>
                      </a:lnTo>
                      <a:lnTo>
                        <a:pt x="31" y="31"/>
                      </a:lnTo>
                      <a:lnTo>
                        <a:pt x="33" y="33"/>
                      </a:lnTo>
                      <a:lnTo>
                        <a:pt x="35" y="33"/>
                      </a:lnTo>
                      <a:lnTo>
                        <a:pt x="38" y="33"/>
                      </a:lnTo>
                      <a:lnTo>
                        <a:pt x="40" y="36"/>
                      </a:lnTo>
                      <a:lnTo>
                        <a:pt x="45" y="36"/>
                      </a:lnTo>
                      <a:lnTo>
                        <a:pt x="47" y="36"/>
                      </a:lnTo>
                      <a:lnTo>
                        <a:pt x="49" y="38"/>
                      </a:lnTo>
                      <a:lnTo>
                        <a:pt x="52" y="38"/>
                      </a:lnTo>
                      <a:lnTo>
                        <a:pt x="54" y="41"/>
                      </a:lnTo>
                      <a:lnTo>
                        <a:pt x="57" y="41"/>
                      </a:lnTo>
                      <a:lnTo>
                        <a:pt x="59" y="43"/>
                      </a:lnTo>
                      <a:lnTo>
                        <a:pt x="61" y="43"/>
                      </a:lnTo>
                      <a:lnTo>
                        <a:pt x="64" y="43"/>
                      </a:lnTo>
                      <a:lnTo>
                        <a:pt x="64" y="45"/>
                      </a:lnTo>
                      <a:lnTo>
                        <a:pt x="66" y="45"/>
                      </a:lnTo>
                      <a:lnTo>
                        <a:pt x="66" y="48"/>
                      </a:lnTo>
                      <a:lnTo>
                        <a:pt x="68" y="50"/>
                      </a:lnTo>
                      <a:lnTo>
                        <a:pt x="68" y="52"/>
                      </a:lnTo>
                      <a:lnTo>
                        <a:pt x="68" y="55"/>
                      </a:lnTo>
                      <a:lnTo>
                        <a:pt x="66" y="57"/>
                      </a:lnTo>
                      <a:lnTo>
                        <a:pt x="64" y="57"/>
                      </a:lnTo>
                      <a:lnTo>
                        <a:pt x="64" y="55"/>
                      </a:lnTo>
                      <a:lnTo>
                        <a:pt x="61" y="55"/>
                      </a:lnTo>
                      <a:lnTo>
                        <a:pt x="61" y="52"/>
                      </a:lnTo>
                      <a:lnTo>
                        <a:pt x="61" y="55"/>
                      </a:lnTo>
                      <a:lnTo>
                        <a:pt x="64" y="55"/>
                      </a:lnTo>
                      <a:lnTo>
                        <a:pt x="66" y="55"/>
                      </a:lnTo>
                      <a:lnTo>
                        <a:pt x="66" y="52"/>
                      </a:lnTo>
                      <a:lnTo>
                        <a:pt x="66" y="50"/>
                      </a:lnTo>
                      <a:lnTo>
                        <a:pt x="64" y="50"/>
                      </a:lnTo>
                      <a:lnTo>
                        <a:pt x="64" y="48"/>
                      </a:lnTo>
                      <a:lnTo>
                        <a:pt x="61" y="48"/>
                      </a:lnTo>
                      <a:lnTo>
                        <a:pt x="59" y="45"/>
                      </a:lnTo>
                      <a:lnTo>
                        <a:pt x="57" y="45"/>
                      </a:lnTo>
                      <a:lnTo>
                        <a:pt x="59" y="48"/>
                      </a:lnTo>
                      <a:lnTo>
                        <a:pt x="59" y="52"/>
                      </a:lnTo>
                      <a:lnTo>
                        <a:pt x="59" y="55"/>
                      </a:lnTo>
                      <a:lnTo>
                        <a:pt x="59" y="59"/>
                      </a:lnTo>
                      <a:lnTo>
                        <a:pt x="59" y="62"/>
                      </a:lnTo>
                      <a:lnTo>
                        <a:pt x="59" y="64"/>
                      </a:lnTo>
                      <a:lnTo>
                        <a:pt x="61" y="67"/>
                      </a:lnTo>
                      <a:lnTo>
                        <a:pt x="64" y="71"/>
                      </a:lnTo>
                      <a:lnTo>
                        <a:pt x="66" y="71"/>
                      </a:lnTo>
                      <a:lnTo>
                        <a:pt x="66" y="74"/>
                      </a:lnTo>
                      <a:lnTo>
                        <a:pt x="68" y="76"/>
                      </a:lnTo>
                      <a:lnTo>
                        <a:pt x="71" y="78"/>
                      </a:lnTo>
                      <a:lnTo>
                        <a:pt x="73" y="81"/>
                      </a:lnTo>
                      <a:lnTo>
                        <a:pt x="75" y="81"/>
                      </a:lnTo>
                      <a:lnTo>
                        <a:pt x="78" y="81"/>
                      </a:lnTo>
                      <a:lnTo>
                        <a:pt x="80" y="81"/>
                      </a:lnTo>
                      <a:lnTo>
                        <a:pt x="83" y="81"/>
                      </a:lnTo>
                      <a:lnTo>
                        <a:pt x="83" y="78"/>
                      </a:lnTo>
                      <a:lnTo>
                        <a:pt x="80" y="78"/>
                      </a:lnTo>
                      <a:lnTo>
                        <a:pt x="83" y="76"/>
                      </a:lnTo>
                      <a:lnTo>
                        <a:pt x="85" y="76"/>
                      </a:lnTo>
                      <a:lnTo>
                        <a:pt x="85" y="78"/>
                      </a:lnTo>
                      <a:lnTo>
                        <a:pt x="87" y="78"/>
                      </a:lnTo>
                      <a:lnTo>
                        <a:pt x="87" y="81"/>
                      </a:lnTo>
                      <a:lnTo>
                        <a:pt x="87" y="83"/>
                      </a:lnTo>
                      <a:lnTo>
                        <a:pt x="85" y="83"/>
                      </a:lnTo>
                      <a:lnTo>
                        <a:pt x="85" y="85"/>
                      </a:lnTo>
                      <a:lnTo>
                        <a:pt x="83" y="85"/>
                      </a:lnTo>
                      <a:lnTo>
                        <a:pt x="80" y="85"/>
                      </a:lnTo>
                      <a:lnTo>
                        <a:pt x="78" y="85"/>
                      </a:lnTo>
                      <a:lnTo>
                        <a:pt x="75" y="85"/>
                      </a:lnTo>
                      <a:lnTo>
                        <a:pt x="73" y="83"/>
                      </a:lnTo>
                      <a:lnTo>
                        <a:pt x="71" y="83"/>
                      </a:lnTo>
                      <a:lnTo>
                        <a:pt x="71" y="81"/>
                      </a:lnTo>
                      <a:lnTo>
                        <a:pt x="71" y="85"/>
                      </a:lnTo>
                      <a:lnTo>
                        <a:pt x="71" y="88"/>
                      </a:lnTo>
                      <a:lnTo>
                        <a:pt x="73" y="90"/>
                      </a:lnTo>
                      <a:lnTo>
                        <a:pt x="75" y="92"/>
                      </a:lnTo>
                      <a:lnTo>
                        <a:pt x="75" y="95"/>
                      </a:lnTo>
                      <a:lnTo>
                        <a:pt x="78" y="100"/>
                      </a:lnTo>
                      <a:lnTo>
                        <a:pt x="78" y="102"/>
                      </a:lnTo>
                      <a:lnTo>
                        <a:pt x="80" y="104"/>
                      </a:lnTo>
                      <a:lnTo>
                        <a:pt x="78" y="10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5" name="Freeform 459"/>
                <p:cNvSpPr>
                  <a:spLocks/>
                </p:cNvSpPr>
                <p:nvPr/>
              </p:nvSpPr>
              <p:spPr bwMode="auto">
                <a:xfrm>
                  <a:off x="1466850" y="3636963"/>
                  <a:ext cx="52388" cy="106363"/>
                </a:xfrm>
                <a:custGeom>
                  <a:avLst/>
                  <a:gdLst>
                    <a:gd name="T0" fmla="*/ 2147483647 w 33"/>
                    <a:gd name="T1" fmla="*/ 2147483647 h 67"/>
                    <a:gd name="T2" fmla="*/ 2147483647 w 33"/>
                    <a:gd name="T3" fmla="*/ 2147483647 h 67"/>
                    <a:gd name="T4" fmla="*/ 2147483647 w 33"/>
                    <a:gd name="T5" fmla="*/ 2147483647 h 67"/>
                    <a:gd name="T6" fmla="*/ 2147483647 w 33"/>
                    <a:gd name="T7" fmla="*/ 2147483647 h 67"/>
                    <a:gd name="T8" fmla="*/ 2147483647 w 33"/>
                    <a:gd name="T9" fmla="*/ 2147483647 h 67"/>
                    <a:gd name="T10" fmla="*/ 2147483647 w 33"/>
                    <a:gd name="T11" fmla="*/ 2147483647 h 67"/>
                    <a:gd name="T12" fmla="*/ 2147483647 w 33"/>
                    <a:gd name="T13" fmla="*/ 2147483647 h 67"/>
                    <a:gd name="T14" fmla="*/ 2147483647 w 33"/>
                    <a:gd name="T15" fmla="*/ 2147483647 h 67"/>
                    <a:gd name="T16" fmla="*/ 2147483647 w 33"/>
                    <a:gd name="T17" fmla="*/ 2147483647 h 67"/>
                    <a:gd name="T18" fmla="*/ 2147483647 w 33"/>
                    <a:gd name="T19" fmla="*/ 2147483647 h 67"/>
                    <a:gd name="T20" fmla="*/ 2147483647 w 33"/>
                    <a:gd name="T21" fmla="*/ 2147483647 h 67"/>
                    <a:gd name="T22" fmla="*/ 2147483647 w 33"/>
                    <a:gd name="T23" fmla="*/ 2147483647 h 67"/>
                    <a:gd name="T24" fmla="*/ 2147483647 w 33"/>
                    <a:gd name="T25" fmla="*/ 2147483647 h 67"/>
                    <a:gd name="T26" fmla="*/ 2147483647 w 33"/>
                    <a:gd name="T27" fmla="*/ 2147483647 h 67"/>
                    <a:gd name="T28" fmla="*/ 2147483647 w 33"/>
                    <a:gd name="T29" fmla="*/ 2147483647 h 67"/>
                    <a:gd name="T30" fmla="*/ 2147483647 w 33"/>
                    <a:gd name="T31" fmla="*/ 2147483647 h 67"/>
                    <a:gd name="T32" fmla="*/ 2147483647 w 33"/>
                    <a:gd name="T33" fmla="*/ 2147483647 h 67"/>
                    <a:gd name="T34" fmla="*/ 2147483647 w 33"/>
                    <a:gd name="T35" fmla="*/ 2147483647 h 67"/>
                    <a:gd name="T36" fmla="*/ 2147483647 w 33"/>
                    <a:gd name="T37" fmla="*/ 2147483647 h 67"/>
                    <a:gd name="T38" fmla="*/ 2147483647 w 33"/>
                    <a:gd name="T39" fmla="*/ 2147483647 h 67"/>
                    <a:gd name="T40" fmla="*/ 2147483647 w 33"/>
                    <a:gd name="T41" fmla="*/ 2147483647 h 67"/>
                    <a:gd name="T42" fmla="*/ 2147483647 w 33"/>
                    <a:gd name="T43" fmla="*/ 2147483647 h 67"/>
                    <a:gd name="T44" fmla="*/ 2147483647 w 33"/>
                    <a:gd name="T45" fmla="*/ 2147483647 h 67"/>
                    <a:gd name="T46" fmla="*/ 2147483647 w 33"/>
                    <a:gd name="T47" fmla="*/ 2147483647 h 67"/>
                    <a:gd name="T48" fmla="*/ 2147483647 w 33"/>
                    <a:gd name="T49" fmla="*/ 2147483647 h 67"/>
                    <a:gd name="T50" fmla="*/ 2147483647 w 33"/>
                    <a:gd name="T51" fmla="*/ 0 h 67"/>
                    <a:gd name="T52" fmla="*/ 2147483647 w 33"/>
                    <a:gd name="T53" fmla="*/ 0 h 67"/>
                    <a:gd name="T54" fmla="*/ 2147483647 w 33"/>
                    <a:gd name="T55" fmla="*/ 0 h 67"/>
                    <a:gd name="T56" fmla="*/ 2147483647 w 33"/>
                    <a:gd name="T57" fmla="*/ 2147483647 h 67"/>
                    <a:gd name="T58" fmla="*/ 2147483647 w 33"/>
                    <a:gd name="T59" fmla="*/ 2147483647 h 67"/>
                    <a:gd name="T60" fmla="*/ 2147483647 w 33"/>
                    <a:gd name="T61" fmla="*/ 2147483647 h 67"/>
                    <a:gd name="T62" fmla="*/ 2147483647 w 33"/>
                    <a:gd name="T63" fmla="*/ 2147483647 h 6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3"/>
                    <a:gd name="T97" fmla="*/ 0 h 67"/>
                    <a:gd name="T98" fmla="*/ 33 w 33"/>
                    <a:gd name="T99" fmla="*/ 67 h 6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3" h="67">
                      <a:moveTo>
                        <a:pt x="30" y="15"/>
                      </a:moveTo>
                      <a:lnTo>
                        <a:pt x="33" y="19"/>
                      </a:lnTo>
                      <a:lnTo>
                        <a:pt x="33" y="26"/>
                      </a:lnTo>
                      <a:lnTo>
                        <a:pt x="33" y="34"/>
                      </a:lnTo>
                      <a:lnTo>
                        <a:pt x="33" y="38"/>
                      </a:lnTo>
                      <a:lnTo>
                        <a:pt x="33" y="45"/>
                      </a:lnTo>
                      <a:lnTo>
                        <a:pt x="30" y="50"/>
                      </a:lnTo>
                      <a:lnTo>
                        <a:pt x="28" y="57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19" y="64"/>
                      </a:lnTo>
                      <a:lnTo>
                        <a:pt x="16" y="64"/>
                      </a:lnTo>
                      <a:lnTo>
                        <a:pt x="14" y="67"/>
                      </a:lnTo>
                      <a:lnTo>
                        <a:pt x="11" y="67"/>
                      </a:lnTo>
                      <a:lnTo>
                        <a:pt x="11" y="64"/>
                      </a:lnTo>
                      <a:lnTo>
                        <a:pt x="14" y="64"/>
                      </a:lnTo>
                      <a:lnTo>
                        <a:pt x="14" y="62"/>
                      </a:lnTo>
                      <a:lnTo>
                        <a:pt x="16" y="62"/>
                      </a:lnTo>
                      <a:lnTo>
                        <a:pt x="19" y="60"/>
                      </a:lnTo>
                      <a:lnTo>
                        <a:pt x="21" y="60"/>
                      </a:lnTo>
                      <a:lnTo>
                        <a:pt x="21" y="57"/>
                      </a:lnTo>
                      <a:lnTo>
                        <a:pt x="23" y="55"/>
                      </a:lnTo>
                      <a:lnTo>
                        <a:pt x="26" y="52"/>
                      </a:lnTo>
                      <a:lnTo>
                        <a:pt x="26" y="48"/>
                      </a:lnTo>
                      <a:lnTo>
                        <a:pt x="26" y="43"/>
                      </a:lnTo>
                      <a:lnTo>
                        <a:pt x="28" y="38"/>
                      </a:lnTo>
                      <a:lnTo>
                        <a:pt x="28" y="34"/>
                      </a:lnTo>
                      <a:lnTo>
                        <a:pt x="28" y="29"/>
                      </a:lnTo>
                      <a:lnTo>
                        <a:pt x="28" y="24"/>
                      </a:lnTo>
                      <a:lnTo>
                        <a:pt x="26" y="19"/>
                      </a:lnTo>
                      <a:lnTo>
                        <a:pt x="26" y="17"/>
                      </a:lnTo>
                      <a:lnTo>
                        <a:pt x="26" y="15"/>
                      </a:lnTo>
                      <a:lnTo>
                        <a:pt x="23" y="15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10"/>
                      </a:lnTo>
                      <a:lnTo>
                        <a:pt x="19" y="8"/>
                      </a:lnTo>
                      <a:lnTo>
                        <a:pt x="16" y="5"/>
                      </a:lnTo>
                      <a:lnTo>
                        <a:pt x="11" y="5"/>
                      </a:lnTo>
                      <a:lnTo>
                        <a:pt x="9" y="3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9" y="3"/>
                      </a:lnTo>
                      <a:lnTo>
                        <a:pt x="21" y="3"/>
                      </a:lnTo>
                      <a:lnTo>
                        <a:pt x="23" y="5"/>
                      </a:lnTo>
                      <a:lnTo>
                        <a:pt x="26" y="8"/>
                      </a:lnTo>
                      <a:lnTo>
                        <a:pt x="28" y="10"/>
                      </a:lnTo>
                      <a:lnTo>
                        <a:pt x="28" y="12"/>
                      </a:lnTo>
                      <a:lnTo>
                        <a:pt x="30" y="12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6" name="Freeform 460"/>
                <p:cNvSpPr>
                  <a:spLocks/>
                </p:cNvSpPr>
                <p:nvPr/>
              </p:nvSpPr>
              <p:spPr bwMode="auto">
                <a:xfrm>
                  <a:off x="1158875" y="3649663"/>
                  <a:ext cx="127000" cy="146050"/>
                </a:xfrm>
                <a:custGeom>
                  <a:avLst/>
                  <a:gdLst>
                    <a:gd name="T0" fmla="*/ 2147483647 w 80"/>
                    <a:gd name="T1" fmla="*/ 0 h 92"/>
                    <a:gd name="T2" fmla="*/ 2147483647 w 80"/>
                    <a:gd name="T3" fmla="*/ 2147483647 h 92"/>
                    <a:gd name="T4" fmla="*/ 2147483647 w 80"/>
                    <a:gd name="T5" fmla="*/ 2147483647 h 92"/>
                    <a:gd name="T6" fmla="*/ 2147483647 w 80"/>
                    <a:gd name="T7" fmla="*/ 2147483647 h 92"/>
                    <a:gd name="T8" fmla="*/ 2147483647 w 80"/>
                    <a:gd name="T9" fmla="*/ 2147483647 h 92"/>
                    <a:gd name="T10" fmla="*/ 2147483647 w 80"/>
                    <a:gd name="T11" fmla="*/ 2147483647 h 92"/>
                    <a:gd name="T12" fmla="*/ 2147483647 w 80"/>
                    <a:gd name="T13" fmla="*/ 2147483647 h 92"/>
                    <a:gd name="T14" fmla="*/ 2147483647 w 80"/>
                    <a:gd name="T15" fmla="*/ 2147483647 h 92"/>
                    <a:gd name="T16" fmla="*/ 2147483647 w 80"/>
                    <a:gd name="T17" fmla="*/ 2147483647 h 92"/>
                    <a:gd name="T18" fmla="*/ 2147483647 w 80"/>
                    <a:gd name="T19" fmla="*/ 2147483647 h 92"/>
                    <a:gd name="T20" fmla="*/ 2147483647 w 80"/>
                    <a:gd name="T21" fmla="*/ 2147483647 h 92"/>
                    <a:gd name="T22" fmla="*/ 2147483647 w 80"/>
                    <a:gd name="T23" fmla="*/ 2147483647 h 92"/>
                    <a:gd name="T24" fmla="*/ 2147483647 w 80"/>
                    <a:gd name="T25" fmla="*/ 2147483647 h 92"/>
                    <a:gd name="T26" fmla="*/ 2147483647 w 80"/>
                    <a:gd name="T27" fmla="*/ 2147483647 h 92"/>
                    <a:gd name="T28" fmla="*/ 2147483647 w 80"/>
                    <a:gd name="T29" fmla="*/ 2147483647 h 92"/>
                    <a:gd name="T30" fmla="*/ 2147483647 w 80"/>
                    <a:gd name="T31" fmla="*/ 2147483647 h 92"/>
                    <a:gd name="T32" fmla="*/ 2147483647 w 80"/>
                    <a:gd name="T33" fmla="*/ 2147483647 h 92"/>
                    <a:gd name="T34" fmla="*/ 2147483647 w 80"/>
                    <a:gd name="T35" fmla="*/ 2147483647 h 92"/>
                    <a:gd name="T36" fmla="*/ 2147483647 w 80"/>
                    <a:gd name="T37" fmla="*/ 2147483647 h 92"/>
                    <a:gd name="T38" fmla="*/ 2147483647 w 80"/>
                    <a:gd name="T39" fmla="*/ 2147483647 h 92"/>
                    <a:gd name="T40" fmla="*/ 2147483647 w 80"/>
                    <a:gd name="T41" fmla="*/ 2147483647 h 92"/>
                    <a:gd name="T42" fmla="*/ 0 w 80"/>
                    <a:gd name="T43" fmla="*/ 0 h 92"/>
                    <a:gd name="T44" fmla="*/ 2147483647 w 80"/>
                    <a:gd name="T45" fmla="*/ 0 h 9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80"/>
                    <a:gd name="T70" fmla="*/ 0 h 92"/>
                    <a:gd name="T71" fmla="*/ 80 w 80"/>
                    <a:gd name="T72" fmla="*/ 92 h 92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80" h="92">
                      <a:moveTo>
                        <a:pt x="80" y="0"/>
                      </a:moveTo>
                      <a:lnTo>
                        <a:pt x="80" y="14"/>
                      </a:lnTo>
                      <a:lnTo>
                        <a:pt x="80" y="44"/>
                      </a:lnTo>
                      <a:lnTo>
                        <a:pt x="80" y="75"/>
                      </a:lnTo>
                      <a:lnTo>
                        <a:pt x="80" y="89"/>
                      </a:lnTo>
                      <a:lnTo>
                        <a:pt x="78" y="89"/>
                      </a:lnTo>
                      <a:lnTo>
                        <a:pt x="73" y="89"/>
                      </a:lnTo>
                      <a:lnTo>
                        <a:pt x="71" y="89"/>
                      </a:lnTo>
                      <a:lnTo>
                        <a:pt x="64" y="89"/>
                      </a:lnTo>
                      <a:lnTo>
                        <a:pt x="59" y="89"/>
                      </a:lnTo>
                      <a:lnTo>
                        <a:pt x="52" y="89"/>
                      </a:lnTo>
                      <a:lnTo>
                        <a:pt x="47" y="89"/>
                      </a:lnTo>
                      <a:lnTo>
                        <a:pt x="40" y="92"/>
                      </a:lnTo>
                      <a:lnTo>
                        <a:pt x="33" y="92"/>
                      </a:lnTo>
                      <a:lnTo>
                        <a:pt x="28" y="92"/>
                      </a:lnTo>
                      <a:lnTo>
                        <a:pt x="21" y="92"/>
                      </a:lnTo>
                      <a:lnTo>
                        <a:pt x="16" y="92"/>
                      </a:lnTo>
                      <a:lnTo>
                        <a:pt x="12" y="92"/>
                      </a:lnTo>
                      <a:lnTo>
                        <a:pt x="7" y="92"/>
                      </a:lnTo>
                      <a:lnTo>
                        <a:pt x="5" y="92"/>
                      </a:lnTo>
                      <a:lnTo>
                        <a:pt x="0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7" name="Freeform 461"/>
                <p:cNvSpPr>
                  <a:spLocks/>
                </p:cNvSpPr>
                <p:nvPr/>
              </p:nvSpPr>
              <p:spPr bwMode="auto">
                <a:xfrm>
                  <a:off x="1447800" y="3649663"/>
                  <a:ext cx="44450" cy="88900"/>
                </a:xfrm>
                <a:custGeom>
                  <a:avLst/>
                  <a:gdLst>
                    <a:gd name="T0" fmla="*/ 2147483647 w 28"/>
                    <a:gd name="T1" fmla="*/ 2147483647 h 56"/>
                    <a:gd name="T2" fmla="*/ 2147483647 w 28"/>
                    <a:gd name="T3" fmla="*/ 2147483647 h 56"/>
                    <a:gd name="T4" fmla="*/ 2147483647 w 28"/>
                    <a:gd name="T5" fmla="*/ 2147483647 h 56"/>
                    <a:gd name="T6" fmla="*/ 2147483647 w 28"/>
                    <a:gd name="T7" fmla="*/ 2147483647 h 56"/>
                    <a:gd name="T8" fmla="*/ 2147483647 w 28"/>
                    <a:gd name="T9" fmla="*/ 2147483647 h 56"/>
                    <a:gd name="T10" fmla="*/ 2147483647 w 28"/>
                    <a:gd name="T11" fmla="*/ 2147483647 h 56"/>
                    <a:gd name="T12" fmla="*/ 2147483647 w 28"/>
                    <a:gd name="T13" fmla="*/ 2147483647 h 56"/>
                    <a:gd name="T14" fmla="*/ 2147483647 w 28"/>
                    <a:gd name="T15" fmla="*/ 2147483647 h 56"/>
                    <a:gd name="T16" fmla="*/ 2147483647 w 28"/>
                    <a:gd name="T17" fmla="*/ 2147483647 h 56"/>
                    <a:gd name="T18" fmla="*/ 2147483647 w 28"/>
                    <a:gd name="T19" fmla="*/ 2147483647 h 56"/>
                    <a:gd name="T20" fmla="*/ 2147483647 w 28"/>
                    <a:gd name="T21" fmla="*/ 2147483647 h 56"/>
                    <a:gd name="T22" fmla="*/ 2147483647 w 28"/>
                    <a:gd name="T23" fmla="*/ 2147483647 h 56"/>
                    <a:gd name="T24" fmla="*/ 2147483647 w 28"/>
                    <a:gd name="T25" fmla="*/ 2147483647 h 56"/>
                    <a:gd name="T26" fmla="*/ 2147483647 w 28"/>
                    <a:gd name="T27" fmla="*/ 2147483647 h 56"/>
                    <a:gd name="T28" fmla="*/ 2147483647 w 28"/>
                    <a:gd name="T29" fmla="*/ 2147483647 h 56"/>
                    <a:gd name="T30" fmla="*/ 2147483647 w 28"/>
                    <a:gd name="T31" fmla="*/ 2147483647 h 56"/>
                    <a:gd name="T32" fmla="*/ 2147483647 w 28"/>
                    <a:gd name="T33" fmla="*/ 2147483647 h 56"/>
                    <a:gd name="T34" fmla="*/ 2147483647 w 28"/>
                    <a:gd name="T35" fmla="*/ 2147483647 h 56"/>
                    <a:gd name="T36" fmla="*/ 2147483647 w 28"/>
                    <a:gd name="T37" fmla="*/ 2147483647 h 56"/>
                    <a:gd name="T38" fmla="*/ 2147483647 w 28"/>
                    <a:gd name="T39" fmla="*/ 2147483647 h 56"/>
                    <a:gd name="T40" fmla="*/ 2147483647 w 28"/>
                    <a:gd name="T41" fmla="*/ 2147483647 h 56"/>
                    <a:gd name="T42" fmla="*/ 2147483647 w 28"/>
                    <a:gd name="T43" fmla="*/ 2147483647 h 56"/>
                    <a:gd name="T44" fmla="*/ 2147483647 w 28"/>
                    <a:gd name="T45" fmla="*/ 2147483647 h 56"/>
                    <a:gd name="T46" fmla="*/ 2147483647 w 28"/>
                    <a:gd name="T47" fmla="*/ 2147483647 h 56"/>
                    <a:gd name="T48" fmla="*/ 2147483647 w 28"/>
                    <a:gd name="T49" fmla="*/ 2147483647 h 56"/>
                    <a:gd name="T50" fmla="*/ 2147483647 w 28"/>
                    <a:gd name="T51" fmla="*/ 2147483647 h 56"/>
                    <a:gd name="T52" fmla="*/ 2147483647 w 28"/>
                    <a:gd name="T53" fmla="*/ 2147483647 h 56"/>
                    <a:gd name="T54" fmla="*/ 2147483647 w 28"/>
                    <a:gd name="T55" fmla="*/ 2147483647 h 56"/>
                    <a:gd name="T56" fmla="*/ 2147483647 w 28"/>
                    <a:gd name="T57" fmla="*/ 2147483647 h 56"/>
                    <a:gd name="T58" fmla="*/ 2147483647 w 28"/>
                    <a:gd name="T59" fmla="*/ 2147483647 h 56"/>
                    <a:gd name="T60" fmla="*/ 2147483647 w 28"/>
                    <a:gd name="T61" fmla="*/ 2147483647 h 56"/>
                    <a:gd name="T62" fmla="*/ 2147483647 w 28"/>
                    <a:gd name="T63" fmla="*/ 2147483647 h 56"/>
                    <a:gd name="T64" fmla="*/ 0 w 28"/>
                    <a:gd name="T65" fmla="*/ 2147483647 h 56"/>
                    <a:gd name="T66" fmla="*/ 0 w 28"/>
                    <a:gd name="T67" fmla="*/ 2147483647 h 56"/>
                    <a:gd name="T68" fmla="*/ 2147483647 w 28"/>
                    <a:gd name="T69" fmla="*/ 2147483647 h 56"/>
                    <a:gd name="T70" fmla="*/ 2147483647 w 28"/>
                    <a:gd name="T71" fmla="*/ 2147483647 h 56"/>
                    <a:gd name="T72" fmla="*/ 2147483647 w 28"/>
                    <a:gd name="T73" fmla="*/ 2147483647 h 56"/>
                    <a:gd name="T74" fmla="*/ 2147483647 w 28"/>
                    <a:gd name="T75" fmla="*/ 2147483647 h 56"/>
                    <a:gd name="T76" fmla="*/ 2147483647 w 28"/>
                    <a:gd name="T77" fmla="*/ 2147483647 h 56"/>
                    <a:gd name="T78" fmla="*/ 2147483647 w 28"/>
                    <a:gd name="T79" fmla="*/ 2147483647 h 56"/>
                    <a:gd name="T80" fmla="*/ 2147483647 w 28"/>
                    <a:gd name="T81" fmla="*/ 2147483647 h 56"/>
                    <a:gd name="T82" fmla="*/ 2147483647 w 28"/>
                    <a:gd name="T83" fmla="*/ 2147483647 h 56"/>
                    <a:gd name="T84" fmla="*/ 2147483647 w 28"/>
                    <a:gd name="T85" fmla="*/ 2147483647 h 5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56"/>
                    <a:gd name="T131" fmla="*/ 28 w 28"/>
                    <a:gd name="T132" fmla="*/ 56 h 5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56">
                      <a:moveTo>
                        <a:pt x="16" y="18"/>
                      </a:moveTo>
                      <a:lnTo>
                        <a:pt x="16" y="21"/>
                      </a:lnTo>
                      <a:lnTo>
                        <a:pt x="16" y="23"/>
                      </a:lnTo>
                      <a:lnTo>
                        <a:pt x="16" y="26"/>
                      </a:lnTo>
                      <a:lnTo>
                        <a:pt x="16" y="28"/>
                      </a:lnTo>
                      <a:lnTo>
                        <a:pt x="14" y="28"/>
                      </a:lnTo>
                      <a:lnTo>
                        <a:pt x="14" y="30"/>
                      </a:lnTo>
                      <a:lnTo>
                        <a:pt x="12" y="33"/>
                      </a:lnTo>
                      <a:lnTo>
                        <a:pt x="12" y="35"/>
                      </a:lnTo>
                      <a:lnTo>
                        <a:pt x="9" y="35"/>
                      </a:lnTo>
                      <a:lnTo>
                        <a:pt x="7" y="35"/>
                      </a:lnTo>
                      <a:lnTo>
                        <a:pt x="5" y="35"/>
                      </a:lnTo>
                      <a:lnTo>
                        <a:pt x="2" y="35"/>
                      </a:lnTo>
                      <a:lnTo>
                        <a:pt x="5" y="37"/>
                      </a:lnTo>
                      <a:lnTo>
                        <a:pt x="7" y="37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12" y="37"/>
                      </a:lnTo>
                      <a:lnTo>
                        <a:pt x="14" y="37"/>
                      </a:lnTo>
                      <a:lnTo>
                        <a:pt x="16" y="37"/>
                      </a:lnTo>
                      <a:lnTo>
                        <a:pt x="16" y="40"/>
                      </a:lnTo>
                      <a:lnTo>
                        <a:pt x="16" y="42"/>
                      </a:lnTo>
                      <a:lnTo>
                        <a:pt x="16" y="44"/>
                      </a:lnTo>
                      <a:lnTo>
                        <a:pt x="16" y="47"/>
                      </a:lnTo>
                      <a:lnTo>
                        <a:pt x="14" y="47"/>
                      </a:lnTo>
                      <a:lnTo>
                        <a:pt x="14" y="49"/>
                      </a:lnTo>
                      <a:lnTo>
                        <a:pt x="12" y="52"/>
                      </a:lnTo>
                      <a:lnTo>
                        <a:pt x="9" y="52"/>
                      </a:lnTo>
                      <a:lnTo>
                        <a:pt x="12" y="52"/>
                      </a:lnTo>
                      <a:lnTo>
                        <a:pt x="14" y="52"/>
                      </a:lnTo>
                      <a:lnTo>
                        <a:pt x="16" y="52"/>
                      </a:lnTo>
                      <a:lnTo>
                        <a:pt x="19" y="52"/>
                      </a:lnTo>
                      <a:lnTo>
                        <a:pt x="19" y="49"/>
                      </a:lnTo>
                      <a:lnTo>
                        <a:pt x="21" y="49"/>
                      </a:lnTo>
                      <a:lnTo>
                        <a:pt x="23" y="47"/>
                      </a:lnTo>
                      <a:lnTo>
                        <a:pt x="23" y="44"/>
                      </a:lnTo>
                      <a:lnTo>
                        <a:pt x="26" y="44"/>
                      </a:lnTo>
                      <a:lnTo>
                        <a:pt x="26" y="42"/>
                      </a:lnTo>
                      <a:lnTo>
                        <a:pt x="28" y="42"/>
                      </a:lnTo>
                      <a:lnTo>
                        <a:pt x="28" y="44"/>
                      </a:lnTo>
                      <a:lnTo>
                        <a:pt x="28" y="47"/>
                      </a:lnTo>
                      <a:lnTo>
                        <a:pt x="26" y="49"/>
                      </a:lnTo>
                      <a:lnTo>
                        <a:pt x="26" y="52"/>
                      </a:lnTo>
                      <a:lnTo>
                        <a:pt x="23" y="54"/>
                      </a:lnTo>
                      <a:lnTo>
                        <a:pt x="21" y="54"/>
                      </a:lnTo>
                      <a:lnTo>
                        <a:pt x="19" y="54"/>
                      </a:lnTo>
                      <a:lnTo>
                        <a:pt x="16" y="56"/>
                      </a:lnTo>
                      <a:lnTo>
                        <a:pt x="14" y="56"/>
                      </a:lnTo>
                      <a:lnTo>
                        <a:pt x="12" y="56"/>
                      </a:lnTo>
                      <a:lnTo>
                        <a:pt x="9" y="56"/>
                      </a:lnTo>
                      <a:lnTo>
                        <a:pt x="9" y="54"/>
                      </a:lnTo>
                      <a:lnTo>
                        <a:pt x="7" y="54"/>
                      </a:lnTo>
                      <a:lnTo>
                        <a:pt x="5" y="52"/>
                      </a:lnTo>
                      <a:lnTo>
                        <a:pt x="7" y="52"/>
                      </a:lnTo>
                      <a:lnTo>
                        <a:pt x="7" y="49"/>
                      </a:lnTo>
                      <a:lnTo>
                        <a:pt x="9" y="49"/>
                      </a:lnTo>
                      <a:lnTo>
                        <a:pt x="12" y="47"/>
                      </a:lnTo>
                      <a:lnTo>
                        <a:pt x="14" y="44"/>
                      </a:lnTo>
                      <a:lnTo>
                        <a:pt x="14" y="42"/>
                      </a:lnTo>
                      <a:lnTo>
                        <a:pt x="12" y="44"/>
                      </a:lnTo>
                      <a:lnTo>
                        <a:pt x="9" y="44"/>
                      </a:lnTo>
                      <a:lnTo>
                        <a:pt x="9" y="42"/>
                      </a:lnTo>
                      <a:lnTo>
                        <a:pt x="7" y="42"/>
                      </a:lnTo>
                      <a:lnTo>
                        <a:pt x="5" y="42"/>
                      </a:lnTo>
                      <a:lnTo>
                        <a:pt x="2" y="40"/>
                      </a:lnTo>
                      <a:lnTo>
                        <a:pt x="0" y="37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2" y="33"/>
                      </a:lnTo>
                      <a:lnTo>
                        <a:pt x="5" y="33"/>
                      </a:lnTo>
                      <a:lnTo>
                        <a:pt x="7" y="33"/>
                      </a:lnTo>
                      <a:lnTo>
                        <a:pt x="9" y="33"/>
                      </a:lnTo>
                      <a:lnTo>
                        <a:pt x="12" y="28"/>
                      </a:lnTo>
                      <a:lnTo>
                        <a:pt x="12" y="23"/>
                      </a:lnTo>
                      <a:lnTo>
                        <a:pt x="9" y="18"/>
                      </a:lnTo>
                      <a:lnTo>
                        <a:pt x="9" y="14"/>
                      </a:lnTo>
                      <a:lnTo>
                        <a:pt x="7" y="9"/>
                      </a:lnTo>
                      <a:lnTo>
                        <a:pt x="7" y="7"/>
                      </a:lnTo>
                      <a:lnTo>
                        <a:pt x="9" y="2"/>
                      </a:lnTo>
                      <a:lnTo>
                        <a:pt x="14" y="0"/>
                      </a:lnTo>
                      <a:lnTo>
                        <a:pt x="14" y="2"/>
                      </a:lnTo>
                      <a:lnTo>
                        <a:pt x="14" y="7"/>
                      </a:lnTo>
                      <a:lnTo>
                        <a:pt x="14" y="14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8" name="Freeform 462"/>
                <p:cNvSpPr>
                  <a:spLocks/>
                </p:cNvSpPr>
                <p:nvPr/>
              </p:nvSpPr>
              <p:spPr bwMode="auto">
                <a:xfrm>
                  <a:off x="1166813" y="3652838"/>
                  <a:ext cx="115888" cy="138113"/>
                </a:xfrm>
                <a:custGeom>
                  <a:avLst/>
                  <a:gdLst>
                    <a:gd name="T0" fmla="*/ 2147483647 w 73"/>
                    <a:gd name="T1" fmla="*/ 2147483647 h 87"/>
                    <a:gd name="T2" fmla="*/ 2147483647 w 73"/>
                    <a:gd name="T3" fmla="*/ 2147483647 h 87"/>
                    <a:gd name="T4" fmla="*/ 2147483647 w 73"/>
                    <a:gd name="T5" fmla="*/ 2147483647 h 87"/>
                    <a:gd name="T6" fmla="*/ 2147483647 w 73"/>
                    <a:gd name="T7" fmla="*/ 2147483647 h 87"/>
                    <a:gd name="T8" fmla="*/ 2147483647 w 73"/>
                    <a:gd name="T9" fmla="*/ 2147483647 h 87"/>
                    <a:gd name="T10" fmla="*/ 2147483647 w 73"/>
                    <a:gd name="T11" fmla="*/ 2147483647 h 87"/>
                    <a:gd name="T12" fmla="*/ 2147483647 w 73"/>
                    <a:gd name="T13" fmla="*/ 2147483647 h 87"/>
                    <a:gd name="T14" fmla="*/ 2147483647 w 73"/>
                    <a:gd name="T15" fmla="*/ 2147483647 h 87"/>
                    <a:gd name="T16" fmla="*/ 2147483647 w 73"/>
                    <a:gd name="T17" fmla="*/ 2147483647 h 87"/>
                    <a:gd name="T18" fmla="*/ 2147483647 w 73"/>
                    <a:gd name="T19" fmla="*/ 2147483647 h 87"/>
                    <a:gd name="T20" fmla="*/ 2147483647 w 73"/>
                    <a:gd name="T21" fmla="*/ 2147483647 h 87"/>
                    <a:gd name="T22" fmla="*/ 2147483647 w 73"/>
                    <a:gd name="T23" fmla="*/ 2147483647 h 87"/>
                    <a:gd name="T24" fmla="*/ 2147483647 w 73"/>
                    <a:gd name="T25" fmla="*/ 2147483647 h 87"/>
                    <a:gd name="T26" fmla="*/ 2147483647 w 73"/>
                    <a:gd name="T27" fmla="*/ 2147483647 h 87"/>
                    <a:gd name="T28" fmla="*/ 2147483647 w 73"/>
                    <a:gd name="T29" fmla="*/ 2147483647 h 87"/>
                    <a:gd name="T30" fmla="*/ 2147483647 w 73"/>
                    <a:gd name="T31" fmla="*/ 2147483647 h 87"/>
                    <a:gd name="T32" fmla="*/ 2147483647 w 73"/>
                    <a:gd name="T33" fmla="*/ 2147483647 h 87"/>
                    <a:gd name="T34" fmla="*/ 0 w 73"/>
                    <a:gd name="T35" fmla="*/ 0 h 87"/>
                    <a:gd name="T36" fmla="*/ 2147483647 w 73"/>
                    <a:gd name="T37" fmla="*/ 2147483647 h 87"/>
                    <a:gd name="T38" fmla="*/ 2147483647 w 73"/>
                    <a:gd name="T39" fmla="*/ 2147483647 h 8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73"/>
                    <a:gd name="T61" fmla="*/ 0 h 87"/>
                    <a:gd name="T62" fmla="*/ 73 w 73"/>
                    <a:gd name="T63" fmla="*/ 87 h 8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73" h="87">
                      <a:moveTo>
                        <a:pt x="71" y="83"/>
                      </a:moveTo>
                      <a:lnTo>
                        <a:pt x="68" y="83"/>
                      </a:lnTo>
                      <a:lnTo>
                        <a:pt x="66" y="83"/>
                      </a:lnTo>
                      <a:lnTo>
                        <a:pt x="61" y="85"/>
                      </a:lnTo>
                      <a:lnTo>
                        <a:pt x="56" y="85"/>
                      </a:lnTo>
                      <a:lnTo>
                        <a:pt x="49" y="85"/>
                      </a:lnTo>
                      <a:lnTo>
                        <a:pt x="45" y="85"/>
                      </a:lnTo>
                      <a:lnTo>
                        <a:pt x="37" y="85"/>
                      </a:lnTo>
                      <a:lnTo>
                        <a:pt x="33" y="85"/>
                      </a:lnTo>
                      <a:lnTo>
                        <a:pt x="26" y="85"/>
                      </a:lnTo>
                      <a:lnTo>
                        <a:pt x="21" y="87"/>
                      </a:lnTo>
                      <a:lnTo>
                        <a:pt x="16" y="87"/>
                      </a:lnTo>
                      <a:lnTo>
                        <a:pt x="11" y="87"/>
                      </a:lnTo>
                      <a:lnTo>
                        <a:pt x="7" y="87"/>
                      </a:lnTo>
                      <a:lnTo>
                        <a:pt x="4" y="87"/>
                      </a:lnTo>
                      <a:lnTo>
                        <a:pt x="2" y="87"/>
                      </a:lnTo>
                      <a:lnTo>
                        <a:pt x="0" y="0"/>
                      </a:lnTo>
                      <a:lnTo>
                        <a:pt x="73" y="2"/>
                      </a:lnTo>
                      <a:lnTo>
                        <a:pt x="71" y="83"/>
                      </a:lnTo>
                      <a:close/>
                    </a:path>
                  </a:pathLst>
                </a:custGeom>
                <a:solidFill>
                  <a:srgbClr val="53A3C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09" name="Freeform 463"/>
                <p:cNvSpPr>
                  <a:spLocks/>
                </p:cNvSpPr>
                <p:nvPr/>
              </p:nvSpPr>
              <p:spPr bwMode="auto">
                <a:xfrm>
                  <a:off x="1147763" y="3806826"/>
                  <a:ext cx="153988" cy="47625"/>
                </a:xfrm>
                <a:custGeom>
                  <a:avLst/>
                  <a:gdLst>
                    <a:gd name="T0" fmla="*/ 2147483647 w 97"/>
                    <a:gd name="T1" fmla="*/ 2147483647 h 30"/>
                    <a:gd name="T2" fmla="*/ 2147483647 w 97"/>
                    <a:gd name="T3" fmla="*/ 2147483647 h 30"/>
                    <a:gd name="T4" fmla="*/ 2147483647 w 97"/>
                    <a:gd name="T5" fmla="*/ 2147483647 h 30"/>
                    <a:gd name="T6" fmla="*/ 2147483647 w 97"/>
                    <a:gd name="T7" fmla="*/ 2147483647 h 30"/>
                    <a:gd name="T8" fmla="*/ 2147483647 w 97"/>
                    <a:gd name="T9" fmla="*/ 2147483647 h 30"/>
                    <a:gd name="T10" fmla="*/ 2147483647 w 97"/>
                    <a:gd name="T11" fmla="*/ 2147483647 h 30"/>
                    <a:gd name="T12" fmla="*/ 2147483647 w 97"/>
                    <a:gd name="T13" fmla="*/ 2147483647 h 30"/>
                    <a:gd name="T14" fmla="*/ 2147483647 w 97"/>
                    <a:gd name="T15" fmla="*/ 2147483647 h 30"/>
                    <a:gd name="T16" fmla="*/ 2147483647 w 97"/>
                    <a:gd name="T17" fmla="*/ 2147483647 h 30"/>
                    <a:gd name="T18" fmla="*/ 2147483647 w 97"/>
                    <a:gd name="T19" fmla="*/ 2147483647 h 30"/>
                    <a:gd name="T20" fmla="*/ 2147483647 w 97"/>
                    <a:gd name="T21" fmla="*/ 2147483647 h 30"/>
                    <a:gd name="T22" fmla="*/ 2147483647 w 97"/>
                    <a:gd name="T23" fmla="*/ 2147483647 h 30"/>
                    <a:gd name="T24" fmla="*/ 2147483647 w 97"/>
                    <a:gd name="T25" fmla="*/ 2147483647 h 30"/>
                    <a:gd name="T26" fmla="*/ 2147483647 w 97"/>
                    <a:gd name="T27" fmla="*/ 2147483647 h 30"/>
                    <a:gd name="T28" fmla="*/ 2147483647 w 97"/>
                    <a:gd name="T29" fmla="*/ 2147483647 h 30"/>
                    <a:gd name="T30" fmla="*/ 2147483647 w 97"/>
                    <a:gd name="T31" fmla="*/ 2147483647 h 30"/>
                    <a:gd name="T32" fmla="*/ 2147483647 w 97"/>
                    <a:gd name="T33" fmla="*/ 2147483647 h 30"/>
                    <a:gd name="T34" fmla="*/ 2147483647 w 97"/>
                    <a:gd name="T35" fmla="*/ 2147483647 h 30"/>
                    <a:gd name="T36" fmla="*/ 2147483647 w 97"/>
                    <a:gd name="T37" fmla="*/ 2147483647 h 30"/>
                    <a:gd name="T38" fmla="*/ 2147483647 w 97"/>
                    <a:gd name="T39" fmla="*/ 2147483647 h 30"/>
                    <a:gd name="T40" fmla="*/ 2147483647 w 97"/>
                    <a:gd name="T41" fmla="*/ 2147483647 h 30"/>
                    <a:gd name="T42" fmla="*/ 2147483647 w 97"/>
                    <a:gd name="T43" fmla="*/ 2147483647 h 30"/>
                    <a:gd name="T44" fmla="*/ 2147483647 w 97"/>
                    <a:gd name="T45" fmla="*/ 2147483647 h 30"/>
                    <a:gd name="T46" fmla="*/ 2147483647 w 97"/>
                    <a:gd name="T47" fmla="*/ 2147483647 h 30"/>
                    <a:gd name="T48" fmla="*/ 2147483647 w 97"/>
                    <a:gd name="T49" fmla="*/ 2147483647 h 30"/>
                    <a:gd name="T50" fmla="*/ 2147483647 w 97"/>
                    <a:gd name="T51" fmla="*/ 2147483647 h 30"/>
                    <a:gd name="T52" fmla="*/ 2147483647 w 97"/>
                    <a:gd name="T53" fmla="*/ 2147483647 h 30"/>
                    <a:gd name="T54" fmla="*/ 2147483647 w 97"/>
                    <a:gd name="T55" fmla="*/ 2147483647 h 30"/>
                    <a:gd name="T56" fmla="*/ 0 w 97"/>
                    <a:gd name="T57" fmla="*/ 2147483647 h 30"/>
                    <a:gd name="T58" fmla="*/ 2147483647 w 97"/>
                    <a:gd name="T59" fmla="*/ 2147483647 h 30"/>
                    <a:gd name="T60" fmla="*/ 2147483647 w 97"/>
                    <a:gd name="T61" fmla="*/ 2147483647 h 30"/>
                    <a:gd name="T62" fmla="*/ 2147483647 w 97"/>
                    <a:gd name="T63" fmla="*/ 2147483647 h 30"/>
                    <a:gd name="T64" fmla="*/ 2147483647 w 97"/>
                    <a:gd name="T65" fmla="*/ 2147483647 h 30"/>
                    <a:gd name="T66" fmla="*/ 2147483647 w 97"/>
                    <a:gd name="T67" fmla="*/ 2147483647 h 30"/>
                    <a:gd name="T68" fmla="*/ 2147483647 w 97"/>
                    <a:gd name="T69" fmla="*/ 2147483647 h 30"/>
                    <a:gd name="T70" fmla="*/ 2147483647 w 97"/>
                    <a:gd name="T71" fmla="*/ 2147483647 h 30"/>
                    <a:gd name="T72" fmla="*/ 2147483647 w 97"/>
                    <a:gd name="T73" fmla="*/ 2147483647 h 30"/>
                    <a:gd name="T74" fmla="*/ 2147483647 w 97"/>
                    <a:gd name="T75" fmla="*/ 2147483647 h 30"/>
                    <a:gd name="T76" fmla="*/ 2147483647 w 97"/>
                    <a:gd name="T77" fmla="*/ 2147483647 h 30"/>
                    <a:gd name="T78" fmla="*/ 2147483647 w 97"/>
                    <a:gd name="T79" fmla="*/ 2147483647 h 30"/>
                    <a:gd name="T80" fmla="*/ 2147483647 w 97"/>
                    <a:gd name="T81" fmla="*/ 2147483647 h 30"/>
                    <a:gd name="T82" fmla="*/ 2147483647 w 97"/>
                    <a:gd name="T83" fmla="*/ 0 h 30"/>
                    <a:gd name="T84" fmla="*/ 2147483647 w 97"/>
                    <a:gd name="T85" fmla="*/ 0 h 30"/>
                    <a:gd name="T86" fmla="*/ 2147483647 w 97"/>
                    <a:gd name="T87" fmla="*/ 0 h 30"/>
                    <a:gd name="T88" fmla="*/ 2147483647 w 97"/>
                    <a:gd name="T89" fmla="*/ 0 h 30"/>
                    <a:gd name="T90" fmla="*/ 2147483647 w 97"/>
                    <a:gd name="T91" fmla="*/ 0 h 3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7"/>
                    <a:gd name="T139" fmla="*/ 0 h 30"/>
                    <a:gd name="T140" fmla="*/ 97 w 97"/>
                    <a:gd name="T141" fmla="*/ 30 h 3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7" h="30">
                      <a:moveTo>
                        <a:pt x="97" y="2"/>
                      </a:moveTo>
                      <a:lnTo>
                        <a:pt x="97" y="2"/>
                      </a:lnTo>
                      <a:lnTo>
                        <a:pt x="94" y="2"/>
                      </a:lnTo>
                      <a:lnTo>
                        <a:pt x="92" y="4"/>
                      </a:lnTo>
                      <a:lnTo>
                        <a:pt x="90" y="4"/>
                      </a:lnTo>
                      <a:lnTo>
                        <a:pt x="87" y="7"/>
                      </a:lnTo>
                      <a:lnTo>
                        <a:pt x="85" y="7"/>
                      </a:lnTo>
                      <a:lnTo>
                        <a:pt x="83" y="9"/>
                      </a:lnTo>
                      <a:lnTo>
                        <a:pt x="80" y="9"/>
                      </a:lnTo>
                      <a:lnTo>
                        <a:pt x="78" y="9"/>
                      </a:lnTo>
                      <a:lnTo>
                        <a:pt x="75" y="12"/>
                      </a:lnTo>
                      <a:lnTo>
                        <a:pt x="71" y="12"/>
                      </a:lnTo>
                      <a:lnTo>
                        <a:pt x="68" y="12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1" y="16"/>
                      </a:lnTo>
                      <a:lnTo>
                        <a:pt x="61" y="23"/>
                      </a:lnTo>
                      <a:lnTo>
                        <a:pt x="61" y="28"/>
                      </a:lnTo>
                      <a:lnTo>
                        <a:pt x="61" y="30"/>
                      </a:lnTo>
                      <a:lnTo>
                        <a:pt x="59" y="28"/>
                      </a:lnTo>
                      <a:lnTo>
                        <a:pt x="59" y="23"/>
                      </a:lnTo>
                      <a:lnTo>
                        <a:pt x="59" y="21"/>
                      </a:lnTo>
                      <a:lnTo>
                        <a:pt x="59" y="16"/>
                      </a:lnTo>
                      <a:lnTo>
                        <a:pt x="59" y="14"/>
                      </a:lnTo>
                      <a:lnTo>
                        <a:pt x="61" y="14"/>
                      </a:lnTo>
                      <a:lnTo>
                        <a:pt x="61" y="12"/>
                      </a:lnTo>
                      <a:lnTo>
                        <a:pt x="64" y="12"/>
                      </a:lnTo>
                      <a:lnTo>
                        <a:pt x="66" y="9"/>
                      </a:lnTo>
                      <a:lnTo>
                        <a:pt x="68" y="9"/>
                      </a:lnTo>
                      <a:lnTo>
                        <a:pt x="73" y="9"/>
                      </a:lnTo>
                      <a:lnTo>
                        <a:pt x="75" y="7"/>
                      </a:lnTo>
                      <a:lnTo>
                        <a:pt x="78" y="7"/>
                      </a:lnTo>
                      <a:lnTo>
                        <a:pt x="83" y="4"/>
                      </a:lnTo>
                      <a:lnTo>
                        <a:pt x="78" y="4"/>
                      </a:lnTo>
                      <a:lnTo>
                        <a:pt x="73" y="4"/>
                      </a:lnTo>
                      <a:lnTo>
                        <a:pt x="68" y="4"/>
                      </a:lnTo>
                      <a:lnTo>
                        <a:pt x="61" y="4"/>
                      </a:lnTo>
                      <a:lnTo>
                        <a:pt x="54" y="7"/>
                      </a:lnTo>
                      <a:lnTo>
                        <a:pt x="47" y="7"/>
                      </a:lnTo>
                      <a:lnTo>
                        <a:pt x="40" y="7"/>
                      </a:lnTo>
                      <a:lnTo>
                        <a:pt x="33" y="7"/>
                      </a:lnTo>
                      <a:lnTo>
                        <a:pt x="28" y="9"/>
                      </a:lnTo>
                      <a:lnTo>
                        <a:pt x="21" y="9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9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7" y="7"/>
                      </a:lnTo>
                      <a:lnTo>
                        <a:pt x="9" y="7"/>
                      </a:lnTo>
                      <a:lnTo>
                        <a:pt x="12" y="7"/>
                      </a:lnTo>
                      <a:lnTo>
                        <a:pt x="14" y="7"/>
                      </a:lnTo>
                      <a:lnTo>
                        <a:pt x="19" y="4"/>
                      </a:lnTo>
                      <a:lnTo>
                        <a:pt x="21" y="4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3" y="4"/>
                      </a:lnTo>
                      <a:lnTo>
                        <a:pt x="38" y="4"/>
                      </a:lnTo>
                      <a:lnTo>
                        <a:pt x="40" y="4"/>
                      </a:lnTo>
                      <a:lnTo>
                        <a:pt x="45" y="2"/>
                      </a:lnTo>
                      <a:lnTo>
                        <a:pt x="49" y="2"/>
                      </a:lnTo>
                      <a:lnTo>
                        <a:pt x="54" y="2"/>
                      </a:lnTo>
                      <a:lnTo>
                        <a:pt x="59" y="2"/>
                      </a:lnTo>
                      <a:lnTo>
                        <a:pt x="61" y="2"/>
                      </a:lnTo>
                      <a:lnTo>
                        <a:pt x="66" y="2"/>
                      </a:lnTo>
                      <a:lnTo>
                        <a:pt x="71" y="2"/>
                      </a:lnTo>
                      <a:lnTo>
                        <a:pt x="73" y="2"/>
                      </a:lnTo>
                      <a:lnTo>
                        <a:pt x="78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87" y="0"/>
                      </a:lnTo>
                      <a:lnTo>
                        <a:pt x="90" y="0"/>
                      </a:lnTo>
                      <a:lnTo>
                        <a:pt x="92" y="0"/>
                      </a:lnTo>
                      <a:lnTo>
                        <a:pt x="94" y="0"/>
                      </a:lnTo>
                      <a:lnTo>
                        <a:pt x="97" y="0"/>
                      </a:lnTo>
                      <a:lnTo>
                        <a:pt x="97" y="2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0" name="Freeform 464"/>
                <p:cNvSpPr>
                  <a:spLocks/>
                </p:cNvSpPr>
                <p:nvPr/>
              </p:nvSpPr>
              <p:spPr bwMode="auto">
                <a:xfrm>
                  <a:off x="1098550" y="3832226"/>
                  <a:ext cx="198438" cy="46038"/>
                </a:xfrm>
                <a:custGeom>
                  <a:avLst/>
                  <a:gdLst>
                    <a:gd name="T0" fmla="*/ 2147483647 w 125"/>
                    <a:gd name="T1" fmla="*/ 2147483647 h 29"/>
                    <a:gd name="T2" fmla="*/ 2147483647 w 125"/>
                    <a:gd name="T3" fmla="*/ 2147483647 h 29"/>
                    <a:gd name="T4" fmla="*/ 2147483647 w 125"/>
                    <a:gd name="T5" fmla="*/ 2147483647 h 29"/>
                    <a:gd name="T6" fmla="*/ 2147483647 w 125"/>
                    <a:gd name="T7" fmla="*/ 2147483647 h 29"/>
                    <a:gd name="T8" fmla="*/ 2147483647 w 125"/>
                    <a:gd name="T9" fmla="*/ 2147483647 h 29"/>
                    <a:gd name="T10" fmla="*/ 0 w 125"/>
                    <a:gd name="T11" fmla="*/ 2147483647 h 29"/>
                    <a:gd name="T12" fmla="*/ 0 w 125"/>
                    <a:gd name="T13" fmla="*/ 2147483647 h 29"/>
                    <a:gd name="T14" fmla="*/ 2147483647 w 125"/>
                    <a:gd name="T15" fmla="*/ 2147483647 h 29"/>
                    <a:gd name="T16" fmla="*/ 2147483647 w 125"/>
                    <a:gd name="T17" fmla="*/ 2147483647 h 29"/>
                    <a:gd name="T18" fmla="*/ 2147483647 w 125"/>
                    <a:gd name="T19" fmla="*/ 2147483647 h 29"/>
                    <a:gd name="T20" fmla="*/ 2147483647 w 125"/>
                    <a:gd name="T21" fmla="*/ 2147483647 h 29"/>
                    <a:gd name="T22" fmla="*/ 2147483647 w 125"/>
                    <a:gd name="T23" fmla="*/ 2147483647 h 29"/>
                    <a:gd name="T24" fmla="*/ 2147483647 w 125"/>
                    <a:gd name="T25" fmla="*/ 2147483647 h 29"/>
                    <a:gd name="T26" fmla="*/ 2147483647 w 125"/>
                    <a:gd name="T27" fmla="*/ 2147483647 h 29"/>
                    <a:gd name="T28" fmla="*/ 2147483647 w 125"/>
                    <a:gd name="T29" fmla="*/ 2147483647 h 29"/>
                    <a:gd name="T30" fmla="*/ 2147483647 w 125"/>
                    <a:gd name="T31" fmla="*/ 2147483647 h 29"/>
                    <a:gd name="T32" fmla="*/ 2147483647 w 125"/>
                    <a:gd name="T33" fmla="*/ 2147483647 h 29"/>
                    <a:gd name="T34" fmla="*/ 2147483647 w 125"/>
                    <a:gd name="T35" fmla="*/ 2147483647 h 29"/>
                    <a:gd name="T36" fmla="*/ 2147483647 w 125"/>
                    <a:gd name="T37" fmla="*/ 2147483647 h 29"/>
                    <a:gd name="T38" fmla="*/ 2147483647 w 125"/>
                    <a:gd name="T39" fmla="*/ 0 h 29"/>
                    <a:gd name="T40" fmla="*/ 2147483647 w 125"/>
                    <a:gd name="T41" fmla="*/ 0 h 29"/>
                    <a:gd name="T42" fmla="*/ 2147483647 w 125"/>
                    <a:gd name="T43" fmla="*/ 2147483647 h 29"/>
                    <a:gd name="T44" fmla="*/ 2147483647 w 125"/>
                    <a:gd name="T45" fmla="*/ 2147483647 h 29"/>
                    <a:gd name="T46" fmla="*/ 2147483647 w 125"/>
                    <a:gd name="T47" fmla="*/ 2147483647 h 29"/>
                    <a:gd name="T48" fmla="*/ 2147483647 w 125"/>
                    <a:gd name="T49" fmla="*/ 2147483647 h 29"/>
                    <a:gd name="T50" fmla="*/ 2147483647 w 125"/>
                    <a:gd name="T51" fmla="*/ 2147483647 h 29"/>
                    <a:gd name="T52" fmla="*/ 2147483647 w 125"/>
                    <a:gd name="T53" fmla="*/ 2147483647 h 29"/>
                    <a:gd name="T54" fmla="*/ 2147483647 w 125"/>
                    <a:gd name="T55" fmla="*/ 2147483647 h 29"/>
                    <a:gd name="T56" fmla="*/ 2147483647 w 125"/>
                    <a:gd name="T57" fmla="*/ 2147483647 h 29"/>
                    <a:gd name="T58" fmla="*/ 2147483647 w 125"/>
                    <a:gd name="T59" fmla="*/ 2147483647 h 29"/>
                    <a:gd name="T60" fmla="*/ 2147483647 w 125"/>
                    <a:gd name="T61" fmla="*/ 2147483647 h 29"/>
                    <a:gd name="T62" fmla="*/ 2147483647 w 125"/>
                    <a:gd name="T63" fmla="*/ 2147483647 h 29"/>
                    <a:gd name="T64" fmla="*/ 2147483647 w 125"/>
                    <a:gd name="T65" fmla="*/ 2147483647 h 29"/>
                    <a:gd name="T66" fmla="*/ 2147483647 w 125"/>
                    <a:gd name="T67" fmla="*/ 2147483647 h 29"/>
                    <a:gd name="T68" fmla="*/ 2147483647 w 125"/>
                    <a:gd name="T69" fmla="*/ 2147483647 h 29"/>
                    <a:gd name="T70" fmla="*/ 2147483647 w 125"/>
                    <a:gd name="T71" fmla="*/ 2147483647 h 29"/>
                    <a:gd name="T72" fmla="*/ 2147483647 w 125"/>
                    <a:gd name="T73" fmla="*/ 2147483647 h 29"/>
                    <a:gd name="T74" fmla="*/ 2147483647 w 125"/>
                    <a:gd name="T75" fmla="*/ 2147483647 h 29"/>
                    <a:gd name="T76" fmla="*/ 2147483647 w 125"/>
                    <a:gd name="T77" fmla="*/ 2147483647 h 29"/>
                    <a:gd name="T78" fmla="*/ 2147483647 w 125"/>
                    <a:gd name="T79" fmla="*/ 2147483647 h 29"/>
                    <a:gd name="T80" fmla="*/ 2147483647 w 125"/>
                    <a:gd name="T81" fmla="*/ 2147483647 h 29"/>
                    <a:gd name="T82" fmla="*/ 2147483647 w 125"/>
                    <a:gd name="T83" fmla="*/ 2147483647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25"/>
                    <a:gd name="T127" fmla="*/ 0 h 29"/>
                    <a:gd name="T128" fmla="*/ 125 w 125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25" h="29">
                      <a:moveTo>
                        <a:pt x="38" y="29"/>
                      </a:moveTo>
                      <a:lnTo>
                        <a:pt x="38" y="29"/>
                      </a:lnTo>
                      <a:lnTo>
                        <a:pt x="36" y="29"/>
                      </a:lnTo>
                      <a:lnTo>
                        <a:pt x="33" y="29"/>
                      </a:lnTo>
                      <a:lnTo>
                        <a:pt x="28" y="29"/>
                      </a:lnTo>
                      <a:lnTo>
                        <a:pt x="26" y="26"/>
                      </a:lnTo>
                      <a:lnTo>
                        <a:pt x="24" y="26"/>
                      </a:lnTo>
                      <a:lnTo>
                        <a:pt x="19" y="24"/>
                      </a:lnTo>
                      <a:lnTo>
                        <a:pt x="17" y="24"/>
                      </a:lnTo>
                      <a:lnTo>
                        <a:pt x="12" y="24"/>
                      </a:lnTo>
                      <a:lnTo>
                        <a:pt x="10" y="22"/>
                      </a:lnTo>
                      <a:lnTo>
                        <a:pt x="7" y="22"/>
                      </a:lnTo>
                      <a:lnTo>
                        <a:pt x="5" y="22"/>
                      </a:lnTo>
                      <a:lnTo>
                        <a:pt x="3" y="19"/>
                      </a:lnTo>
                      <a:lnTo>
                        <a:pt x="0" y="19"/>
                      </a:lnTo>
                      <a:lnTo>
                        <a:pt x="0" y="17"/>
                      </a:lnTo>
                      <a:lnTo>
                        <a:pt x="43" y="12"/>
                      </a:lnTo>
                      <a:lnTo>
                        <a:pt x="43" y="10"/>
                      </a:lnTo>
                      <a:lnTo>
                        <a:pt x="43" y="7"/>
                      </a:lnTo>
                      <a:lnTo>
                        <a:pt x="43" y="5"/>
                      </a:lnTo>
                      <a:lnTo>
                        <a:pt x="40" y="3"/>
                      </a:lnTo>
                      <a:lnTo>
                        <a:pt x="38" y="3"/>
                      </a:lnTo>
                      <a:lnTo>
                        <a:pt x="36" y="3"/>
                      </a:lnTo>
                      <a:lnTo>
                        <a:pt x="33" y="5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4" y="5"/>
                      </a:lnTo>
                      <a:lnTo>
                        <a:pt x="21" y="5"/>
                      </a:lnTo>
                      <a:lnTo>
                        <a:pt x="19" y="5"/>
                      </a:lnTo>
                      <a:lnTo>
                        <a:pt x="17" y="5"/>
                      </a:lnTo>
                      <a:lnTo>
                        <a:pt x="14" y="5"/>
                      </a:lnTo>
                      <a:lnTo>
                        <a:pt x="12" y="5"/>
                      </a:lnTo>
                      <a:lnTo>
                        <a:pt x="14" y="5"/>
                      </a:lnTo>
                      <a:lnTo>
                        <a:pt x="17" y="3"/>
                      </a:lnTo>
                      <a:lnTo>
                        <a:pt x="19" y="3"/>
                      </a:lnTo>
                      <a:lnTo>
                        <a:pt x="21" y="3"/>
                      </a:lnTo>
                      <a:lnTo>
                        <a:pt x="24" y="3"/>
                      </a:lnTo>
                      <a:lnTo>
                        <a:pt x="26" y="3"/>
                      </a:lnTo>
                      <a:lnTo>
                        <a:pt x="28" y="3"/>
                      </a:lnTo>
                      <a:lnTo>
                        <a:pt x="31" y="3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3" y="0"/>
                      </a:lnTo>
                      <a:lnTo>
                        <a:pt x="45" y="3"/>
                      </a:lnTo>
                      <a:lnTo>
                        <a:pt x="45" y="5"/>
                      </a:lnTo>
                      <a:lnTo>
                        <a:pt x="47" y="7"/>
                      </a:lnTo>
                      <a:lnTo>
                        <a:pt x="47" y="10"/>
                      </a:lnTo>
                      <a:lnTo>
                        <a:pt x="47" y="12"/>
                      </a:lnTo>
                      <a:lnTo>
                        <a:pt x="45" y="14"/>
                      </a:lnTo>
                      <a:lnTo>
                        <a:pt x="45" y="17"/>
                      </a:lnTo>
                      <a:lnTo>
                        <a:pt x="40" y="17"/>
                      </a:lnTo>
                      <a:lnTo>
                        <a:pt x="40" y="14"/>
                      </a:lnTo>
                      <a:lnTo>
                        <a:pt x="38" y="14"/>
                      </a:lnTo>
                      <a:lnTo>
                        <a:pt x="36" y="14"/>
                      </a:lnTo>
                      <a:lnTo>
                        <a:pt x="33" y="14"/>
                      </a:lnTo>
                      <a:lnTo>
                        <a:pt x="31" y="17"/>
                      </a:lnTo>
                      <a:lnTo>
                        <a:pt x="28" y="17"/>
                      </a:lnTo>
                      <a:lnTo>
                        <a:pt x="26" y="17"/>
                      </a:lnTo>
                      <a:lnTo>
                        <a:pt x="24" y="17"/>
                      </a:lnTo>
                      <a:lnTo>
                        <a:pt x="21" y="17"/>
                      </a:lnTo>
                      <a:lnTo>
                        <a:pt x="19" y="17"/>
                      </a:lnTo>
                      <a:lnTo>
                        <a:pt x="17" y="19"/>
                      </a:lnTo>
                      <a:lnTo>
                        <a:pt x="14" y="19"/>
                      </a:lnTo>
                      <a:lnTo>
                        <a:pt x="12" y="19"/>
                      </a:lnTo>
                      <a:lnTo>
                        <a:pt x="10" y="19"/>
                      </a:lnTo>
                      <a:lnTo>
                        <a:pt x="12" y="19"/>
                      </a:lnTo>
                      <a:lnTo>
                        <a:pt x="14" y="22"/>
                      </a:lnTo>
                      <a:lnTo>
                        <a:pt x="17" y="22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24" y="24"/>
                      </a:lnTo>
                      <a:lnTo>
                        <a:pt x="26" y="24"/>
                      </a:lnTo>
                      <a:lnTo>
                        <a:pt x="28" y="24"/>
                      </a:lnTo>
                      <a:lnTo>
                        <a:pt x="31" y="24"/>
                      </a:lnTo>
                      <a:lnTo>
                        <a:pt x="33" y="24"/>
                      </a:lnTo>
                      <a:lnTo>
                        <a:pt x="36" y="26"/>
                      </a:lnTo>
                      <a:lnTo>
                        <a:pt x="38" y="26"/>
                      </a:lnTo>
                      <a:lnTo>
                        <a:pt x="40" y="26"/>
                      </a:lnTo>
                      <a:lnTo>
                        <a:pt x="43" y="26"/>
                      </a:lnTo>
                      <a:lnTo>
                        <a:pt x="45" y="26"/>
                      </a:lnTo>
                      <a:lnTo>
                        <a:pt x="47" y="24"/>
                      </a:lnTo>
                      <a:lnTo>
                        <a:pt x="54" y="24"/>
                      </a:lnTo>
                      <a:lnTo>
                        <a:pt x="59" y="24"/>
                      </a:lnTo>
                      <a:lnTo>
                        <a:pt x="64" y="22"/>
                      </a:lnTo>
                      <a:lnTo>
                        <a:pt x="71" y="22"/>
                      </a:lnTo>
                      <a:lnTo>
                        <a:pt x="78" y="19"/>
                      </a:lnTo>
                      <a:lnTo>
                        <a:pt x="83" y="19"/>
                      </a:lnTo>
                      <a:lnTo>
                        <a:pt x="90" y="19"/>
                      </a:lnTo>
                      <a:lnTo>
                        <a:pt x="97" y="17"/>
                      </a:lnTo>
                      <a:lnTo>
                        <a:pt x="102" y="17"/>
                      </a:lnTo>
                      <a:lnTo>
                        <a:pt x="106" y="14"/>
                      </a:lnTo>
                      <a:lnTo>
                        <a:pt x="111" y="14"/>
                      </a:lnTo>
                      <a:lnTo>
                        <a:pt x="114" y="14"/>
                      </a:lnTo>
                      <a:lnTo>
                        <a:pt x="95" y="12"/>
                      </a:lnTo>
                      <a:lnTo>
                        <a:pt x="95" y="10"/>
                      </a:lnTo>
                      <a:lnTo>
                        <a:pt x="125" y="14"/>
                      </a:lnTo>
                      <a:lnTo>
                        <a:pt x="38" y="2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1" name="Freeform 465"/>
                <p:cNvSpPr>
                  <a:spLocks/>
                </p:cNvSpPr>
                <p:nvPr/>
              </p:nvSpPr>
              <p:spPr bwMode="auto">
                <a:xfrm>
                  <a:off x="1241425" y="3878263"/>
                  <a:ext cx="11113" cy="25400"/>
                </a:xfrm>
                <a:custGeom>
                  <a:avLst/>
                  <a:gdLst>
                    <a:gd name="T0" fmla="*/ 2147483647 w 7"/>
                    <a:gd name="T1" fmla="*/ 0 h 16"/>
                    <a:gd name="T2" fmla="*/ 2147483647 w 7"/>
                    <a:gd name="T3" fmla="*/ 2147483647 h 16"/>
                    <a:gd name="T4" fmla="*/ 2147483647 w 7"/>
                    <a:gd name="T5" fmla="*/ 2147483647 h 16"/>
                    <a:gd name="T6" fmla="*/ 2147483647 w 7"/>
                    <a:gd name="T7" fmla="*/ 2147483647 h 16"/>
                    <a:gd name="T8" fmla="*/ 2147483647 w 7"/>
                    <a:gd name="T9" fmla="*/ 2147483647 h 16"/>
                    <a:gd name="T10" fmla="*/ 2147483647 w 7"/>
                    <a:gd name="T11" fmla="*/ 2147483647 h 16"/>
                    <a:gd name="T12" fmla="*/ 2147483647 w 7"/>
                    <a:gd name="T13" fmla="*/ 2147483647 h 16"/>
                    <a:gd name="T14" fmla="*/ 2147483647 w 7"/>
                    <a:gd name="T15" fmla="*/ 2147483647 h 16"/>
                    <a:gd name="T16" fmla="*/ 2147483647 w 7"/>
                    <a:gd name="T17" fmla="*/ 2147483647 h 16"/>
                    <a:gd name="T18" fmla="*/ 2147483647 w 7"/>
                    <a:gd name="T19" fmla="*/ 2147483647 h 16"/>
                    <a:gd name="T20" fmla="*/ 2147483647 w 7"/>
                    <a:gd name="T21" fmla="*/ 2147483647 h 16"/>
                    <a:gd name="T22" fmla="*/ 2147483647 w 7"/>
                    <a:gd name="T23" fmla="*/ 2147483647 h 16"/>
                    <a:gd name="T24" fmla="*/ 2147483647 w 7"/>
                    <a:gd name="T25" fmla="*/ 2147483647 h 16"/>
                    <a:gd name="T26" fmla="*/ 2147483647 w 7"/>
                    <a:gd name="T27" fmla="*/ 2147483647 h 16"/>
                    <a:gd name="T28" fmla="*/ 0 w 7"/>
                    <a:gd name="T29" fmla="*/ 2147483647 h 16"/>
                    <a:gd name="T30" fmla="*/ 0 w 7"/>
                    <a:gd name="T31" fmla="*/ 2147483647 h 16"/>
                    <a:gd name="T32" fmla="*/ 2147483647 w 7"/>
                    <a:gd name="T33" fmla="*/ 0 h 16"/>
                    <a:gd name="T34" fmla="*/ 2147483647 w 7"/>
                    <a:gd name="T35" fmla="*/ 0 h 16"/>
                    <a:gd name="T36" fmla="*/ 2147483647 w 7"/>
                    <a:gd name="T37" fmla="*/ 0 h 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"/>
                    <a:gd name="T58" fmla="*/ 0 h 16"/>
                    <a:gd name="T59" fmla="*/ 7 w 7"/>
                    <a:gd name="T60" fmla="*/ 16 h 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" h="16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5" y="4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7" y="16"/>
                      </a:lnTo>
                      <a:lnTo>
                        <a:pt x="5" y="16"/>
                      </a:lnTo>
                      <a:lnTo>
                        <a:pt x="5" y="14"/>
                      </a:lnTo>
                      <a:lnTo>
                        <a:pt x="5" y="11"/>
                      </a:lnTo>
                      <a:lnTo>
                        <a:pt x="5" y="9"/>
                      </a:lnTo>
                      <a:lnTo>
                        <a:pt x="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2" name="Freeform 466"/>
                <p:cNvSpPr>
                  <a:spLocks/>
                </p:cNvSpPr>
                <p:nvPr/>
              </p:nvSpPr>
              <p:spPr bwMode="auto">
                <a:xfrm>
                  <a:off x="1233488" y="3878263"/>
                  <a:ext cx="11113" cy="25400"/>
                </a:xfrm>
                <a:custGeom>
                  <a:avLst/>
                  <a:gdLst>
                    <a:gd name="T0" fmla="*/ 2147483647 w 7"/>
                    <a:gd name="T1" fmla="*/ 0 h 16"/>
                    <a:gd name="T2" fmla="*/ 2147483647 w 7"/>
                    <a:gd name="T3" fmla="*/ 2147483647 h 16"/>
                    <a:gd name="T4" fmla="*/ 2147483647 w 7"/>
                    <a:gd name="T5" fmla="*/ 2147483647 h 16"/>
                    <a:gd name="T6" fmla="*/ 2147483647 w 7"/>
                    <a:gd name="T7" fmla="*/ 2147483647 h 16"/>
                    <a:gd name="T8" fmla="*/ 2147483647 w 7"/>
                    <a:gd name="T9" fmla="*/ 2147483647 h 16"/>
                    <a:gd name="T10" fmla="*/ 2147483647 w 7"/>
                    <a:gd name="T11" fmla="*/ 2147483647 h 16"/>
                    <a:gd name="T12" fmla="*/ 2147483647 w 7"/>
                    <a:gd name="T13" fmla="*/ 2147483647 h 16"/>
                    <a:gd name="T14" fmla="*/ 2147483647 w 7"/>
                    <a:gd name="T15" fmla="*/ 2147483647 h 16"/>
                    <a:gd name="T16" fmla="*/ 2147483647 w 7"/>
                    <a:gd name="T17" fmla="*/ 2147483647 h 16"/>
                    <a:gd name="T18" fmla="*/ 2147483647 w 7"/>
                    <a:gd name="T19" fmla="*/ 2147483647 h 16"/>
                    <a:gd name="T20" fmla="*/ 2147483647 w 7"/>
                    <a:gd name="T21" fmla="*/ 2147483647 h 16"/>
                    <a:gd name="T22" fmla="*/ 2147483647 w 7"/>
                    <a:gd name="T23" fmla="*/ 2147483647 h 16"/>
                    <a:gd name="T24" fmla="*/ 2147483647 w 7"/>
                    <a:gd name="T25" fmla="*/ 2147483647 h 16"/>
                    <a:gd name="T26" fmla="*/ 2147483647 w 7"/>
                    <a:gd name="T27" fmla="*/ 2147483647 h 16"/>
                    <a:gd name="T28" fmla="*/ 2147483647 w 7"/>
                    <a:gd name="T29" fmla="*/ 2147483647 h 16"/>
                    <a:gd name="T30" fmla="*/ 2147483647 w 7"/>
                    <a:gd name="T31" fmla="*/ 2147483647 h 16"/>
                    <a:gd name="T32" fmla="*/ 2147483647 w 7"/>
                    <a:gd name="T33" fmla="*/ 2147483647 h 16"/>
                    <a:gd name="T34" fmla="*/ 2147483647 w 7"/>
                    <a:gd name="T35" fmla="*/ 2147483647 h 16"/>
                    <a:gd name="T36" fmla="*/ 2147483647 w 7"/>
                    <a:gd name="T37" fmla="*/ 2147483647 h 16"/>
                    <a:gd name="T38" fmla="*/ 0 w 7"/>
                    <a:gd name="T39" fmla="*/ 2147483647 h 16"/>
                    <a:gd name="T40" fmla="*/ 0 w 7"/>
                    <a:gd name="T41" fmla="*/ 2147483647 h 16"/>
                    <a:gd name="T42" fmla="*/ 0 w 7"/>
                    <a:gd name="T43" fmla="*/ 2147483647 h 16"/>
                    <a:gd name="T44" fmla="*/ 0 w 7"/>
                    <a:gd name="T45" fmla="*/ 2147483647 h 16"/>
                    <a:gd name="T46" fmla="*/ 0 w 7"/>
                    <a:gd name="T47" fmla="*/ 0 h 16"/>
                    <a:gd name="T48" fmla="*/ 2147483647 w 7"/>
                    <a:gd name="T49" fmla="*/ 0 h 1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"/>
                    <a:gd name="T76" fmla="*/ 0 h 16"/>
                    <a:gd name="T77" fmla="*/ 7 w 7"/>
                    <a:gd name="T78" fmla="*/ 16 h 1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" h="16">
                      <a:moveTo>
                        <a:pt x="3" y="0"/>
                      </a:move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7" y="16"/>
                      </a:lnTo>
                      <a:lnTo>
                        <a:pt x="5" y="16"/>
                      </a:lnTo>
                      <a:lnTo>
                        <a:pt x="5" y="14"/>
                      </a:lnTo>
                      <a:lnTo>
                        <a:pt x="5" y="11"/>
                      </a:lnTo>
                      <a:lnTo>
                        <a:pt x="5" y="9"/>
                      </a:lnTo>
                      <a:lnTo>
                        <a:pt x="3" y="9"/>
                      </a:lnTo>
                      <a:lnTo>
                        <a:pt x="3" y="7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3" name="Freeform 467"/>
                <p:cNvSpPr>
                  <a:spLocks/>
                </p:cNvSpPr>
                <p:nvPr/>
              </p:nvSpPr>
              <p:spPr bwMode="auto">
                <a:xfrm>
                  <a:off x="1222375" y="3881438"/>
                  <a:ext cx="15875" cy="22225"/>
                </a:xfrm>
                <a:custGeom>
                  <a:avLst/>
                  <a:gdLst>
                    <a:gd name="T0" fmla="*/ 2147483647 w 10"/>
                    <a:gd name="T1" fmla="*/ 0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2147483647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2147483647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2147483647 w 10"/>
                    <a:gd name="T19" fmla="*/ 2147483647 h 14"/>
                    <a:gd name="T20" fmla="*/ 2147483647 w 10"/>
                    <a:gd name="T21" fmla="*/ 2147483647 h 14"/>
                    <a:gd name="T22" fmla="*/ 2147483647 w 10"/>
                    <a:gd name="T23" fmla="*/ 2147483647 h 14"/>
                    <a:gd name="T24" fmla="*/ 2147483647 w 10"/>
                    <a:gd name="T25" fmla="*/ 2147483647 h 14"/>
                    <a:gd name="T26" fmla="*/ 2147483647 w 10"/>
                    <a:gd name="T27" fmla="*/ 2147483647 h 14"/>
                    <a:gd name="T28" fmla="*/ 2147483647 w 10"/>
                    <a:gd name="T29" fmla="*/ 2147483647 h 14"/>
                    <a:gd name="T30" fmla="*/ 2147483647 w 10"/>
                    <a:gd name="T31" fmla="*/ 2147483647 h 14"/>
                    <a:gd name="T32" fmla="*/ 2147483647 w 10"/>
                    <a:gd name="T33" fmla="*/ 2147483647 h 14"/>
                    <a:gd name="T34" fmla="*/ 2147483647 w 10"/>
                    <a:gd name="T35" fmla="*/ 2147483647 h 14"/>
                    <a:gd name="T36" fmla="*/ 2147483647 w 10"/>
                    <a:gd name="T37" fmla="*/ 2147483647 h 14"/>
                    <a:gd name="T38" fmla="*/ 2147483647 w 10"/>
                    <a:gd name="T39" fmla="*/ 2147483647 h 14"/>
                    <a:gd name="T40" fmla="*/ 0 w 10"/>
                    <a:gd name="T41" fmla="*/ 0 h 14"/>
                    <a:gd name="T42" fmla="*/ 0 w 10"/>
                    <a:gd name="T43" fmla="*/ 0 h 14"/>
                    <a:gd name="T44" fmla="*/ 2147483647 w 10"/>
                    <a:gd name="T45" fmla="*/ 0 h 1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0"/>
                    <a:gd name="T70" fmla="*/ 0 h 14"/>
                    <a:gd name="T71" fmla="*/ 10 w 10"/>
                    <a:gd name="T72" fmla="*/ 14 h 1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0" h="14">
                      <a:moveTo>
                        <a:pt x="2" y="0"/>
                      </a:moveTo>
                      <a:lnTo>
                        <a:pt x="5" y="2"/>
                      </a:lnTo>
                      <a:lnTo>
                        <a:pt x="7" y="5"/>
                      </a:lnTo>
                      <a:lnTo>
                        <a:pt x="7" y="7"/>
                      </a:lnTo>
                      <a:lnTo>
                        <a:pt x="10" y="9"/>
                      </a:lnTo>
                      <a:lnTo>
                        <a:pt x="10" y="12"/>
                      </a:lnTo>
                      <a:lnTo>
                        <a:pt x="10" y="14"/>
                      </a:lnTo>
                      <a:lnTo>
                        <a:pt x="7" y="14"/>
                      </a:lnTo>
                      <a:lnTo>
                        <a:pt x="7" y="12"/>
                      </a:lnTo>
                      <a:lnTo>
                        <a:pt x="7" y="9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4" name="Freeform 468"/>
                <p:cNvSpPr>
                  <a:spLocks/>
                </p:cNvSpPr>
                <p:nvPr/>
              </p:nvSpPr>
              <p:spPr bwMode="auto">
                <a:xfrm>
                  <a:off x="1131888" y="3884613"/>
                  <a:ext cx="106363" cy="52388"/>
                </a:xfrm>
                <a:custGeom>
                  <a:avLst/>
                  <a:gdLst>
                    <a:gd name="T0" fmla="*/ 2147483647 w 67"/>
                    <a:gd name="T1" fmla="*/ 2147483647 h 33"/>
                    <a:gd name="T2" fmla="*/ 2147483647 w 67"/>
                    <a:gd name="T3" fmla="*/ 2147483647 h 33"/>
                    <a:gd name="T4" fmla="*/ 2147483647 w 67"/>
                    <a:gd name="T5" fmla="*/ 2147483647 h 33"/>
                    <a:gd name="T6" fmla="*/ 2147483647 w 67"/>
                    <a:gd name="T7" fmla="*/ 2147483647 h 33"/>
                    <a:gd name="T8" fmla="*/ 2147483647 w 67"/>
                    <a:gd name="T9" fmla="*/ 2147483647 h 33"/>
                    <a:gd name="T10" fmla="*/ 2147483647 w 67"/>
                    <a:gd name="T11" fmla="*/ 2147483647 h 33"/>
                    <a:gd name="T12" fmla="*/ 2147483647 w 67"/>
                    <a:gd name="T13" fmla="*/ 2147483647 h 33"/>
                    <a:gd name="T14" fmla="*/ 2147483647 w 67"/>
                    <a:gd name="T15" fmla="*/ 2147483647 h 33"/>
                    <a:gd name="T16" fmla="*/ 2147483647 w 67"/>
                    <a:gd name="T17" fmla="*/ 2147483647 h 33"/>
                    <a:gd name="T18" fmla="*/ 2147483647 w 67"/>
                    <a:gd name="T19" fmla="*/ 2147483647 h 33"/>
                    <a:gd name="T20" fmla="*/ 2147483647 w 67"/>
                    <a:gd name="T21" fmla="*/ 2147483647 h 33"/>
                    <a:gd name="T22" fmla="*/ 2147483647 w 67"/>
                    <a:gd name="T23" fmla="*/ 2147483647 h 33"/>
                    <a:gd name="T24" fmla="*/ 2147483647 w 67"/>
                    <a:gd name="T25" fmla="*/ 2147483647 h 33"/>
                    <a:gd name="T26" fmla="*/ 2147483647 w 67"/>
                    <a:gd name="T27" fmla="*/ 2147483647 h 33"/>
                    <a:gd name="T28" fmla="*/ 2147483647 w 67"/>
                    <a:gd name="T29" fmla="*/ 2147483647 h 33"/>
                    <a:gd name="T30" fmla="*/ 2147483647 w 67"/>
                    <a:gd name="T31" fmla="*/ 2147483647 h 33"/>
                    <a:gd name="T32" fmla="*/ 2147483647 w 67"/>
                    <a:gd name="T33" fmla="*/ 2147483647 h 33"/>
                    <a:gd name="T34" fmla="*/ 2147483647 w 67"/>
                    <a:gd name="T35" fmla="*/ 2147483647 h 33"/>
                    <a:gd name="T36" fmla="*/ 2147483647 w 67"/>
                    <a:gd name="T37" fmla="*/ 2147483647 h 33"/>
                    <a:gd name="T38" fmla="*/ 2147483647 w 67"/>
                    <a:gd name="T39" fmla="*/ 2147483647 h 33"/>
                    <a:gd name="T40" fmla="*/ 2147483647 w 67"/>
                    <a:gd name="T41" fmla="*/ 2147483647 h 33"/>
                    <a:gd name="T42" fmla="*/ 2147483647 w 67"/>
                    <a:gd name="T43" fmla="*/ 2147483647 h 33"/>
                    <a:gd name="T44" fmla="*/ 2147483647 w 67"/>
                    <a:gd name="T45" fmla="*/ 2147483647 h 33"/>
                    <a:gd name="T46" fmla="*/ 2147483647 w 67"/>
                    <a:gd name="T47" fmla="*/ 2147483647 h 33"/>
                    <a:gd name="T48" fmla="*/ 2147483647 w 67"/>
                    <a:gd name="T49" fmla="*/ 2147483647 h 33"/>
                    <a:gd name="T50" fmla="*/ 2147483647 w 67"/>
                    <a:gd name="T51" fmla="*/ 2147483647 h 33"/>
                    <a:gd name="T52" fmla="*/ 2147483647 w 67"/>
                    <a:gd name="T53" fmla="*/ 2147483647 h 33"/>
                    <a:gd name="T54" fmla="*/ 2147483647 w 67"/>
                    <a:gd name="T55" fmla="*/ 2147483647 h 33"/>
                    <a:gd name="T56" fmla="*/ 2147483647 w 67"/>
                    <a:gd name="T57" fmla="*/ 2147483647 h 33"/>
                    <a:gd name="T58" fmla="*/ 0 w 67"/>
                    <a:gd name="T59" fmla="*/ 2147483647 h 33"/>
                    <a:gd name="T60" fmla="*/ 2147483647 w 67"/>
                    <a:gd name="T61" fmla="*/ 2147483647 h 33"/>
                    <a:gd name="T62" fmla="*/ 2147483647 w 67"/>
                    <a:gd name="T63" fmla="*/ 2147483647 h 33"/>
                    <a:gd name="T64" fmla="*/ 2147483647 w 67"/>
                    <a:gd name="T65" fmla="*/ 2147483647 h 33"/>
                    <a:gd name="T66" fmla="*/ 2147483647 w 67"/>
                    <a:gd name="T67" fmla="*/ 2147483647 h 33"/>
                    <a:gd name="T68" fmla="*/ 2147483647 w 67"/>
                    <a:gd name="T69" fmla="*/ 2147483647 h 33"/>
                    <a:gd name="T70" fmla="*/ 2147483647 w 67"/>
                    <a:gd name="T71" fmla="*/ 2147483647 h 33"/>
                    <a:gd name="T72" fmla="*/ 2147483647 w 67"/>
                    <a:gd name="T73" fmla="*/ 2147483647 h 33"/>
                    <a:gd name="T74" fmla="*/ 2147483647 w 67"/>
                    <a:gd name="T75" fmla="*/ 2147483647 h 33"/>
                    <a:gd name="T76" fmla="*/ 2147483647 w 67"/>
                    <a:gd name="T77" fmla="*/ 2147483647 h 33"/>
                    <a:gd name="T78" fmla="*/ 2147483647 w 67"/>
                    <a:gd name="T79" fmla="*/ 2147483647 h 33"/>
                    <a:gd name="T80" fmla="*/ 2147483647 w 67"/>
                    <a:gd name="T81" fmla="*/ 2147483647 h 33"/>
                    <a:gd name="T82" fmla="*/ 2147483647 w 67"/>
                    <a:gd name="T83" fmla="*/ 2147483647 h 33"/>
                    <a:gd name="T84" fmla="*/ 2147483647 w 67"/>
                    <a:gd name="T85" fmla="*/ 2147483647 h 33"/>
                    <a:gd name="T86" fmla="*/ 2147483647 w 67"/>
                    <a:gd name="T87" fmla="*/ 2147483647 h 33"/>
                    <a:gd name="T88" fmla="*/ 2147483647 w 67"/>
                    <a:gd name="T89" fmla="*/ 2147483647 h 33"/>
                    <a:gd name="T90" fmla="*/ 2147483647 w 67"/>
                    <a:gd name="T91" fmla="*/ 2147483647 h 33"/>
                    <a:gd name="T92" fmla="*/ 2147483647 w 67"/>
                    <a:gd name="T93" fmla="*/ 2147483647 h 33"/>
                    <a:gd name="T94" fmla="*/ 2147483647 w 67"/>
                    <a:gd name="T95" fmla="*/ 2147483647 h 33"/>
                    <a:gd name="T96" fmla="*/ 2147483647 w 67"/>
                    <a:gd name="T97" fmla="*/ 2147483647 h 33"/>
                    <a:gd name="T98" fmla="*/ 2147483647 w 67"/>
                    <a:gd name="T99" fmla="*/ 2147483647 h 33"/>
                    <a:gd name="T100" fmla="*/ 2147483647 w 67"/>
                    <a:gd name="T101" fmla="*/ 0 h 33"/>
                    <a:gd name="T102" fmla="*/ 2147483647 w 67"/>
                    <a:gd name="T103" fmla="*/ 0 h 33"/>
                    <a:gd name="T104" fmla="*/ 2147483647 w 67"/>
                    <a:gd name="T105" fmla="*/ 2147483647 h 33"/>
                    <a:gd name="T106" fmla="*/ 2147483647 w 67"/>
                    <a:gd name="T107" fmla="*/ 2147483647 h 33"/>
                    <a:gd name="T108" fmla="*/ 2147483647 w 67"/>
                    <a:gd name="T109" fmla="*/ 2147483647 h 33"/>
                    <a:gd name="T110" fmla="*/ 2147483647 w 67"/>
                    <a:gd name="T111" fmla="*/ 2147483647 h 33"/>
                    <a:gd name="T112" fmla="*/ 2147483647 w 67"/>
                    <a:gd name="T113" fmla="*/ 2147483647 h 33"/>
                    <a:gd name="T114" fmla="*/ 2147483647 w 67"/>
                    <a:gd name="T115" fmla="*/ 2147483647 h 33"/>
                    <a:gd name="T116" fmla="*/ 2147483647 w 67"/>
                    <a:gd name="T117" fmla="*/ 2147483647 h 33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7"/>
                    <a:gd name="T178" fmla="*/ 0 h 33"/>
                    <a:gd name="T179" fmla="*/ 67 w 67"/>
                    <a:gd name="T180" fmla="*/ 33 h 33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7" h="33">
                      <a:moveTo>
                        <a:pt x="59" y="7"/>
                      </a:moveTo>
                      <a:lnTo>
                        <a:pt x="62" y="10"/>
                      </a:lnTo>
                      <a:lnTo>
                        <a:pt x="62" y="12"/>
                      </a:lnTo>
                      <a:lnTo>
                        <a:pt x="64" y="17"/>
                      </a:lnTo>
                      <a:lnTo>
                        <a:pt x="64" y="19"/>
                      </a:lnTo>
                      <a:lnTo>
                        <a:pt x="64" y="22"/>
                      </a:lnTo>
                      <a:lnTo>
                        <a:pt x="67" y="26"/>
                      </a:lnTo>
                      <a:lnTo>
                        <a:pt x="67" y="29"/>
                      </a:lnTo>
                      <a:lnTo>
                        <a:pt x="67" y="31"/>
                      </a:lnTo>
                      <a:lnTo>
                        <a:pt x="64" y="33"/>
                      </a:lnTo>
                      <a:lnTo>
                        <a:pt x="62" y="33"/>
                      </a:lnTo>
                      <a:lnTo>
                        <a:pt x="62" y="31"/>
                      </a:lnTo>
                      <a:lnTo>
                        <a:pt x="59" y="29"/>
                      </a:lnTo>
                      <a:lnTo>
                        <a:pt x="59" y="26"/>
                      </a:lnTo>
                      <a:lnTo>
                        <a:pt x="57" y="26"/>
                      </a:lnTo>
                      <a:lnTo>
                        <a:pt x="55" y="26"/>
                      </a:lnTo>
                      <a:lnTo>
                        <a:pt x="52" y="29"/>
                      </a:lnTo>
                      <a:lnTo>
                        <a:pt x="50" y="29"/>
                      </a:lnTo>
                      <a:lnTo>
                        <a:pt x="48" y="29"/>
                      </a:lnTo>
                      <a:lnTo>
                        <a:pt x="45" y="29"/>
                      </a:lnTo>
                      <a:lnTo>
                        <a:pt x="43" y="29"/>
                      </a:lnTo>
                      <a:lnTo>
                        <a:pt x="0" y="12"/>
                      </a:lnTo>
                      <a:lnTo>
                        <a:pt x="3" y="12"/>
                      </a:lnTo>
                      <a:lnTo>
                        <a:pt x="3" y="10"/>
                      </a:lnTo>
                      <a:lnTo>
                        <a:pt x="43" y="26"/>
                      </a:lnTo>
                      <a:lnTo>
                        <a:pt x="45" y="26"/>
                      </a:lnTo>
                      <a:lnTo>
                        <a:pt x="48" y="26"/>
                      </a:lnTo>
                      <a:lnTo>
                        <a:pt x="50" y="24"/>
                      </a:lnTo>
                      <a:lnTo>
                        <a:pt x="52" y="24"/>
                      </a:lnTo>
                      <a:lnTo>
                        <a:pt x="55" y="24"/>
                      </a:lnTo>
                      <a:lnTo>
                        <a:pt x="57" y="24"/>
                      </a:lnTo>
                      <a:lnTo>
                        <a:pt x="57" y="22"/>
                      </a:lnTo>
                      <a:lnTo>
                        <a:pt x="59" y="22"/>
                      </a:lnTo>
                      <a:lnTo>
                        <a:pt x="59" y="19"/>
                      </a:lnTo>
                      <a:lnTo>
                        <a:pt x="59" y="15"/>
                      </a:lnTo>
                      <a:lnTo>
                        <a:pt x="59" y="12"/>
                      </a:lnTo>
                      <a:lnTo>
                        <a:pt x="57" y="10"/>
                      </a:lnTo>
                      <a:lnTo>
                        <a:pt x="57" y="5"/>
                      </a:lnTo>
                      <a:lnTo>
                        <a:pt x="57" y="3"/>
                      </a:lnTo>
                      <a:lnTo>
                        <a:pt x="55" y="3"/>
                      </a:lnTo>
                      <a:lnTo>
                        <a:pt x="55" y="0"/>
                      </a:lnTo>
                      <a:lnTo>
                        <a:pt x="57" y="0"/>
                      </a:lnTo>
                      <a:lnTo>
                        <a:pt x="57" y="3"/>
                      </a:lnTo>
                      <a:lnTo>
                        <a:pt x="59" y="3"/>
                      </a:lnTo>
                      <a:lnTo>
                        <a:pt x="59" y="5"/>
                      </a:lnTo>
                      <a:lnTo>
                        <a:pt x="59" y="7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5" name="Freeform 469"/>
                <p:cNvSpPr>
                  <a:spLocks/>
                </p:cNvSpPr>
                <p:nvPr/>
              </p:nvSpPr>
              <p:spPr bwMode="auto">
                <a:xfrm>
                  <a:off x="1073150" y="3889376"/>
                  <a:ext cx="352425" cy="179388"/>
                </a:xfrm>
                <a:custGeom>
                  <a:avLst/>
                  <a:gdLst>
                    <a:gd name="T0" fmla="*/ 2147483647 w 222"/>
                    <a:gd name="T1" fmla="*/ 2147483647 h 113"/>
                    <a:gd name="T2" fmla="*/ 2147483647 w 222"/>
                    <a:gd name="T3" fmla="*/ 2147483647 h 113"/>
                    <a:gd name="T4" fmla="*/ 2147483647 w 222"/>
                    <a:gd name="T5" fmla="*/ 2147483647 h 113"/>
                    <a:gd name="T6" fmla="*/ 2147483647 w 222"/>
                    <a:gd name="T7" fmla="*/ 2147483647 h 113"/>
                    <a:gd name="T8" fmla="*/ 2147483647 w 222"/>
                    <a:gd name="T9" fmla="*/ 2147483647 h 113"/>
                    <a:gd name="T10" fmla="*/ 2147483647 w 222"/>
                    <a:gd name="T11" fmla="*/ 2147483647 h 113"/>
                    <a:gd name="T12" fmla="*/ 2147483647 w 222"/>
                    <a:gd name="T13" fmla="*/ 2147483647 h 113"/>
                    <a:gd name="T14" fmla="*/ 2147483647 w 222"/>
                    <a:gd name="T15" fmla="*/ 2147483647 h 113"/>
                    <a:gd name="T16" fmla="*/ 2147483647 w 222"/>
                    <a:gd name="T17" fmla="*/ 2147483647 h 113"/>
                    <a:gd name="T18" fmla="*/ 2147483647 w 222"/>
                    <a:gd name="T19" fmla="*/ 2147483647 h 113"/>
                    <a:gd name="T20" fmla="*/ 2147483647 w 222"/>
                    <a:gd name="T21" fmla="*/ 2147483647 h 113"/>
                    <a:gd name="T22" fmla="*/ 2147483647 w 222"/>
                    <a:gd name="T23" fmla="*/ 2147483647 h 113"/>
                    <a:gd name="T24" fmla="*/ 2147483647 w 222"/>
                    <a:gd name="T25" fmla="*/ 2147483647 h 113"/>
                    <a:gd name="T26" fmla="*/ 2147483647 w 222"/>
                    <a:gd name="T27" fmla="*/ 2147483647 h 113"/>
                    <a:gd name="T28" fmla="*/ 2147483647 w 222"/>
                    <a:gd name="T29" fmla="*/ 2147483647 h 113"/>
                    <a:gd name="T30" fmla="*/ 2147483647 w 222"/>
                    <a:gd name="T31" fmla="*/ 2147483647 h 113"/>
                    <a:gd name="T32" fmla="*/ 2147483647 w 222"/>
                    <a:gd name="T33" fmla="*/ 2147483647 h 113"/>
                    <a:gd name="T34" fmla="*/ 2147483647 w 222"/>
                    <a:gd name="T35" fmla="*/ 2147483647 h 113"/>
                    <a:gd name="T36" fmla="*/ 2147483647 w 222"/>
                    <a:gd name="T37" fmla="*/ 2147483647 h 113"/>
                    <a:gd name="T38" fmla="*/ 2147483647 w 222"/>
                    <a:gd name="T39" fmla="*/ 2147483647 h 113"/>
                    <a:gd name="T40" fmla="*/ 2147483647 w 222"/>
                    <a:gd name="T41" fmla="*/ 2147483647 h 113"/>
                    <a:gd name="T42" fmla="*/ 2147483647 w 222"/>
                    <a:gd name="T43" fmla="*/ 2147483647 h 113"/>
                    <a:gd name="T44" fmla="*/ 2147483647 w 222"/>
                    <a:gd name="T45" fmla="*/ 2147483647 h 113"/>
                    <a:gd name="T46" fmla="*/ 2147483647 w 222"/>
                    <a:gd name="T47" fmla="*/ 2147483647 h 113"/>
                    <a:gd name="T48" fmla="*/ 2147483647 w 222"/>
                    <a:gd name="T49" fmla="*/ 2147483647 h 113"/>
                    <a:gd name="T50" fmla="*/ 2147483647 w 222"/>
                    <a:gd name="T51" fmla="*/ 2147483647 h 113"/>
                    <a:gd name="T52" fmla="*/ 2147483647 w 222"/>
                    <a:gd name="T53" fmla="*/ 2147483647 h 113"/>
                    <a:gd name="T54" fmla="*/ 2147483647 w 222"/>
                    <a:gd name="T55" fmla="*/ 2147483647 h 113"/>
                    <a:gd name="T56" fmla="*/ 2147483647 w 222"/>
                    <a:gd name="T57" fmla="*/ 2147483647 h 113"/>
                    <a:gd name="T58" fmla="*/ 2147483647 w 222"/>
                    <a:gd name="T59" fmla="*/ 2147483647 h 113"/>
                    <a:gd name="T60" fmla="*/ 2147483647 w 222"/>
                    <a:gd name="T61" fmla="*/ 2147483647 h 113"/>
                    <a:gd name="T62" fmla="*/ 2147483647 w 222"/>
                    <a:gd name="T63" fmla="*/ 2147483647 h 113"/>
                    <a:gd name="T64" fmla="*/ 2147483647 w 222"/>
                    <a:gd name="T65" fmla="*/ 2147483647 h 113"/>
                    <a:gd name="T66" fmla="*/ 2147483647 w 222"/>
                    <a:gd name="T67" fmla="*/ 2147483647 h 113"/>
                    <a:gd name="T68" fmla="*/ 2147483647 w 222"/>
                    <a:gd name="T69" fmla="*/ 2147483647 h 113"/>
                    <a:gd name="T70" fmla="*/ 2147483647 w 222"/>
                    <a:gd name="T71" fmla="*/ 2147483647 h 113"/>
                    <a:gd name="T72" fmla="*/ 2147483647 w 222"/>
                    <a:gd name="T73" fmla="*/ 2147483647 h 113"/>
                    <a:gd name="T74" fmla="*/ 2147483647 w 222"/>
                    <a:gd name="T75" fmla="*/ 2147483647 h 113"/>
                    <a:gd name="T76" fmla="*/ 0 w 222"/>
                    <a:gd name="T77" fmla="*/ 2147483647 h 113"/>
                    <a:gd name="T78" fmla="*/ 2147483647 w 222"/>
                    <a:gd name="T79" fmla="*/ 2147483647 h 113"/>
                    <a:gd name="T80" fmla="*/ 2147483647 w 222"/>
                    <a:gd name="T81" fmla="*/ 2147483647 h 113"/>
                    <a:gd name="T82" fmla="*/ 2147483647 w 222"/>
                    <a:gd name="T83" fmla="*/ 2147483647 h 113"/>
                    <a:gd name="T84" fmla="*/ 2147483647 w 222"/>
                    <a:gd name="T85" fmla="*/ 2147483647 h 113"/>
                    <a:gd name="T86" fmla="*/ 0 w 222"/>
                    <a:gd name="T87" fmla="*/ 2147483647 h 113"/>
                    <a:gd name="T88" fmla="*/ 2147483647 w 222"/>
                    <a:gd name="T89" fmla="*/ 2147483647 h 113"/>
                    <a:gd name="T90" fmla="*/ 2147483647 w 222"/>
                    <a:gd name="T91" fmla="*/ 2147483647 h 113"/>
                    <a:gd name="T92" fmla="*/ 2147483647 w 222"/>
                    <a:gd name="T93" fmla="*/ 2147483647 h 113"/>
                    <a:gd name="T94" fmla="*/ 2147483647 w 222"/>
                    <a:gd name="T95" fmla="*/ 2147483647 h 113"/>
                    <a:gd name="T96" fmla="*/ 2147483647 w 222"/>
                    <a:gd name="T97" fmla="*/ 2147483647 h 113"/>
                    <a:gd name="T98" fmla="*/ 2147483647 w 222"/>
                    <a:gd name="T99" fmla="*/ 2147483647 h 113"/>
                    <a:gd name="T100" fmla="*/ 2147483647 w 222"/>
                    <a:gd name="T101" fmla="*/ 2147483647 h 113"/>
                    <a:gd name="T102" fmla="*/ 2147483647 w 222"/>
                    <a:gd name="T103" fmla="*/ 2147483647 h 113"/>
                    <a:gd name="T104" fmla="*/ 2147483647 w 222"/>
                    <a:gd name="T105" fmla="*/ 2147483647 h 113"/>
                    <a:gd name="T106" fmla="*/ 2147483647 w 222"/>
                    <a:gd name="T107" fmla="*/ 2147483647 h 113"/>
                    <a:gd name="T108" fmla="*/ 2147483647 w 222"/>
                    <a:gd name="T109" fmla="*/ 2147483647 h 113"/>
                    <a:gd name="T110" fmla="*/ 2147483647 w 222"/>
                    <a:gd name="T111" fmla="*/ 2147483647 h 113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22"/>
                    <a:gd name="T169" fmla="*/ 0 h 113"/>
                    <a:gd name="T170" fmla="*/ 222 w 222"/>
                    <a:gd name="T171" fmla="*/ 113 h 113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22" h="113">
                      <a:moveTo>
                        <a:pt x="191" y="2"/>
                      </a:moveTo>
                      <a:lnTo>
                        <a:pt x="191" y="2"/>
                      </a:lnTo>
                      <a:lnTo>
                        <a:pt x="189" y="2"/>
                      </a:lnTo>
                      <a:lnTo>
                        <a:pt x="189" y="4"/>
                      </a:lnTo>
                      <a:lnTo>
                        <a:pt x="189" y="7"/>
                      </a:lnTo>
                      <a:lnTo>
                        <a:pt x="186" y="7"/>
                      </a:lnTo>
                      <a:lnTo>
                        <a:pt x="186" y="9"/>
                      </a:lnTo>
                      <a:lnTo>
                        <a:pt x="174" y="52"/>
                      </a:lnTo>
                      <a:lnTo>
                        <a:pt x="172" y="54"/>
                      </a:lnTo>
                      <a:lnTo>
                        <a:pt x="172" y="56"/>
                      </a:lnTo>
                      <a:lnTo>
                        <a:pt x="174" y="59"/>
                      </a:lnTo>
                      <a:lnTo>
                        <a:pt x="174" y="61"/>
                      </a:lnTo>
                      <a:lnTo>
                        <a:pt x="177" y="63"/>
                      </a:lnTo>
                      <a:lnTo>
                        <a:pt x="177" y="66"/>
                      </a:lnTo>
                      <a:lnTo>
                        <a:pt x="177" y="68"/>
                      </a:lnTo>
                      <a:lnTo>
                        <a:pt x="177" y="71"/>
                      </a:lnTo>
                      <a:lnTo>
                        <a:pt x="174" y="73"/>
                      </a:lnTo>
                      <a:lnTo>
                        <a:pt x="172" y="75"/>
                      </a:lnTo>
                      <a:lnTo>
                        <a:pt x="172" y="73"/>
                      </a:lnTo>
                      <a:lnTo>
                        <a:pt x="172" y="71"/>
                      </a:lnTo>
                      <a:lnTo>
                        <a:pt x="172" y="68"/>
                      </a:lnTo>
                      <a:lnTo>
                        <a:pt x="172" y="66"/>
                      </a:lnTo>
                      <a:lnTo>
                        <a:pt x="170" y="63"/>
                      </a:lnTo>
                      <a:lnTo>
                        <a:pt x="170" y="61"/>
                      </a:lnTo>
                      <a:lnTo>
                        <a:pt x="167" y="63"/>
                      </a:lnTo>
                      <a:lnTo>
                        <a:pt x="167" y="66"/>
                      </a:lnTo>
                      <a:lnTo>
                        <a:pt x="165" y="68"/>
                      </a:lnTo>
                      <a:lnTo>
                        <a:pt x="165" y="71"/>
                      </a:lnTo>
                      <a:lnTo>
                        <a:pt x="163" y="71"/>
                      </a:lnTo>
                      <a:lnTo>
                        <a:pt x="163" y="73"/>
                      </a:lnTo>
                      <a:lnTo>
                        <a:pt x="160" y="75"/>
                      </a:lnTo>
                      <a:lnTo>
                        <a:pt x="158" y="78"/>
                      </a:lnTo>
                      <a:lnTo>
                        <a:pt x="160" y="80"/>
                      </a:lnTo>
                      <a:lnTo>
                        <a:pt x="163" y="82"/>
                      </a:lnTo>
                      <a:lnTo>
                        <a:pt x="165" y="85"/>
                      </a:lnTo>
                      <a:lnTo>
                        <a:pt x="167" y="89"/>
                      </a:lnTo>
                      <a:lnTo>
                        <a:pt x="170" y="92"/>
                      </a:lnTo>
                      <a:lnTo>
                        <a:pt x="174" y="94"/>
                      </a:lnTo>
                      <a:lnTo>
                        <a:pt x="177" y="97"/>
                      </a:lnTo>
                      <a:lnTo>
                        <a:pt x="179" y="99"/>
                      </a:lnTo>
                      <a:lnTo>
                        <a:pt x="181" y="101"/>
                      </a:lnTo>
                      <a:lnTo>
                        <a:pt x="186" y="101"/>
                      </a:lnTo>
                      <a:lnTo>
                        <a:pt x="189" y="104"/>
                      </a:lnTo>
                      <a:lnTo>
                        <a:pt x="191" y="106"/>
                      </a:lnTo>
                      <a:lnTo>
                        <a:pt x="196" y="106"/>
                      </a:lnTo>
                      <a:lnTo>
                        <a:pt x="198" y="108"/>
                      </a:lnTo>
                      <a:lnTo>
                        <a:pt x="203" y="108"/>
                      </a:lnTo>
                      <a:lnTo>
                        <a:pt x="205" y="108"/>
                      </a:lnTo>
                      <a:lnTo>
                        <a:pt x="207" y="108"/>
                      </a:lnTo>
                      <a:lnTo>
                        <a:pt x="210" y="108"/>
                      </a:lnTo>
                      <a:lnTo>
                        <a:pt x="212" y="108"/>
                      </a:lnTo>
                      <a:lnTo>
                        <a:pt x="215" y="108"/>
                      </a:lnTo>
                      <a:lnTo>
                        <a:pt x="217" y="108"/>
                      </a:lnTo>
                      <a:lnTo>
                        <a:pt x="219" y="108"/>
                      </a:lnTo>
                      <a:lnTo>
                        <a:pt x="222" y="108"/>
                      </a:lnTo>
                      <a:lnTo>
                        <a:pt x="219" y="108"/>
                      </a:lnTo>
                      <a:lnTo>
                        <a:pt x="219" y="111"/>
                      </a:lnTo>
                      <a:lnTo>
                        <a:pt x="217" y="111"/>
                      </a:lnTo>
                      <a:lnTo>
                        <a:pt x="210" y="111"/>
                      </a:lnTo>
                      <a:lnTo>
                        <a:pt x="205" y="113"/>
                      </a:lnTo>
                      <a:lnTo>
                        <a:pt x="200" y="111"/>
                      </a:lnTo>
                      <a:lnTo>
                        <a:pt x="193" y="111"/>
                      </a:lnTo>
                      <a:lnTo>
                        <a:pt x="189" y="111"/>
                      </a:lnTo>
                      <a:lnTo>
                        <a:pt x="186" y="108"/>
                      </a:lnTo>
                      <a:lnTo>
                        <a:pt x="181" y="108"/>
                      </a:lnTo>
                      <a:lnTo>
                        <a:pt x="177" y="106"/>
                      </a:lnTo>
                      <a:lnTo>
                        <a:pt x="174" y="104"/>
                      </a:lnTo>
                      <a:lnTo>
                        <a:pt x="170" y="101"/>
                      </a:lnTo>
                      <a:lnTo>
                        <a:pt x="167" y="99"/>
                      </a:lnTo>
                      <a:lnTo>
                        <a:pt x="165" y="94"/>
                      </a:lnTo>
                      <a:lnTo>
                        <a:pt x="163" y="92"/>
                      </a:lnTo>
                      <a:lnTo>
                        <a:pt x="160" y="89"/>
                      </a:lnTo>
                      <a:lnTo>
                        <a:pt x="158" y="85"/>
                      </a:lnTo>
                      <a:lnTo>
                        <a:pt x="156" y="80"/>
                      </a:lnTo>
                      <a:lnTo>
                        <a:pt x="153" y="80"/>
                      </a:lnTo>
                      <a:lnTo>
                        <a:pt x="151" y="80"/>
                      </a:lnTo>
                      <a:lnTo>
                        <a:pt x="148" y="82"/>
                      </a:lnTo>
                      <a:lnTo>
                        <a:pt x="144" y="82"/>
                      </a:lnTo>
                      <a:lnTo>
                        <a:pt x="141" y="85"/>
                      </a:lnTo>
                      <a:lnTo>
                        <a:pt x="139" y="85"/>
                      </a:lnTo>
                      <a:lnTo>
                        <a:pt x="137" y="87"/>
                      </a:lnTo>
                      <a:lnTo>
                        <a:pt x="134" y="89"/>
                      </a:lnTo>
                      <a:lnTo>
                        <a:pt x="134" y="92"/>
                      </a:lnTo>
                      <a:lnTo>
                        <a:pt x="132" y="94"/>
                      </a:lnTo>
                      <a:lnTo>
                        <a:pt x="130" y="97"/>
                      </a:lnTo>
                      <a:lnTo>
                        <a:pt x="130" y="94"/>
                      </a:lnTo>
                      <a:lnTo>
                        <a:pt x="132" y="92"/>
                      </a:lnTo>
                      <a:lnTo>
                        <a:pt x="132" y="87"/>
                      </a:lnTo>
                      <a:lnTo>
                        <a:pt x="134" y="82"/>
                      </a:lnTo>
                      <a:lnTo>
                        <a:pt x="132" y="80"/>
                      </a:lnTo>
                      <a:lnTo>
                        <a:pt x="130" y="80"/>
                      </a:lnTo>
                      <a:lnTo>
                        <a:pt x="125" y="78"/>
                      </a:lnTo>
                      <a:lnTo>
                        <a:pt x="122" y="75"/>
                      </a:lnTo>
                      <a:lnTo>
                        <a:pt x="120" y="73"/>
                      </a:lnTo>
                      <a:lnTo>
                        <a:pt x="118" y="71"/>
                      </a:lnTo>
                      <a:lnTo>
                        <a:pt x="115" y="68"/>
                      </a:lnTo>
                      <a:lnTo>
                        <a:pt x="113" y="66"/>
                      </a:lnTo>
                      <a:lnTo>
                        <a:pt x="111" y="66"/>
                      </a:lnTo>
                      <a:lnTo>
                        <a:pt x="108" y="68"/>
                      </a:lnTo>
                      <a:lnTo>
                        <a:pt x="106" y="68"/>
                      </a:lnTo>
                      <a:lnTo>
                        <a:pt x="104" y="68"/>
                      </a:lnTo>
                      <a:lnTo>
                        <a:pt x="101" y="71"/>
                      </a:lnTo>
                      <a:lnTo>
                        <a:pt x="96" y="71"/>
                      </a:lnTo>
                      <a:lnTo>
                        <a:pt x="94" y="73"/>
                      </a:lnTo>
                      <a:lnTo>
                        <a:pt x="92" y="73"/>
                      </a:lnTo>
                      <a:lnTo>
                        <a:pt x="89" y="75"/>
                      </a:lnTo>
                      <a:lnTo>
                        <a:pt x="89" y="78"/>
                      </a:lnTo>
                      <a:lnTo>
                        <a:pt x="87" y="80"/>
                      </a:lnTo>
                      <a:lnTo>
                        <a:pt x="85" y="80"/>
                      </a:lnTo>
                      <a:lnTo>
                        <a:pt x="82" y="82"/>
                      </a:lnTo>
                      <a:lnTo>
                        <a:pt x="80" y="85"/>
                      </a:lnTo>
                      <a:lnTo>
                        <a:pt x="78" y="87"/>
                      </a:lnTo>
                      <a:lnTo>
                        <a:pt x="78" y="89"/>
                      </a:lnTo>
                      <a:lnTo>
                        <a:pt x="75" y="92"/>
                      </a:lnTo>
                      <a:lnTo>
                        <a:pt x="75" y="94"/>
                      </a:lnTo>
                      <a:lnTo>
                        <a:pt x="73" y="94"/>
                      </a:lnTo>
                      <a:lnTo>
                        <a:pt x="73" y="97"/>
                      </a:lnTo>
                      <a:lnTo>
                        <a:pt x="73" y="99"/>
                      </a:lnTo>
                      <a:lnTo>
                        <a:pt x="70" y="101"/>
                      </a:lnTo>
                      <a:lnTo>
                        <a:pt x="70" y="104"/>
                      </a:lnTo>
                      <a:lnTo>
                        <a:pt x="68" y="104"/>
                      </a:lnTo>
                      <a:lnTo>
                        <a:pt x="68" y="101"/>
                      </a:lnTo>
                      <a:lnTo>
                        <a:pt x="68" y="99"/>
                      </a:lnTo>
                      <a:lnTo>
                        <a:pt x="68" y="94"/>
                      </a:lnTo>
                      <a:lnTo>
                        <a:pt x="68" y="89"/>
                      </a:lnTo>
                      <a:lnTo>
                        <a:pt x="70" y="87"/>
                      </a:lnTo>
                      <a:lnTo>
                        <a:pt x="73" y="82"/>
                      </a:lnTo>
                      <a:lnTo>
                        <a:pt x="75" y="80"/>
                      </a:lnTo>
                      <a:lnTo>
                        <a:pt x="78" y="78"/>
                      </a:lnTo>
                      <a:lnTo>
                        <a:pt x="80" y="73"/>
                      </a:lnTo>
                      <a:lnTo>
                        <a:pt x="85" y="71"/>
                      </a:lnTo>
                      <a:lnTo>
                        <a:pt x="87" y="71"/>
                      </a:lnTo>
                      <a:lnTo>
                        <a:pt x="89" y="68"/>
                      </a:lnTo>
                      <a:lnTo>
                        <a:pt x="92" y="68"/>
                      </a:lnTo>
                      <a:lnTo>
                        <a:pt x="94" y="66"/>
                      </a:lnTo>
                      <a:lnTo>
                        <a:pt x="96" y="66"/>
                      </a:lnTo>
                      <a:lnTo>
                        <a:pt x="99" y="66"/>
                      </a:lnTo>
                      <a:lnTo>
                        <a:pt x="101" y="66"/>
                      </a:lnTo>
                      <a:lnTo>
                        <a:pt x="101" y="63"/>
                      </a:lnTo>
                      <a:lnTo>
                        <a:pt x="104" y="63"/>
                      </a:lnTo>
                      <a:lnTo>
                        <a:pt x="106" y="63"/>
                      </a:lnTo>
                      <a:lnTo>
                        <a:pt x="108" y="63"/>
                      </a:lnTo>
                      <a:lnTo>
                        <a:pt x="108" y="61"/>
                      </a:lnTo>
                      <a:lnTo>
                        <a:pt x="111" y="61"/>
                      </a:lnTo>
                      <a:lnTo>
                        <a:pt x="108" y="59"/>
                      </a:lnTo>
                      <a:lnTo>
                        <a:pt x="108" y="56"/>
                      </a:lnTo>
                      <a:lnTo>
                        <a:pt x="108" y="54"/>
                      </a:lnTo>
                      <a:lnTo>
                        <a:pt x="106" y="54"/>
                      </a:lnTo>
                      <a:lnTo>
                        <a:pt x="106" y="52"/>
                      </a:lnTo>
                      <a:lnTo>
                        <a:pt x="104" y="49"/>
                      </a:lnTo>
                      <a:lnTo>
                        <a:pt x="104" y="47"/>
                      </a:lnTo>
                      <a:lnTo>
                        <a:pt x="73" y="59"/>
                      </a:lnTo>
                      <a:lnTo>
                        <a:pt x="73" y="56"/>
                      </a:lnTo>
                      <a:lnTo>
                        <a:pt x="70" y="56"/>
                      </a:lnTo>
                      <a:lnTo>
                        <a:pt x="66" y="54"/>
                      </a:lnTo>
                      <a:lnTo>
                        <a:pt x="61" y="54"/>
                      </a:lnTo>
                      <a:lnTo>
                        <a:pt x="56" y="52"/>
                      </a:lnTo>
                      <a:lnTo>
                        <a:pt x="49" y="49"/>
                      </a:lnTo>
                      <a:lnTo>
                        <a:pt x="42" y="47"/>
                      </a:lnTo>
                      <a:lnTo>
                        <a:pt x="35" y="45"/>
                      </a:lnTo>
                      <a:lnTo>
                        <a:pt x="28" y="42"/>
                      </a:lnTo>
                      <a:lnTo>
                        <a:pt x="23" y="40"/>
                      </a:lnTo>
                      <a:lnTo>
                        <a:pt x="16" y="38"/>
                      </a:lnTo>
                      <a:lnTo>
                        <a:pt x="11" y="35"/>
                      </a:lnTo>
                      <a:lnTo>
                        <a:pt x="7" y="33"/>
                      </a:lnTo>
                      <a:lnTo>
                        <a:pt x="2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73" y="54"/>
                      </a:lnTo>
                      <a:lnTo>
                        <a:pt x="104" y="42"/>
                      </a:lnTo>
                      <a:lnTo>
                        <a:pt x="101" y="40"/>
                      </a:lnTo>
                      <a:lnTo>
                        <a:pt x="101" y="38"/>
                      </a:lnTo>
                      <a:lnTo>
                        <a:pt x="99" y="38"/>
                      </a:lnTo>
                      <a:lnTo>
                        <a:pt x="73" y="47"/>
                      </a:lnTo>
                      <a:lnTo>
                        <a:pt x="70" y="45"/>
                      </a:lnTo>
                      <a:lnTo>
                        <a:pt x="66" y="45"/>
                      </a:lnTo>
                      <a:lnTo>
                        <a:pt x="61" y="42"/>
                      </a:lnTo>
                      <a:lnTo>
                        <a:pt x="56" y="42"/>
                      </a:lnTo>
                      <a:lnTo>
                        <a:pt x="49" y="40"/>
                      </a:lnTo>
                      <a:lnTo>
                        <a:pt x="42" y="38"/>
                      </a:lnTo>
                      <a:lnTo>
                        <a:pt x="37" y="35"/>
                      </a:lnTo>
                      <a:lnTo>
                        <a:pt x="30" y="33"/>
                      </a:lnTo>
                      <a:lnTo>
                        <a:pt x="23" y="30"/>
                      </a:lnTo>
                      <a:lnTo>
                        <a:pt x="16" y="28"/>
                      </a:lnTo>
                      <a:lnTo>
                        <a:pt x="11" y="28"/>
                      </a:lnTo>
                      <a:lnTo>
                        <a:pt x="7" y="26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73" y="42"/>
                      </a:lnTo>
                      <a:lnTo>
                        <a:pt x="99" y="33"/>
                      </a:lnTo>
                      <a:lnTo>
                        <a:pt x="101" y="33"/>
                      </a:lnTo>
                      <a:lnTo>
                        <a:pt x="101" y="30"/>
                      </a:lnTo>
                      <a:lnTo>
                        <a:pt x="104" y="30"/>
                      </a:lnTo>
                      <a:lnTo>
                        <a:pt x="106" y="28"/>
                      </a:lnTo>
                      <a:lnTo>
                        <a:pt x="108" y="28"/>
                      </a:lnTo>
                      <a:lnTo>
                        <a:pt x="111" y="26"/>
                      </a:lnTo>
                      <a:lnTo>
                        <a:pt x="113" y="26"/>
                      </a:lnTo>
                      <a:lnTo>
                        <a:pt x="113" y="28"/>
                      </a:lnTo>
                      <a:lnTo>
                        <a:pt x="111" y="28"/>
                      </a:lnTo>
                      <a:lnTo>
                        <a:pt x="111" y="30"/>
                      </a:lnTo>
                      <a:lnTo>
                        <a:pt x="108" y="30"/>
                      </a:lnTo>
                      <a:lnTo>
                        <a:pt x="108" y="33"/>
                      </a:lnTo>
                      <a:lnTo>
                        <a:pt x="108" y="35"/>
                      </a:lnTo>
                      <a:lnTo>
                        <a:pt x="106" y="38"/>
                      </a:lnTo>
                      <a:lnTo>
                        <a:pt x="108" y="40"/>
                      </a:lnTo>
                      <a:lnTo>
                        <a:pt x="108" y="42"/>
                      </a:lnTo>
                      <a:lnTo>
                        <a:pt x="108" y="45"/>
                      </a:lnTo>
                      <a:lnTo>
                        <a:pt x="111" y="47"/>
                      </a:lnTo>
                      <a:lnTo>
                        <a:pt x="113" y="52"/>
                      </a:lnTo>
                      <a:lnTo>
                        <a:pt x="115" y="54"/>
                      </a:lnTo>
                      <a:lnTo>
                        <a:pt x="115" y="56"/>
                      </a:lnTo>
                      <a:lnTo>
                        <a:pt x="118" y="61"/>
                      </a:lnTo>
                      <a:lnTo>
                        <a:pt x="120" y="63"/>
                      </a:lnTo>
                      <a:lnTo>
                        <a:pt x="122" y="66"/>
                      </a:lnTo>
                      <a:lnTo>
                        <a:pt x="125" y="68"/>
                      </a:lnTo>
                      <a:lnTo>
                        <a:pt x="127" y="71"/>
                      </a:lnTo>
                      <a:lnTo>
                        <a:pt x="130" y="73"/>
                      </a:lnTo>
                      <a:lnTo>
                        <a:pt x="132" y="75"/>
                      </a:lnTo>
                      <a:lnTo>
                        <a:pt x="134" y="75"/>
                      </a:lnTo>
                      <a:lnTo>
                        <a:pt x="137" y="75"/>
                      </a:lnTo>
                      <a:lnTo>
                        <a:pt x="137" y="78"/>
                      </a:lnTo>
                      <a:lnTo>
                        <a:pt x="139" y="78"/>
                      </a:lnTo>
                      <a:lnTo>
                        <a:pt x="141" y="78"/>
                      </a:lnTo>
                      <a:lnTo>
                        <a:pt x="144" y="78"/>
                      </a:lnTo>
                      <a:lnTo>
                        <a:pt x="146" y="78"/>
                      </a:lnTo>
                      <a:lnTo>
                        <a:pt x="148" y="75"/>
                      </a:lnTo>
                      <a:lnTo>
                        <a:pt x="151" y="73"/>
                      </a:lnTo>
                      <a:lnTo>
                        <a:pt x="153" y="71"/>
                      </a:lnTo>
                      <a:lnTo>
                        <a:pt x="156" y="68"/>
                      </a:lnTo>
                      <a:lnTo>
                        <a:pt x="158" y="66"/>
                      </a:lnTo>
                      <a:lnTo>
                        <a:pt x="160" y="63"/>
                      </a:lnTo>
                      <a:lnTo>
                        <a:pt x="163" y="61"/>
                      </a:lnTo>
                      <a:lnTo>
                        <a:pt x="163" y="59"/>
                      </a:lnTo>
                      <a:lnTo>
                        <a:pt x="181" y="4"/>
                      </a:lnTo>
                      <a:lnTo>
                        <a:pt x="184" y="2"/>
                      </a:lnTo>
                      <a:lnTo>
                        <a:pt x="186" y="2"/>
                      </a:lnTo>
                      <a:lnTo>
                        <a:pt x="186" y="0"/>
                      </a:lnTo>
                      <a:lnTo>
                        <a:pt x="189" y="2"/>
                      </a:lnTo>
                      <a:lnTo>
                        <a:pt x="191" y="2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6" name="Freeform 470"/>
                <p:cNvSpPr>
                  <a:spLocks/>
                </p:cNvSpPr>
                <p:nvPr/>
              </p:nvSpPr>
              <p:spPr bwMode="auto">
                <a:xfrm>
                  <a:off x="1368425" y="3892551"/>
                  <a:ext cx="146050" cy="187325"/>
                </a:xfrm>
                <a:custGeom>
                  <a:avLst/>
                  <a:gdLst>
                    <a:gd name="T0" fmla="*/ 2147483647 w 92"/>
                    <a:gd name="T1" fmla="*/ 2147483647 h 118"/>
                    <a:gd name="T2" fmla="*/ 2147483647 w 92"/>
                    <a:gd name="T3" fmla="*/ 2147483647 h 118"/>
                    <a:gd name="T4" fmla="*/ 2147483647 w 92"/>
                    <a:gd name="T5" fmla="*/ 2147483647 h 118"/>
                    <a:gd name="T6" fmla="*/ 2147483647 w 92"/>
                    <a:gd name="T7" fmla="*/ 2147483647 h 118"/>
                    <a:gd name="T8" fmla="*/ 2147483647 w 92"/>
                    <a:gd name="T9" fmla="*/ 2147483647 h 118"/>
                    <a:gd name="T10" fmla="*/ 2147483647 w 92"/>
                    <a:gd name="T11" fmla="*/ 2147483647 h 118"/>
                    <a:gd name="T12" fmla="*/ 2147483647 w 92"/>
                    <a:gd name="T13" fmla="*/ 2147483647 h 118"/>
                    <a:gd name="T14" fmla="*/ 2147483647 w 92"/>
                    <a:gd name="T15" fmla="*/ 2147483647 h 118"/>
                    <a:gd name="T16" fmla="*/ 2147483647 w 92"/>
                    <a:gd name="T17" fmla="*/ 2147483647 h 118"/>
                    <a:gd name="T18" fmla="*/ 2147483647 w 92"/>
                    <a:gd name="T19" fmla="*/ 2147483647 h 118"/>
                    <a:gd name="T20" fmla="*/ 2147483647 w 92"/>
                    <a:gd name="T21" fmla="*/ 2147483647 h 118"/>
                    <a:gd name="T22" fmla="*/ 2147483647 w 92"/>
                    <a:gd name="T23" fmla="*/ 2147483647 h 118"/>
                    <a:gd name="T24" fmla="*/ 2147483647 w 92"/>
                    <a:gd name="T25" fmla="*/ 2147483647 h 118"/>
                    <a:gd name="T26" fmla="*/ 2147483647 w 92"/>
                    <a:gd name="T27" fmla="*/ 2147483647 h 118"/>
                    <a:gd name="T28" fmla="*/ 2147483647 w 92"/>
                    <a:gd name="T29" fmla="*/ 2147483647 h 118"/>
                    <a:gd name="T30" fmla="*/ 2147483647 w 92"/>
                    <a:gd name="T31" fmla="*/ 2147483647 h 118"/>
                    <a:gd name="T32" fmla="*/ 2147483647 w 92"/>
                    <a:gd name="T33" fmla="*/ 2147483647 h 118"/>
                    <a:gd name="T34" fmla="*/ 2147483647 w 92"/>
                    <a:gd name="T35" fmla="*/ 2147483647 h 118"/>
                    <a:gd name="T36" fmla="*/ 2147483647 w 92"/>
                    <a:gd name="T37" fmla="*/ 2147483647 h 118"/>
                    <a:gd name="T38" fmla="*/ 2147483647 w 92"/>
                    <a:gd name="T39" fmla="*/ 2147483647 h 118"/>
                    <a:gd name="T40" fmla="*/ 2147483647 w 92"/>
                    <a:gd name="T41" fmla="*/ 2147483647 h 118"/>
                    <a:gd name="T42" fmla="*/ 2147483647 w 92"/>
                    <a:gd name="T43" fmla="*/ 2147483647 h 118"/>
                    <a:gd name="T44" fmla="*/ 2147483647 w 92"/>
                    <a:gd name="T45" fmla="*/ 2147483647 h 118"/>
                    <a:gd name="T46" fmla="*/ 2147483647 w 92"/>
                    <a:gd name="T47" fmla="*/ 2147483647 h 118"/>
                    <a:gd name="T48" fmla="*/ 2147483647 w 92"/>
                    <a:gd name="T49" fmla="*/ 2147483647 h 118"/>
                    <a:gd name="T50" fmla="*/ 2147483647 w 92"/>
                    <a:gd name="T51" fmla="*/ 2147483647 h 118"/>
                    <a:gd name="T52" fmla="*/ 2147483647 w 92"/>
                    <a:gd name="T53" fmla="*/ 2147483647 h 118"/>
                    <a:gd name="T54" fmla="*/ 2147483647 w 92"/>
                    <a:gd name="T55" fmla="*/ 2147483647 h 118"/>
                    <a:gd name="T56" fmla="*/ 2147483647 w 92"/>
                    <a:gd name="T57" fmla="*/ 2147483647 h 118"/>
                    <a:gd name="T58" fmla="*/ 0 w 92"/>
                    <a:gd name="T59" fmla="*/ 2147483647 h 118"/>
                    <a:gd name="T60" fmla="*/ 2147483647 w 92"/>
                    <a:gd name="T61" fmla="*/ 2147483647 h 118"/>
                    <a:gd name="T62" fmla="*/ 2147483647 w 92"/>
                    <a:gd name="T63" fmla="*/ 2147483647 h 118"/>
                    <a:gd name="T64" fmla="*/ 2147483647 w 92"/>
                    <a:gd name="T65" fmla="*/ 2147483647 h 118"/>
                    <a:gd name="T66" fmla="*/ 2147483647 w 92"/>
                    <a:gd name="T67" fmla="*/ 2147483647 h 118"/>
                    <a:gd name="T68" fmla="*/ 2147483647 w 92"/>
                    <a:gd name="T69" fmla="*/ 2147483647 h 118"/>
                    <a:gd name="T70" fmla="*/ 2147483647 w 92"/>
                    <a:gd name="T71" fmla="*/ 2147483647 h 118"/>
                    <a:gd name="T72" fmla="*/ 2147483647 w 92"/>
                    <a:gd name="T73" fmla="*/ 2147483647 h 118"/>
                    <a:gd name="T74" fmla="*/ 2147483647 w 92"/>
                    <a:gd name="T75" fmla="*/ 0 h 118"/>
                    <a:gd name="T76" fmla="*/ 2147483647 w 92"/>
                    <a:gd name="T77" fmla="*/ 0 h 118"/>
                    <a:gd name="T78" fmla="*/ 2147483647 w 92"/>
                    <a:gd name="T79" fmla="*/ 0 h 118"/>
                    <a:gd name="T80" fmla="*/ 2147483647 w 92"/>
                    <a:gd name="T81" fmla="*/ 2147483647 h 118"/>
                    <a:gd name="T82" fmla="*/ 2147483647 w 92"/>
                    <a:gd name="T83" fmla="*/ 2147483647 h 118"/>
                    <a:gd name="T84" fmla="*/ 2147483647 w 92"/>
                    <a:gd name="T85" fmla="*/ 2147483647 h 118"/>
                    <a:gd name="T86" fmla="*/ 2147483647 w 92"/>
                    <a:gd name="T87" fmla="*/ 2147483647 h 118"/>
                    <a:gd name="T88" fmla="*/ 2147483647 w 92"/>
                    <a:gd name="T89" fmla="*/ 2147483647 h 118"/>
                    <a:gd name="T90" fmla="*/ 2147483647 w 92"/>
                    <a:gd name="T91" fmla="*/ 2147483647 h 118"/>
                    <a:gd name="T92" fmla="*/ 2147483647 w 92"/>
                    <a:gd name="T93" fmla="*/ 2147483647 h 118"/>
                    <a:gd name="T94" fmla="*/ 2147483647 w 92"/>
                    <a:gd name="T95" fmla="*/ 2147483647 h 118"/>
                    <a:gd name="T96" fmla="*/ 2147483647 w 92"/>
                    <a:gd name="T97" fmla="*/ 2147483647 h 118"/>
                    <a:gd name="T98" fmla="*/ 2147483647 w 92"/>
                    <a:gd name="T99" fmla="*/ 2147483647 h 11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92"/>
                    <a:gd name="T151" fmla="*/ 0 h 118"/>
                    <a:gd name="T152" fmla="*/ 92 w 92"/>
                    <a:gd name="T153" fmla="*/ 118 h 11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92" h="118">
                      <a:moveTo>
                        <a:pt x="45" y="118"/>
                      </a:moveTo>
                      <a:lnTo>
                        <a:pt x="43" y="118"/>
                      </a:lnTo>
                      <a:lnTo>
                        <a:pt x="43" y="116"/>
                      </a:lnTo>
                      <a:lnTo>
                        <a:pt x="43" y="106"/>
                      </a:lnTo>
                      <a:lnTo>
                        <a:pt x="45" y="92"/>
                      </a:lnTo>
                      <a:lnTo>
                        <a:pt x="47" y="78"/>
                      </a:lnTo>
                      <a:lnTo>
                        <a:pt x="50" y="61"/>
                      </a:lnTo>
                      <a:lnTo>
                        <a:pt x="52" y="47"/>
                      </a:lnTo>
                      <a:lnTo>
                        <a:pt x="55" y="36"/>
                      </a:lnTo>
                      <a:lnTo>
                        <a:pt x="57" y="28"/>
                      </a:lnTo>
                      <a:lnTo>
                        <a:pt x="59" y="26"/>
                      </a:lnTo>
                      <a:lnTo>
                        <a:pt x="62" y="26"/>
                      </a:lnTo>
                      <a:lnTo>
                        <a:pt x="64" y="26"/>
                      </a:lnTo>
                      <a:lnTo>
                        <a:pt x="69" y="24"/>
                      </a:lnTo>
                      <a:lnTo>
                        <a:pt x="71" y="24"/>
                      </a:lnTo>
                      <a:lnTo>
                        <a:pt x="73" y="24"/>
                      </a:lnTo>
                      <a:lnTo>
                        <a:pt x="76" y="26"/>
                      </a:lnTo>
                      <a:lnTo>
                        <a:pt x="78" y="26"/>
                      </a:lnTo>
                      <a:lnTo>
                        <a:pt x="71" y="73"/>
                      </a:lnTo>
                      <a:lnTo>
                        <a:pt x="73" y="73"/>
                      </a:lnTo>
                      <a:lnTo>
                        <a:pt x="76" y="71"/>
                      </a:lnTo>
                      <a:lnTo>
                        <a:pt x="78" y="71"/>
                      </a:lnTo>
                      <a:lnTo>
                        <a:pt x="81" y="69"/>
                      </a:lnTo>
                      <a:lnTo>
                        <a:pt x="83" y="66"/>
                      </a:lnTo>
                      <a:lnTo>
                        <a:pt x="85" y="66"/>
                      </a:lnTo>
                      <a:lnTo>
                        <a:pt x="85" y="64"/>
                      </a:lnTo>
                      <a:lnTo>
                        <a:pt x="88" y="61"/>
                      </a:lnTo>
                      <a:lnTo>
                        <a:pt x="88" y="57"/>
                      </a:lnTo>
                      <a:lnTo>
                        <a:pt x="88" y="45"/>
                      </a:lnTo>
                      <a:lnTo>
                        <a:pt x="90" y="33"/>
                      </a:lnTo>
                      <a:lnTo>
                        <a:pt x="90" y="26"/>
                      </a:lnTo>
                      <a:lnTo>
                        <a:pt x="90" y="24"/>
                      </a:lnTo>
                      <a:lnTo>
                        <a:pt x="90" y="21"/>
                      </a:lnTo>
                      <a:lnTo>
                        <a:pt x="88" y="19"/>
                      </a:lnTo>
                      <a:lnTo>
                        <a:pt x="88" y="14"/>
                      </a:lnTo>
                      <a:lnTo>
                        <a:pt x="88" y="12"/>
                      </a:lnTo>
                      <a:lnTo>
                        <a:pt x="85" y="10"/>
                      </a:lnTo>
                      <a:lnTo>
                        <a:pt x="83" y="7"/>
                      </a:lnTo>
                      <a:lnTo>
                        <a:pt x="81" y="5"/>
                      </a:lnTo>
                      <a:lnTo>
                        <a:pt x="78" y="5"/>
                      </a:lnTo>
                      <a:lnTo>
                        <a:pt x="73" y="5"/>
                      </a:lnTo>
                      <a:lnTo>
                        <a:pt x="71" y="2"/>
                      </a:lnTo>
                      <a:lnTo>
                        <a:pt x="66" y="2"/>
                      </a:lnTo>
                      <a:lnTo>
                        <a:pt x="64" y="2"/>
                      </a:lnTo>
                      <a:lnTo>
                        <a:pt x="59" y="2"/>
                      </a:lnTo>
                      <a:lnTo>
                        <a:pt x="57" y="5"/>
                      </a:lnTo>
                      <a:lnTo>
                        <a:pt x="52" y="5"/>
                      </a:lnTo>
                      <a:lnTo>
                        <a:pt x="50" y="5"/>
                      </a:lnTo>
                      <a:lnTo>
                        <a:pt x="47" y="5"/>
                      </a:lnTo>
                      <a:lnTo>
                        <a:pt x="43" y="7"/>
                      </a:lnTo>
                      <a:lnTo>
                        <a:pt x="40" y="7"/>
                      </a:lnTo>
                      <a:lnTo>
                        <a:pt x="36" y="10"/>
                      </a:lnTo>
                      <a:lnTo>
                        <a:pt x="33" y="10"/>
                      </a:lnTo>
                      <a:lnTo>
                        <a:pt x="31" y="12"/>
                      </a:lnTo>
                      <a:lnTo>
                        <a:pt x="26" y="14"/>
                      </a:lnTo>
                      <a:lnTo>
                        <a:pt x="21" y="17"/>
                      </a:lnTo>
                      <a:lnTo>
                        <a:pt x="19" y="19"/>
                      </a:lnTo>
                      <a:lnTo>
                        <a:pt x="17" y="21"/>
                      </a:lnTo>
                      <a:lnTo>
                        <a:pt x="14" y="24"/>
                      </a:lnTo>
                      <a:lnTo>
                        <a:pt x="12" y="28"/>
                      </a:lnTo>
                      <a:lnTo>
                        <a:pt x="12" y="31"/>
                      </a:lnTo>
                      <a:lnTo>
                        <a:pt x="12" y="33"/>
                      </a:lnTo>
                      <a:lnTo>
                        <a:pt x="10" y="38"/>
                      </a:lnTo>
                      <a:lnTo>
                        <a:pt x="5" y="61"/>
                      </a:lnTo>
                      <a:lnTo>
                        <a:pt x="7" y="64"/>
                      </a:lnTo>
                      <a:lnTo>
                        <a:pt x="7" y="69"/>
                      </a:lnTo>
                      <a:lnTo>
                        <a:pt x="7" y="71"/>
                      </a:lnTo>
                      <a:lnTo>
                        <a:pt x="7" y="73"/>
                      </a:lnTo>
                      <a:lnTo>
                        <a:pt x="10" y="78"/>
                      </a:lnTo>
                      <a:lnTo>
                        <a:pt x="10" y="80"/>
                      </a:lnTo>
                      <a:lnTo>
                        <a:pt x="12" y="83"/>
                      </a:lnTo>
                      <a:lnTo>
                        <a:pt x="14" y="85"/>
                      </a:lnTo>
                      <a:lnTo>
                        <a:pt x="17" y="85"/>
                      </a:lnTo>
                      <a:lnTo>
                        <a:pt x="19" y="85"/>
                      </a:lnTo>
                      <a:lnTo>
                        <a:pt x="21" y="87"/>
                      </a:lnTo>
                      <a:lnTo>
                        <a:pt x="24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1" y="87"/>
                      </a:lnTo>
                      <a:lnTo>
                        <a:pt x="33" y="87"/>
                      </a:lnTo>
                      <a:lnTo>
                        <a:pt x="36" y="87"/>
                      </a:lnTo>
                      <a:lnTo>
                        <a:pt x="38" y="87"/>
                      </a:lnTo>
                      <a:lnTo>
                        <a:pt x="40" y="85"/>
                      </a:lnTo>
                      <a:lnTo>
                        <a:pt x="43" y="85"/>
                      </a:lnTo>
                      <a:lnTo>
                        <a:pt x="43" y="87"/>
                      </a:lnTo>
                      <a:lnTo>
                        <a:pt x="43" y="90"/>
                      </a:lnTo>
                      <a:lnTo>
                        <a:pt x="40" y="90"/>
                      </a:lnTo>
                      <a:lnTo>
                        <a:pt x="38" y="90"/>
                      </a:lnTo>
                      <a:lnTo>
                        <a:pt x="36" y="92"/>
                      </a:lnTo>
                      <a:lnTo>
                        <a:pt x="33" y="92"/>
                      </a:lnTo>
                      <a:lnTo>
                        <a:pt x="31" y="92"/>
                      </a:lnTo>
                      <a:lnTo>
                        <a:pt x="29" y="92"/>
                      </a:lnTo>
                      <a:lnTo>
                        <a:pt x="26" y="92"/>
                      </a:lnTo>
                      <a:lnTo>
                        <a:pt x="24" y="92"/>
                      </a:lnTo>
                      <a:lnTo>
                        <a:pt x="21" y="92"/>
                      </a:lnTo>
                      <a:lnTo>
                        <a:pt x="19" y="92"/>
                      </a:lnTo>
                      <a:lnTo>
                        <a:pt x="17" y="90"/>
                      </a:lnTo>
                      <a:lnTo>
                        <a:pt x="14" y="90"/>
                      </a:lnTo>
                      <a:lnTo>
                        <a:pt x="12" y="87"/>
                      </a:lnTo>
                      <a:lnTo>
                        <a:pt x="10" y="87"/>
                      </a:lnTo>
                      <a:lnTo>
                        <a:pt x="7" y="85"/>
                      </a:lnTo>
                      <a:lnTo>
                        <a:pt x="5" y="83"/>
                      </a:lnTo>
                      <a:lnTo>
                        <a:pt x="3" y="80"/>
                      </a:lnTo>
                      <a:lnTo>
                        <a:pt x="3" y="78"/>
                      </a:lnTo>
                      <a:lnTo>
                        <a:pt x="0" y="71"/>
                      </a:lnTo>
                      <a:lnTo>
                        <a:pt x="0" y="61"/>
                      </a:lnTo>
                      <a:lnTo>
                        <a:pt x="0" y="54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5" y="33"/>
                      </a:lnTo>
                      <a:lnTo>
                        <a:pt x="5" y="26"/>
                      </a:lnTo>
                      <a:lnTo>
                        <a:pt x="7" y="21"/>
                      </a:lnTo>
                      <a:lnTo>
                        <a:pt x="10" y="19"/>
                      </a:lnTo>
                      <a:lnTo>
                        <a:pt x="10" y="17"/>
                      </a:lnTo>
                      <a:lnTo>
                        <a:pt x="12" y="14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10"/>
                      </a:lnTo>
                      <a:lnTo>
                        <a:pt x="19" y="10"/>
                      </a:lnTo>
                      <a:lnTo>
                        <a:pt x="21" y="10"/>
                      </a:lnTo>
                      <a:lnTo>
                        <a:pt x="24" y="7"/>
                      </a:lnTo>
                      <a:lnTo>
                        <a:pt x="26" y="7"/>
                      </a:lnTo>
                      <a:lnTo>
                        <a:pt x="29" y="7"/>
                      </a:lnTo>
                      <a:lnTo>
                        <a:pt x="31" y="5"/>
                      </a:lnTo>
                      <a:lnTo>
                        <a:pt x="33" y="5"/>
                      </a:lnTo>
                      <a:lnTo>
                        <a:pt x="36" y="5"/>
                      </a:lnTo>
                      <a:lnTo>
                        <a:pt x="38" y="5"/>
                      </a:lnTo>
                      <a:lnTo>
                        <a:pt x="40" y="2"/>
                      </a:lnTo>
                      <a:lnTo>
                        <a:pt x="43" y="2"/>
                      </a:lnTo>
                      <a:lnTo>
                        <a:pt x="45" y="2"/>
                      </a:lnTo>
                      <a:lnTo>
                        <a:pt x="47" y="2"/>
                      </a:lnTo>
                      <a:lnTo>
                        <a:pt x="52" y="2"/>
                      </a:lnTo>
                      <a:lnTo>
                        <a:pt x="55" y="0"/>
                      </a:lnTo>
                      <a:lnTo>
                        <a:pt x="57" y="0"/>
                      </a:lnTo>
                      <a:lnTo>
                        <a:pt x="59" y="0"/>
                      </a:lnTo>
                      <a:lnTo>
                        <a:pt x="62" y="0"/>
                      </a:lnTo>
                      <a:lnTo>
                        <a:pt x="64" y="0"/>
                      </a:lnTo>
                      <a:lnTo>
                        <a:pt x="66" y="0"/>
                      </a:lnTo>
                      <a:lnTo>
                        <a:pt x="69" y="0"/>
                      </a:lnTo>
                      <a:lnTo>
                        <a:pt x="71" y="0"/>
                      </a:lnTo>
                      <a:lnTo>
                        <a:pt x="73" y="0"/>
                      </a:lnTo>
                      <a:lnTo>
                        <a:pt x="78" y="0"/>
                      </a:lnTo>
                      <a:lnTo>
                        <a:pt x="81" y="0"/>
                      </a:lnTo>
                      <a:lnTo>
                        <a:pt x="83" y="2"/>
                      </a:lnTo>
                      <a:lnTo>
                        <a:pt x="85" y="5"/>
                      </a:lnTo>
                      <a:lnTo>
                        <a:pt x="88" y="5"/>
                      </a:lnTo>
                      <a:lnTo>
                        <a:pt x="90" y="10"/>
                      </a:lnTo>
                      <a:lnTo>
                        <a:pt x="90" y="12"/>
                      </a:lnTo>
                      <a:lnTo>
                        <a:pt x="92" y="17"/>
                      </a:lnTo>
                      <a:lnTo>
                        <a:pt x="92" y="21"/>
                      </a:lnTo>
                      <a:lnTo>
                        <a:pt x="92" y="26"/>
                      </a:lnTo>
                      <a:lnTo>
                        <a:pt x="92" y="33"/>
                      </a:lnTo>
                      <a:lnTo>
                        <a:pt x="92" y="38"/>
                      </a:lnTo>
                      <a:lnTo>
                        <a:pt x="92" y="43"/>
                      </a:lnTo>
                      <a:lnTo>
                        <a:pt x="92" y="47"/>
                      </a:lnTo>
                      <a:lnTo>
                        <a:pt x="92" y="52"/>
                      </a:lnTo>
                      <a:lnTo>
                        <a:pt x="92" y="54"/>
                      </a:lnTo>
                      <a:lnTo>
                        <a:pt x="92" y="59"/>
                      </a:lnTo>
                      <a:lnTo>
                        <a:pt x="90" y="61"/>
                      </a:lnTo>
                      <a:lnTo>
                        <a:pt x="90" y="64"/>
                      </a:lnTo>
                      <a:lnTo>
                        <a:pt x="88" y="69"/>
                      </a:lnTo>
                      <a:lnTo>
                        <a:pt x="85" y="71"/>
                      </a:lnTo>
                      <a:lnTo>
                        <a:pt x="83" y="73"/>
                      </a:lnTo>
                      <a:lnTo>
                        <a:pt x="81" y="76"/>
                      </a:lnTo>
                      <a:lnTo>
                        <a:pt x="78" y="76"/>
                      </a:lnTo>
                      <a:lnTo>
                        <a:pt x="76" y="78"/>
                      </a:lnTo>
                      <a:lnTo>
                        <a:pt x="73" y="78"/>
                      </a:lnTo>
                      <a:lnTo>
                        <a:pt x="73" y="80"/>
                      </a:lnTo>
                      <a:lnTo>
                        <a:pt x="71" y="80"/>
                      </a:lnTo>
                      <a:lnTo>
                        <a:pt x="64" y="118"/>
                      </a:lnTo>
                      <a:lnTo>
                        <a:pt x="62" y="118"/>
                      </a:lnTo>
                      <a:lnTo>
                        <a:pt x="76" y="28"/>
                      </a:lnTo>
                      <a:lnTo>
                        <a:pt x="73" y="28"/>
                      </a:lnTo>
                      <a:lnTo>
                        <a:pt x="71" y="28"/>
                      </a:lnTo>
                      <a:lnTo>
                        <a:pt x="69" y="28"/>
                      </a:lnTo>
                      <a:lnTo>
                        <a:pt x="66" y="28"/>
                      </a:lnTo>
                      <a:lnTo>
                        <a:pt x="64" y="28"/>
                      </a:lnTo>
                      <a:lnTo>
                        <a:pt x="62" y="31"/>
                      </a:lnTo>
                      <a:lnTo>
                        <a:pt x="59" y="31"/>
                      </a:lnTo>
                      <a:lnTo>
                        <a:pt x="45" y="1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7" name="Freeform 471"/>
                <p:cNvSpPr>
                  <a:spLocks/>
                </p:cNvSpPr>
                <p:nvPr/>
              </p:nvSpPr>
              <p:spPr bwMode="auto">
                <a:xfrm>
                  <a:off x="1390650" y="3903663"/>
                  <a:ext cx="87313" cy="112713"/>
                </a:xfrm>
                <a:custGeom>
                  <a:avLst/>
                  <a:gdLst>
                    <a:gd name="T0" fmla="*/ 2147483647 w 55"/>
                    <a:gd name="T1" fmla="*/ 2147483647 h 71"/>
                    <a:gd name="T2" fmla="*/ 2147483647 w 55"/>
                    <a:gd name="T3" fmla="*/ 2147483647 h 71"/>
                    <a:gd name="T4" fmla="*/ 2147483647 w 55"/>
                    <a:gd name="T5" fmla="*/ 2147483647 h 71"/>
                    <a:gd name="T6" fmla="*/ 2147483647 w 55"/>
                    <a:gd name="T7" fmla="*/ 2147483647 h 71"/>
                    <a:gd name="T8" fmla="*/ 2147483647 w 55"/>
                    <a:gd name="T9" fmla="*/ 2147483647 h 71"/>
                    <a:gd name="T10" fmla="*/ 2147483647 w 55"/>
                    <a:gd name="T11" fmla="*/ 2147483647 h 71"/>
                    <a:gd name="T12" fmla="*/ 2147483647 w 55"/>
                    <a:gd name="T13" fmla="*/ 2147483647 h 71"/>
                    <a:gd name="T14" fmla="*/ 2147483647 w 55"/>
                    <a:gd name="T15" fmla="*/ 2147483647 h 71"/>
                    <a:gd name="T16" fmla="*/ 2147483647 w 55"/>
                    <a:gd name="T17" fmla="*/ 2147483647 h 71"/>
                    <a:gd name="T18" fmla="*/ 2147483647 w 55"/>
                    <a:gd name="T19" fmla="*/ 2147483647 h 71"/>
                    <a:gd name="T20" fmla="*/ 2147483647 w 55"/>
                    <a:gd name="T21" fmla="*/ 2147483647 h 71"/>
                    <a:gd name="T22" fmla="*/ 2147483647 w 55"/>
                    <a:gd name="T23" fmla="*/ 2147483647 h 71"/>
                    <a:gd name="T24" fmla="*/ 2147483647 w 55"/>
                    <a:gd name="T25" fmla="*/ 2147483647 h 71"/>
                    <a:gd name="T26" fmla="*/ 2147483647 w 55"/>
                    <a:gd name="T27" fmla="*/ 2147483647 h 71"/>
                    <a:gd name="T28" fmla="*/ 2147483647 w 55"/>
                    <a:gd name="T29" fmla="*/ 2147483647 h 71"/>
                    <a:gd name="T30" fmla="*/ 0 w 55"/>
                    <a:gd name="T31" fmla="*/ 2147483647 h 71"/>
                    <a:gd name="T32" fmla="*/ 0 w 55"/>
                    <a:gd name="T33" fmla="*/ 2147483647 h 71"/>
                    <a:gd name="T34" fmla="*/ 0 w 55"/>
                    <a:gd name="T35" fmla="*/ 2147483647 h 71"/>
                    <a:gd name="T36" fmla="*/ 0 w 55"/>
                    <a:gd name="T37" fmla="*/ 2147483647 h 71"/>
                    <a:gd name="T38" fmla="*/ 2147483647 w 55"/>
                    <a:gd name="T39" fmla="*/ 2147483647 h 71"/>
                    <a:gd name="T40" fmla="*/ 2147483647 w 55"/>
                    <a:gd name="T41" fmla="*/ 2147483647 h 71"/>
                    <a:gd name="T42" fmla="*/ 2147483647 w 55"/>
                    <a:gd name="T43" fmla="*/ 2147483647 h 71"/>
                    <a:gd name="T44" fmla="*/ 2147483647 w 55"/>
                    <a:gd name="T45" fmla="*/ 2147483647 h 71"/>
                    <a:gd name="T46" fmla="*/ 2147483647 w 55"/>
                    <a:gd name="T47" fmla="*/ 2147483647 h 71"/>
                    <a:gd name="T48" fmla="*/ 2147483647 w 55"/>
                    <a:gd name="T49" fmla="*/ 2147483647 h 71"/>
                    <a:gd name="T50" fmla="*/ 2147483647 w 55"/>
                    <a:gd name="T51" fmla="*/ 2147483647 h 71"/>
                    <a:gd name="T52" fmla="*/ 2147483647 w 55"/>
                    <a:gd name="T53" fmla="*/ 2147483647 h 71"/>
                    <a:gd name="T54" fmla="*/ 2147483647 w 55"/>
                    <a:gd name="T55" fmla="*/ 2147483647 h 71"/>
                    <a:gd name="T56" fmla="*/ 2147483647 w 55"/>
                    <a:gd name="T57" fmla="*/ 2147483647 h 71"/>
                    <a:gd name="T58" fmla="*/ 2147483647 w 55"/>
                    <a:gd name="T59" fmla="*/ 2147483647 h 71"/>
                    <a:gd name="T60" fmla="*/ 2147483647 w 55"/>
                    <a:gd name="T61" fmla="*/ 2147483647 h 71"/>
                    <a:gd name="T62" fmla="*/ 2147483647 w 55"/>
                    <a:gd name="T63" fmla="*/ 0 h 71"/>
                    <a:gd name="T64" fmla="*/ 2147483647 w 55"/>
                    <a:gd name="T65" fmla="*/ 0 h 7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5"/>
                    <a:gd name="T100" fmla="*/ 0 h 71"/>
                    <a:gd name="T101" fmla="*/ 55 w 55"/>
                    <a:gd name="T102" fmla="*/ 71 h 7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5" h="71">
                      <a:moveTo>
                        <a:pt x="55" y="0"/>
                      </a:moveTo>
                      <a:lnTo>
                        <a:pt x="52" y="3"/>
                      </a:lnTo>
                      <a:lnTo>
                        <a:pt x="50" y="3"/>
                      </a:lnTo>
                      <a:lnTo>
                        <a:pt x="48" y="3"/>
                      </a:lnTo>
                      <a:lnTo>
                        <a:pt x="45" y="5"/>
                      </a:lnTo>
                      <a:lnTo>
                        <a:pt x="43" y="5"/>
                      </a:lnTo>
                      <a:lnTo>
                        <a:pt x="41" y="5"/>
                      </a:lnTo>
                      <a:lnTo>
                        <a:pt x="38" y="7"/>
                      </a:lnTo>
                      <a:lnTo>
                        <a:pt x="36" y="7"/>
                      </a:lnTo>
                      <a:lnTo>
                        <a:pt x="33" y="7"/>
                      </a:lnTo>
                      <a:lnTo>
                        <a:pt x="31" y="10"/>
                      </a:lnTo>
                      <a:lnTo>
                        <a:pt x="29" y="10"/>
                      </a:lnTo>
                      <a:lnTo>
                        <a:pt x="26" y="10"/>
                      </a:lnTo>
                      <a:lnTo>
                        <a:pt x="24" y="12"/>
                      </a:lnTo>
                      <a:lnTo>
                        <a:pt x="22" y="12"/>
                      </a:lnTo>
                      <a:lnTo>
                        <a:pt x="19" y="14"/>
                      </a:lnTo>
                      <a:lnTo>
                        <a:pt x="15" y="17"/>
                      </a:lnTo>
                      <a:lnTo>
                        <a:pt x="12" y="19"/>
                      </a:lnTo>
                      <a:lnTo>
                        <a:pt x="10" y="24"/>
                      </a:lnTo>
                      <a:lnTo>
                        <a:pt x="10" y="26"/>
                      </a:lnTo>
                      <a:lnTo>
                        <a:pt x="7" y="31"/>
                      </a:lnTo>
                      <a:lnTo>
                        <a:pt x="7" y="36"/>
                      </a:lnTo>
                      <a:lnTo>
                        <a:pt x="7" y="40"/>
                      </a:lnTo>
                      <a:lnTo>
                        <a:pt x="5" y="45"/>
                      </a:lnTo>
                      <a:lnTo>
                        <a:pt x="5" y="71"/>
                      </a:lnTo>
                      <a:lnTo>
                        <a:pt x="3" y="71"/>
                      </a:lnTo>
                      <a:lnTo>
                        <a:pt x="0" y="71"/>
                      </a:lnTo>
                      <a:lnTo>
                        <a:pt x="0" y="69"/>
                      </a:lnTo>
                      <a:lnTo>
                        <a:pt x="0" y="64"/>
                      </a:lnTo>
                      <a:lnTo>
                        <a:pt x="0" y="57"/>
                      </a:lnTo>
                      <a:lnTo>
                        <a:pt x="0" y="47"/>
                      </a:lnTo>
                      <a:lnTo>
                        <a:pt x="0" y="43"/>
                      </a:lnTo>
                      <a:lnTo>
                        <a:pt x="3" y="36"/>
                      </a:lnTo>
                      <a:lnTo>
                        <a:pt x="5" y="29"/>
                      </a:lnTo>
                      <a:lnTo>
                        <a:pt x="7" y="21"/>
                      </a:lnTo>
                      <a:lnTo>
                        <a:pt x="10" y="17"/>
                      </a:lnTo>
                      <a:lnTo>
                        <a:pt x="12" y="14"/>
                      </a:lnTo>
                      <a:lnTo>
                        <a:pt x="15" y="14"/>
                      </a:lnTo>
                      <a:lnTo>
                        <a:pt x="17" y="12"/>
                      </a:lnTo>
                      <a:lnTo>
                        <a:pt x="19" y="12"/>
                      </a:lnTo>
                      <a:lnTo>
                        <a:pt x="22" y="10"/>
                      </a:lnTo>
                      <a:lnTo>
                        <a:pt x="24" y="10"/>
                      </a:lnTo>
                      <a:lnTo>
                        <a:pt x="26" y="7"/>
                      </a:lnTo>
                      <a:lnTo>
                        <a:pt x="29" y="7"/>
                      </a:lnTo>
                      <a:lnTo>
                        <a:pt x="31" y="7"/>
                      </a:lnTo>
                      <a:lnTo>
                        <a:pt x="33" y="5"/>
                      </a:lnTo>
                      <a:lnTo>
                        <a:pt x="36" y="5"/>
                      </a:lnTo>
                      <a:lnTo>
                        <a:pt x="38" y="5"/>
                      </a:lnTo>
                      <a:lnTo>
                        <a:pt x="41" y="5"/>
                      </a:lnTo>
                      <a:lnTo>
                        <a:pt x="43" y="3"/>
                      </a:lnTo>
                      <a:lnTo>
                        <a:pt x="45" y="3"/>
                      </a:lnTo>
                      <a:lnTo>
                        <a:pt x="48" y="3"/>
                      </a:lnTo>
                      <a:lnTo>
                        <a:pt x="50" y="3"/>
                      </a:lnTo>
                      <a:lnTo>
                        <a:pt x="52" y="3"/>
                      </a:lnTo>
                      <a:lnTo>
                        <a:pt x="52" y="0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8" name="Freeform 472"/>
                <p:cNvSpPr>
                  <a:spLocks/>
                </p:cNvSpPr>
                <p:nvPr/>
              </p:nvSpPr>
              <p:spPr bwMode="auto">
                <a:xfrm>
                  <a:off x="1443038" y="3941763"/>
                  <a:ext cx="26988" cy="138113"/>
                </a:xfrm>
                <a:custGeom>
                  <a:avLst/>
                  <a:gdLst>
                    <a:gd name="T0" fmla="*/ 0 w 17"/>
                    <a:gd name="T1" fmla="*/ 2147483647 h 87"/>
                    <a:gd name="T2" fmla="*/ 2147483647 w 17"/>
                    <a:gd name="T3" fmla="*/ 2147483647 h 87"/>
                    <a:gd name="T4" fmla="*/ 2147483647 w 17"/>
                    <a:gd name="T5" fmla="*/ 2147483647 h 87"/>
                    <a:gd name="T6" fmla="*/ 2147483647 w 17"/>
                    <a:gd name="T7" fmla="*/ 0 h 87"/>
                    <a:gd name="T8" fmla="*/ 2147483647 w 17"/>
                    <a:gd name="T9" fmla="*/ 0 h 87"/>
                    <a:gd name="T10" fmla="*/ 2147483647 w 17"/>
                    <a:gd name="T11" fmla="*/ 0 h 87"/>
                    <a:gd name="T12" fmla="*/ 2147483647 w 17"/>
                    <a:gd name="T13" fmla="*/ 0 h 87"/>
                    <a:gd name="T14" fmla="*/ 2147483647 w 17"/>
                    <a:gd name="T15" fmla="*/ 2147483647 h 87"/>
                    <a:gd name="T16" fmla="*/ 2147483647 w 17"/>
                    <a:gd name="T17" fmla="*/ 2147483647 h 87"/>
                    <a:gd name="T18" fmla="*/ 0 w 17"/>
                    <a:gd name="T19" fmla="*/ 2147483647 h 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87"/>
                    <a:gd name="T32" fmla="*/ 17 w 17"/>
                    <a:gd name="T33" fmla="*/ 87 h 8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87">
                      <a:moveTo>
                        <a:pt x="0" y="87"/>
                      </a:moveTo>
                      <a:lnTo>
                        <a:pt x="10" y="28"/>
                      </a:lnTo>
                      <a:lnTo>
                        <a:pt x="15" y="2"/>
                      </a:lnTo>
                      <a:lnTo>
                        <a:pt x="15" y="0"/>
                      </a:lnTo>
                      <a:lnTo>
                        <a:pt x="17" y="0"/>
                      </a:lnTo>
                      <a:lnTo>
                        <a:pt x="12" y="30"/>
                      </a:lnTo>
                      <a:lnTo>
                        <a:pt x="3" y="87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19" name="Rectangle 473"/>
                <p:cNvSpPr>
                  <a:spLocks noChangeArrowheads="1"/>
                </p:cNvSpPr>
                <p:nvPr/>
              </p:nvSpPr>
              <p:spPr bwMode="auto">
                <a:xfrm>
                  <a:off x="1184275" y="3702051"/>
                  <a:ext cx="15875" cy="82550"/>
                </a:xfrm>
                <a:prstGeom prst="rect">
                  <a:avLst/>
                </a:prstGeom>
                <a:solidFill>
                  <a:srgbClr val="ACE0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0" name="Freeform 474"/>
                <p:cNvSpPr>
                  <a:spLocks/>
                </p:cNvSpPr>
                <p:nvPr/>
              </p:nvSpPr>
              <p:spPr bwMode="auto">
                <a:xfrm>
                  <a:off x="1208088" y="3667126"/>
                  <a:ext cx="17463" cy="117475"/>
                </a:xfrm>
                <a:custGeom>
                  <a:avLst/>
                  <a:gdLst>
                    <a:gd name="T0" fmla="*/ 2147483647 w 11"/>
                    <a:gd name="T1" fmla="*/ 2147483647 h 74"/>
                    <a:gd name="T2" fmla="*/ 2147483647 w 11"/>
                    <a:gd name="T3" fmla="*/ 0 h 74"/>
                    <a:gd name="T4" fmla="*/ 0 w 11"/>
                    <a:gd name="T5" fmla="*/ 0 h 74"/>
                    <a:gd name="T6" fmla="*/ 0 w 11"/>
                    <a:gd name="T7" fmla="*/ 2147483647 h 74"/>
                    <a:gd name="T8" fmla="*/ 2147483647 w 11"/>
                    <a:gd name="T9" fmla="*/ 2147483647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74"/>
                    <a:gd name="T17" fmla="*/ 11 w 11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74">
                      <a:moveTo>
                        <a:pt x="11" y="74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74"/>
                      </a:lnTo>
                      <a:lnTo>
                        <a:pt x="11" y="74"/>
                      </a:lnTo>
                      <a:close/>
                    </a:path>
                  </a:pathLst>
                </a:custGeom>
                <a:solidFill>
                  <a:srgbClr val="ACE0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21" name="Freeform 475"/>
                <p:cNvSpPr>
                  <a:spLocks/>
                </p:cNvSpPr>
                <p:nvPr/>
              </p:nvSpPr>
              <p:spPr bwMode="auto">
                <a:xfrm>
                  <a:off x="1230313" y="3686176"/>
                  <a:ext cx="19050" cy="98425"/>
                </a:xfrm>
                <a:custGeom>
                  <a:avLst/>
                  <a:gdLst>
                    <a:gd name="T0" fmla="*/ 2147483647 w 12"/>
                    <a:gd name="T1" fmla="*/ 2147483647 h 62"/>
                    <a:gd name="T2" fmla="*/ 2147483647 w 12"/>
                    <a:gd name="T3" fmla="*/ 0 h 62"/>
                    <a:gd name="T4" fmla="*/ 0 w 12"/>
                    <a:gd name="T5" fmla="*/ 2147483647 h 62"/>
                    <a:gd name="T6" fmla="*/ 0 w 12"/>
                    <a:gd name="T7" fmla="*/ 2147483647 h 62"/>
                    <a:gd name="T8" fmla="*/ 2147483647 w 12"/>
                    <a:gd name="T9" fmla="*/ 2147483647 h 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62"/>
                    <a:gd name="T17" fmla="*/ 12 w 12"/>
                    <a:gd name="T18" fmla="*/ 62 h 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62">
                      <a:moveTo>
                        <a:pt x="12" y="62"/>
                      </a:moveTo>
                      <a:lnTo>
                        <a:pt x="9" y="0"/>
                      </a:lnTo>
                      <a:lnTo>
                        <a:pt x="0" y="3"/>
                      </a:lnTo>
                      <a:lnTo>
                        <a:pt x="0" y="62"/>
                      </a:lnTo>
                      <a:lnTo>
                        <a:pt x="12" y="62"/>
                      </a:lnTo>
                      <a:close/>
                    </a:path>
                  </a:pathLst>
                </a:custGeom>
                <a:solidFill>
                  <a:srgbClr val="ACE0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</p:grpSp>
          <p:grpSp>
            <p:nvGrpSpPr>
              <p:cNvPr id="122" name="Group 599"/>
              <p:cNvGrpSpPr>
                <a:grpSpLocks/>
              </p:cNvGrpSpPr>
              <p:nvPr/>
            </p:nvGrpSpPr>
            <p:grpSpPr bwMode="auto">
              <a:xfrm>
                <a:off x="8444382" y="3563333"/>
                <a:ext cx="419100" cy="396875"/>
                <a:chOff x="1068388" y="3600451"/>
                <a:chExt cx="457200" cy="479425"/>
              </a:xfrm>
            </p:grpSpPr>
            <p:sp>
              <p:nvSpPr>
                <p:cNvPr id="123" name="Freeform 444"/>
                <p:cNvSpPr>
                  <a:spLocks/>
                </p:cNvSpPr>
                <p:nvPr/>
              </p:nvSpPr>
              <p:spPr bwMode="auto">
                <a:xfrm>
                  <a:off x="1068388" y="3795713"/>
                  <a:ext cx="327025" cy="193675"/>
                </a:xfrm>
                <a:custGeom>
                  <a:avLst/>
                  <a:gdLst>
                    <a:gd name="T0" fmla="*/ 0 w 206"/>
                    <a:gd name="T1" fmla="*/ 2147483647 h 122"/>
                    <a:gd name="T2" fmla="*/ 0 w 206"/>
                    <a:gd name="T3" fmla="*/ 2147483647 h 122"/>
                    <a:gd name="T4" fmla="*/ 2147483647 w 206"/>
                    <a:gd name="T5" fmla="*/ 2147483647 h 122"/>
                    <a:gd name="T6" fmla="*/ 2147483647 w 206"/>
                    <a:gd name="T7" fmla="*/ 2147483647 h 122"/>
                    <a:gd name="T8" fmla="*/ 2147483647 w 206"/>
                    <a:gd name="T9" fmla="*/ 0 h 122"/>
                    <a:gd name="T10" fmla="*/ 0 w 206"/>
                    <a:gd name="T11" fmla="*/ 2147483647 h 1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6"/>
                    <a:gd name="T19" fmla="*/ 0 h 122"/>
                    <a:gd name="T20" fmla="*/ 206 w 206"/>
                    <a:gd name="T21" fmla="*/ 122 h 1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6" h="122">
                      <a:moveTo>
                        <a:pt x="0" y="28"/>
                      </a:moveTo>
                      <a:lnTo>
                        <a:pt x="0" y="97"/>
                      </a:lnTo>
                      <a:lnTo>
                        <a:pt x="78" y="122"/>
                      </a:lnTo>
                      <a:lnTo>
                        <a:pt x="177" y="82"/>
                      </a:lnTo>
                      <a:lnTo>
                        <a:pt x="20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A1D18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24" name="Freeform 445"/>
                <p:cNvSpPr>
                  <a:spLocks/>
                </p:cNvSpPr>
                <p:nvPr/>
              </p:nvSpPr>
              <p:spPr bwMode="auto">
                <a:xfrm>
                  <a:off x="1327150" y="3641726"/>
                  <a:ext cx="134938" cy="184150"/>
                </a:xfrm>
                <a:custGeom>
                  <a:avLst/>
                  <a:gdLst>
                    <a:gd name="T0" fmla="*/ 2147483647 w 85"/>
                    <a:gd name="T1" fmla="*/ 2147483647 h 116"/>
                    <a:gd name="T2" fmla="*/ 2147483647 w 85"/>
                    <a:gd name="T3" fmla="*/ 2147483647 h 116"/>
                    <a:gd name="T4" fmla="*/ 2147483647 w 85"/>
                    <a:gd name="T5" fmla="*/ 2147483647 h 116"/>
                    <a:gd name="T6" fmla="*/ 2147483647 w 85"/>
                    <a:gd name="T7" fmla="*/ 2147483647 h 116"/>
                    <a:gd name="T8" fmla="*/ 2147483647 w 85"/>
                    <a:gd name="T9" fmla="*/ 2147483647 h 116"/>
                    <a:gd name="T10" fmla="*/ 2147483647 w 85"/>
                    <a:gd name="T11" fmla="*/ 2147483647 h 116"/>
                    <a:gd name="T12" fmla="*/ 2147483647 w 85"/>
                    <a:gd name="T13" fmla="*/ 2147483647 h 116"/>
                    <a:gd name="T14" fmla="*/ 2147483647 w 85"/>
                    <a:gd name="T15" fmla="*/ 2147483647 h 116"/>
                    <a:gd name="T16" fmla="*/ 2147483647 w 85"/>
                    <a:gd name="T17" fmla="*/ 2147483647 h 116"/>
                    <a:gd name="T18" fmla="*/ 2147483647 w 85"/>
                    <a:gd name="T19" fmla="*/ 0 h 116"/>
                    <a:gd name="T20" fmla="*/ 2147483647 w 85"/>
                    <a:gd name="T21" fmla="*/ 0 h 116"/>
                    <a:gd name="T22" fmla="*/ 2147483647 w 85"/>
                    <a:gd name="T23" fmla="*/ 2147483647 h 116"/>
                    <a:gd name="T24" fmla="*/ 2147483647 w 85"/>
                    <a:gd name="T25" fmla="*/ 2147483647 h 116"/>
                    <a:gd name="T26" fmla="*/ 2147483647 w 85"/>
                    <a:gd name="T27" fmla="*/ 2147483647 h 116"/>
                    <a:gd name="T28" fmla="*/ 2147483647 w 85"/>
                    <a:gd name="T29" fmla="*/ 2147483647 h 116"/>
                    <a:gd name="T30" fmla="*/ 2147483647 w 85"/>
                    <a:gd name="T31" fmla="*/ 2147483647 h 116"/>
                    <a:gd name="T32" fmla="*/ 2147483647 w 85"/>
                    <a:gd name="T33" fmla="*/ 2147483647 h 116"/>
                    <a:gd name="T34" fmla="*/ 0 w 85"/>
                    <a:gd name="T35" fmla="*/ 2147483647 h 116"/>
                    <a:gd name="T36" fmla="*/ 0 w 85"/>
                    <a:gd name="T37" fmla="*/ 2147483647 h 116"/>
                    <a:gd name="T38" fmla="*/ 0 w 85"/>
                    <a:gd name="T39" fmla="*/ 2147483647 h 116"/>
                    <a:gd name="T40" fmla="*/ 2147483647 w 85"/>
                    <a:gd name="T41" fmla="*/ 2147483647 h 116"/>
                    <a:gd name="T42" fmla="*/ 2147483647 w 85"/>
                    <a:gd name="T43" fmla="*/ 2147483647 h 116"/>
                    <a:gd name="T44" fmla="*/ 2147483647 w 85"/>
                    <a:gd name="T45" fmla="*/ 2147483647 h 116"/>
                    <a:gd name="T46" fmla="*/ 2147483647 w 85"/>
                    <a:gd name="T47" fmla="*/ 2147483647 h 116"/>
                    <a:gd name="T48" fmla="*/ 2147483647 w 85"/>
                    <a:gd name="T49" fmla="*/ 2147483647 h 116"/>
                    <a:gd name="T50" fmla="*/ 2147483647 w 85"/>
                    <a:gd name="T51" fmla="*/ 2147483647 h 116"/>
                    <a:gd name="T52" fmla="*/ 2147483647 w 85"/>
                    <a:gd name="T53" fmla="*/ 2147483647 h 116"/>
                    <a:gd name="T54" fmla="*/ 2147483647 w 85"/>
                    <a:gd name="T55" fmla="*/ 2147483647 h 116"/>
                    <a:gd name="T56" fmla="*/ 2147483647 w 85"/>
                    <a:gd name="T57" fmla="*/ 2147483647 h 116"/>
                    <a:gd name="T58" fmla="*/ 2147483647 w 85"/>
                    <a:gd name="T59" fmla="*/ 2147483647 h 116"/>
                    <a:gd name="T60" fmla="*/ 2147483647 w 85"/>
                    <a:gd name="T61" fmla="*/ 2147483647 h 116"/>
                    <a:gd name="T62" fmla="*/ 2147483647 w 85"/>
                    <a:gd name="T63" fmla="*/ 2147483647 h 116"/>
                    <a:gd name="T64" fmla="*/ 2147483647 w 85"/>
                    <a:gd name="T65" fmla="*/ 2147483647 h 116"/>
                    <a:gd name="T66" fmla="*/ 2147483647 w 85"/>
                    <a:gd name="T67" fmla="*/ 2147483647 h 116"/>
                    <a:gd name="T68" fmla="*/ 2147483647 w 85"/>
                    <a:gd name="T69" fmla="*/ 2147483647 h 116"/>
                    <a:gd name="T70" fmla="*/ 2147483647 w 85"/>
                    <a:gd name="T71" fmla="*/ 2147483647 h 116"/>
                    <a:gd name="T72" fmla="*/ 2147483647 w 85"/>
                    <a:gd name="T73" fmla="*/ 2147483647 h 116"/>
                    <a:gd name="T74" fmla="*/ 2147483647 w 85"/>
                    <a:gd name="T75" fmla="*/ 2147483647 h 116"/>
                    <a:gd name="T76" fmla="*/ 2147483647 w 85"/>
                    <a:gd name="T77" fmla="*/ 2147483647 h 116"/>
                    <a:gd name="T78" fmla="*/ 2147483647 w 85"/>
                    <a:gd name="T79" fmla="*/ 2147483647 h 116"/>
                    <a:gd name="T80" fmla="*/ 2147483647 w 85"/>
                    <a:gd name="T81" fmla="*/ 2147483647 h 116"/>
                    <a:gd name="T82" fmla="*/ 2147483647 w 85"/>
                    <a:gd name="T83" fmla="*/ 2147483647 h 116"/>
                    <a:gd name="T84" fmla="*/ 2147483647 w 85"/>
                    <a:gd name="T85" fmla="*/ 2147483647 h 116"/>
                    <a:gd name="T86" fmla="*/ 2147483647 w 85"/>
                    <a:gd name="T87" fmla="*/ 2147483647 h 116"/>
                    <a:gd name="T88" fmla="*/ 2147483647 w 85"/>
                    <a:gd name="T89" fmla="*/ 2147483647 h 116"/>
                    <a:gd name="T90" fmla="*/ 2147483647 w 85"/>
                    <a:gd name="T91" fmla="*/ 2147483647 h 116"/>
                    <a:gd name="T92" fmla="*/ 2147483647 w 85"/>
                    <a:gd name="T93" fmla="*/ 2147483647 h 11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5"/>
                    <a:gd name="T142" fmla="*/ 0 h 116"/>
                    <a:gd name="T143" fmla="*/ 85 w 85"/>
                    <a:gd name="T144" fmla="*/ 116 h 11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5" h="116">
                      <a:moveTo>
                        <a:pt x="66" y="61"/>
                      </a:moveTo>
                      <a:lnTo>
                        <a:pt x="69" y="57"/>
                      </a:lnTo>
                      <a:lnTo>
                        <a:pt x="69" y="52"/>
                      </a:lnTo>
                      <a:lnTo>
                        <a:pt x="69" y="49"/>
                      </a:lnTo>
                      <a:lnTo>
                        <a:pt x="69" y="45"/>
                      </a:lnTo>
                      <a:lnTo>
                        <a:pt x="69" y="40"/>
                      </a:lnTo>
                      <a:lnTo>
                        <a:pt x="69" y="35"/>
                      </a:lnTo>
                      <a:lnTo>
                        <a:pt x="66" y="31"/>
                      </a:lnTo>
                      <a:lnTo>
                        <a:pt x="66" y="26"/>
                      </a:lnTo>
                      <a:lnTo>
                        <a:pt x="64" y="23"/>
                      </a:lnTo>
                      <a:lnTo>
                        <a:pt x="64" y="19"/>
                      </a:lnTo>
                      <a:lnTo>
                        <a:pt x="62" y="16"/>
                      </a:lnTo>
                      <a:lnTo>
                        <a:pt x="59" y="12"/>
                      </a:lnTo>
                      <a:lnTo>
                        <a:pt x="57" y="9"/>
                      </a:lnTo>
                      <a:lnTo>
                        <a:pt x="55" y="7"/>
                      </a:lnTo>
                      <a:lnTo>
                        <a:pt x="52" y="5"/>
                      </a:lnTo>
                      <a:lnTo>
                        <a:pt x="47" y="2"/>
                      </a:lnTo>
                      <a:lnTo>
                        <a:pt x="45" y="2"/>
                      </a:lnTo>
                      <a:lnTo>
                        <a:pt x="40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4" y="2"/>
                      </a:lnTo>
                      <a:lnTo>
                        <a:pt x="21" y="2"/>
                      </a:lnTo>
                      <a:lnTo>
                        <a:pt x="19" y="5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10" y="12"/>
                      </a:lnTo>
                      <a:lnTo>
                        <a:pt x="7" y="16"/>
                      </a:lnTo>
                      <a:lnTo>
                        <a:pt x="5" y="19"/>
                      </a:lnTo>
                      <a:lnTo>
                        <a:pt x="5" y="23"/>
                      </a:lnTo>
                      <a:lnTo>
                        <a:pt x="3" y="26"/>
                      </a:lnTo>
                      <a:lnTo>
                        <a:pt x="3" y="31"/>
                      </a:lnTo>
                      <a:lnTo>
                        <a:pt x="0" y="35"/>
                      </a:lnTo>
                      <a:lnTo>
                        <a:pt x="0" y="40"/>
                      </a:lnTo>
                      <a:lnTo>
                        <a:pt x="0" y="45"/>
                      </a:lnTo>
                      <a:lnTo>
                        <a:pt x="0" y="49"/>
                      </a:lnTo>
                      <a:lnTo>
                        <a:pt x="0" y="52"/>
                      </a:lnTo>
                      <a:lnTo>
                        <a:pt x="0" y="57"/>
                      </a:lnTo>
                      <a:lnTo>
                        <a:pt x="3" y="61"/>
                      </a:lnTo>
                      <a:lnTo>
                        <a:pt x="3" y="66"/>
                      </a:lnTo>
                      <a:lnTo>
                        <a:pt x="5" y="68"/>
                      </a:lnTo>
                      <a:lnTo>
                        <a:pt x="7" y="73"/>
                      </a:lnTo>
                      <a:lnTo>
                        <a:pt x="10" y="75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7" y="82"/>
                      </a:lnTo>
                      <a:lnTo>
                        <a:pt x="19" y="85"/>
                      </a:lnTo>
                      <a:lnTo>
                        <a:pt x="24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3" y="87"/>
                      </a:lnTo>
                      <a:lnTo>
                        <a:pt x="36" y="87"/>
                      </a:lnTo>
                      <a:lnTo>
                        <a:pt x="38" y="87"/>
                      </a:lnTo>
                      <a:lnTo>
                        <a:pt x="36" y="104"/>
                      </a:lnTo>
                      <a:lnTo>
                        <a:pt x="38" y="106"/>
                      </a:lnTo>
                      <a:lnTo>
                        <a:pt x="40" y="106"/>
                      </a:lnTo>
                      <a:lnTo>
                        <a:pt x="43" y="108"/>
                      </a:lnTo>
                      <a:lnTo>
                        <a:pt x="45" y="111"/>
                      </a:lnTo>
                      <a:lnTo>
                        <a:pt x="47" y="113"/>
                      </a:lnTo>
                      <a:lnTo>
                        <a:pt x="52" y="113"/>
                      </a:lnTo>
                      <a:lnTo>
                        <a:pt x="55" y="116"/>
                      </a:lnTo>
                      <a:lnTo>
                        <a:pt x="57" y="116"/>
                      </a:lnTo>
                      <a:lnTo>
                        <a:pt x="59" y="116"/>
                      </a:lnTo>
                      <a:lnTo>
                        <a:pt x="62" y="116"/>
                      </a:lnTo>
                      <a:lnTo>
                        <a:pt x="64" y="116"/>
                      </a:lnTo>
                      <a:lnTo>
                        <a:pt x="66" y="113"/>
                      </a:lnTo>
                      <a:lnTo>
                        <a:pt x="69" y="113"/>
                      </a:lnTo>
                      <a:lnTo>
                        <a:pt x="71" y="111"/>
                      </a:lnTo>
                      <a:lnTo>
                        <a:pt x="73" y="111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1" y="106"/>
                      </a:lnTo>
                      <a:lnTo>
                        <a:pt x="83" y="104"/>
                      </a:lnTo>
                      <a:lnTo>
                        <a:pt x="83" y="101"/>
                      </a:lnTo>
                      <a:lnTo>
                        <a:pt x="85" y="99"/>
                      </a:lnTo>
                      <a:lnTo>
                        <a:pt x="85" y="97"/>
                      </a:lnTo>
                      <a:lnTo>
                        <a:pt x="66" y="61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25" name="Freeform 446"/>
                <p:cNvSpPr>
                  <a:spLocks/>
                </p:cNvSpPr>
                <p:nvPr/>
              </p:nvSpPr>
              <p:spPr bwMode="auto">
                <a:xfrm>
                  <a:off x="1327150" y="3600451"/>
                  <a:ext cx="198438" cy="168275"/>
                </a:xfrm>
                <a:custGeom>
                  <a:avLst/>
                  <a:gdLst>
                    <a:gd name="T0" fmla="*/ 2147483647 w 125"/>
                    <a:gd name="T1" fmla="*/ 2147483647 h 106"/>
                    <a:gd name="T2" fmla="*/ 2147483647 w 125"/>
                    <a:gd name="T3" fmla="*/ 2147483647 h 106"/>
                    <a:gd name="T4" fmla="*/ 2147483647 w 125"/>
                    <a:gd name="T5" fmla="*/ 2147483647 h 106"/>
                    <a:gd name="T6" fmla="*/ 2147483647 w 125"/>
                    <a:gd name="T7" fmla="*/ 2147483647 h 106"/>
                    <a:gd name="T8" fmla="*/ 2147483647 w 125"/>
                    <a:gd name="T9" fmla="*/ 2147483647 h 106"/>
                    <a:gd name="T10" fmla="*/ 2147483647 w 125"/>
                    <a:gd name="T11" fmla="*/ 2147483647 h 106"/>
                    <a:gd name="T12" fmla="*/ 2147483647 w 125"/>
                    <a:gd name="T13" fmla="*/ 2147483647 h 106"/>
                    <a:gd name="T14" fmla="*/ 2147483647 w 125"/>
                    <a:gd name="T15" fmla="*/ 2147483647 h 106"/>
                    <a:gd name="T16" fmla="*/ 2147483647 w 125"/>
                    <a:gd name="T17" fmla="*/ 2147483647 h 106"/>
                    <a:gd name="T18" fmla="*/ 2147483647 w 125"/>
                    <a:gd name="T19" fmla="*/ 2147483647 h 106"/>
                    <a:gd name="T20" fmla="*/ 2147483647 w 125"/>
                    <a:gd name="T21" fmla="*/ 2147483647 h 106"/>
                    <a:gd name="T22" fmla="*/ 2147483647 w 125"/>
                    <a:gd name="T23" fmla="*/ 2147483647 h 106"/>
                    <a:gd name="T24" fmla="*/ 2147483647 w 125"/>
                    <a:gd name="T25" fmla="*/ 0 h 106"/>
                    <a:gd name="T26" fmla="*/ 2147483647 w 125"/>
                    <a:gd name="T27" fmla="*/ 0 h 106"/>
                    <a:gd name="T28" fmla="*/ 2147483647 w 125"/>
                    <a:gd name="T29" fmla="*/ 2147483647 h 106"/>
                    <a:gd name="T30" fmla="*/ 2147483647 w 125"/>
                    <a:gd name="T31" fmla="*/ 2147483647 h 106"/>
                    <a:gd name="T32" fmla="*/ 2147483647 w 125"/>
                    <a:gd name="T33" fmla="*/ 2147483647 h 106"/>
                    <a:gd name="T34" fmla="*/ 2147483647 w 125"/>
                    <a:gd name="T35" fmla="*/ 2147483647 h 106"/>
                    <a:gd name="T36" fmla="*/ 2147483647 w 125"/>
                    <a:gd name="T37" fmla="*/ 2147483647 h 106"/>
                    <a:gd name="T38" fmla="*/ 2147483647 w 125"/>
                    <a:gd name="T39" fmla="*/ 2147483647 h 106"/>
                    <a:gd name="T40" fmla="*/ 0 w 125"/>
                    <a:gd name="T41" fmla="*/ 2147483647 h 106"/>
                    <a:gd name="T42" fmla="*/ 0 w 125"/>
                    <a:gd name="T43" fmla="*/ 2147483647 h 106"/>
                    <a:gd name="T44" fmla="*/ 2147483647 w 125"/>
                    <a:gd name="T45" fmla="*/ 2147483647 h 106"/>
                    <a:gd name="T46" fmla="*/ 2147483647 w 125"/>
                    <a:gd name="T47" fmla="*/ 2147483647 h 106"/>
                    <a:gd name="T48" fmla="*/ 2147483647 w 125"/>
                    <a:gd name="T49" fmla="*/ 2147483647 h 106"/>
                    <a:gd name="T50" fmla="*/ 2147483647 w 125"/>
                    <a:gd name="T51" fmla="*/ 2147483647 h 106"/>
                    <a:gd name="T52" fmla="*/ 2147483647 w 125"/>
                    <a:gd name="T53" fmla="*/ 2147483647 h 106"/>
                    <a:gd name="T54" fmla="*/ 2147483647 w 125"/>
                    <a:gd name="T55" fmla="*/ 2147483647 h 106"/>
                    <a:gd name="T56" fmla="*/ 2147483647 w 125"/>
                    <a:gd name="T57" fmla="*/ 2147483647 h 106"/>
                    <a:gd name="T58" fmla="*/ 2147483647 w 125"/>
                    <a:gd name="T59" fmla="*/ 2147483647 h 106"/>
                    <a:gd name="T60" fmla="*/ 2147483647 w 125"/>
                    <a:gd name="T61" fmla="*/ 2147483647 h 106"/>
                    <a:gd name="T62" fmla="*/ 2147483647 w 125"/>
                    <a:gd name="T63" fmla="*/ 2147483647 h 106"/>
                    <a:gd name="T64" fmla="*/ 2147483647 w 125"/>
                    <a:gd name="T65" fmla="*/ 2147483647 h 106"/>
                    <a:gd name="T66" fmla="*/ 2147483647 w 125"/>
                    <a:gd name="T67" fmla="*/ 2147483647 h 106"/>
                    <a:gd name="T68" fmla="*/ 2147483647 w 125"/>
                    <a:gd name="T69" fmla="*/ 2147483647 h 106"/>
                    <a:gd name="T70" fmla="*/ 2147483647 w 125"/>
                    <a:gd name="T71" fmla="*/ 2147483647 h 106"/>
                    <a:gd name="T72" fmla="*/ 2147483647 w 125"/>
                    <a:gd name="T73" fmla="*/ 2147483647 h 106"/>
                    <a:gd name="T74" fmla="*/ 2147483647 w 125"/>
                    <a:gd name="T75" fmla="*/ 2147483647 h 106"/>
                    <a:gd name="T76" fmla="*/ 2147483647 w 125"/>
                    <a:gd name="T77" fmla="*/ 2147483647 h 106"/>
                    <a:gd name="T78" fmla="*/ 2147483647 w 125"/>
                    <a:gd name="T79" fmla="*/ 2147483647 h 106"/>
                    <a:gd name="T80" fmla="*/ 2147483647 w 125"/>
                    <a:gd name="T81" fmla="*/ 2147483647 h 106"/>
                    <a:gd name="T82" fmla="*/ 2147483647 w 125"/>
                    <a:gd name="T83" fmla="*/ 2147483647 h 106"/>
                    <a:gd name="T84" fmla="*/ 2147483647 w 125"/>
                    <a:gd name="T85" fmla="*/ 2147483647 h 106"/>
                    <a:gd name="T86" fmla="*/ 2147483647 w 125"/>
                    <a:gd name="T87" fmla="*/ 2147483647 h 1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25"/>
                    <a:gd name="T133" fmla="*/ 0 h 106"/>
                    <a:gd name="T134" fmla="*/ 125 w 125"/>
                    <a:gd name="T135" fmla="*/ 106 h 1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25" h="106">
                      <a:moveTo>
                        <a:pt x="125" y="54"/>
                      </a:moveTo>
                      <a:lnTo>
                        <a:pt x="125" y="52"/>
                      </a:lnTo>
                      <a:lnTo>
                        <a:pt x="125" y="47"/>
                      </a:lnTo>
                      <a:lnTo>
                        <a:pt x="125" y="45"/>
                      </a:lnTo>
                      <a:lnTo>
                        <a:pt x="123" y="42"/>
                      </a:lnTo>
                      <a:lnTo>
                        <a:pt x="123" y="40"/>
                      </a:lnTo>
                      <a:lnTo>
                        <a:pt x="123" y="38"/>
                      </a:lnTo>
                      <a:lnTo>
                        <a:pt x="121" y="35"/>
                      </a:lnTo>
                      <a:lnTo>
                        <a:pt x="118" y="31"/>
                      </a:lnTo>
                      <a:lnTo>
                        <a:pt x="118" y="28"/>
                      </a:lnTo>
                      <a:lnTo>
                        <a:pt x="116" y="26"/>
                      </a:lnTo>
                      <a:lnTo>
                        <a:pt x="114" y="23"/>
                      </a:lnTo>
                      <a:lnTo>
                        <a:pt x="111" y="23"/>
                      </a:lnTo>
                      <a:lnTo>
                        <a:pt x="109" y="21"/>
                      </a:lnTo>
                      <a:lnTo>
                        <a:pt x="107" y="21"/>
                      </a:lnTo>
                      <a:lnTo>
                        <a:pt x="104" y="19"/>
                      </a:lnTo>
                      <a:lnTo>
                        <a:pt x="99" y="19"/>
                      </a:lnTo>
                      <a:lnTo>
                        <a:pt x="97" y="19"/>
                      </a:lnTo>
                      <a:lnTo>
                        <a:pt x="95" y="19"/>
                      </a:lnTo>
                      <a:lnTo>
                        <a:pt x="92" y="21"/>
                      </a:lnTo>
                      <a:lnTo>
                        <a:pt x="90" y="21"/>
                      </a:lnTo>
                      <a:lnTo>
                        <a:pt x="88" y="21"/>
                      </a:lnTo>
                      <a:lnTo>
                        <a:pt x="85" y="21"/>
                      </a:lnTo>
                      <a:lnTo>
                        <a:pt x="83" y="21"/>
                      </a:lnTo>
                      <a:lnTo>
                        <a:pt x="83" y="19"/>
                      </a:lnTo>
                      <a:lnTo>
                        <a:pt x="81" y="16"/>
                      </a:lnTo>
                      <a:lnTo>
                        <a:pt x="78" y="14"/>
                      </a:lnTo>
                      <a:lnTo>
                        <a:pt x="76" y="12"/>
                      </a:lnTo>
                      <a:lnTo>
                        <a:pt x="73" y="9"/>
                      </a:lnTo>
                      <a:lnTo>
                        <a:pt x="69" y="7"/>
                      </a:lnTo>
                      <a:lnTo>
                        <a:pt x="66" y="5"/>
                      </a:lnTo>
                      <a:lnTo>
                        <a:pt x="62" y="5"/>
                      </a:lnTo>
                      <a:lnTo>
                        <a:pt x="62" y="2"/>
                      </a:lnTo>
                      <a:lnTo>
                        <a:pt x="59" y="2"/>
                      </a:lnTo>
                      <a:lnTo>
                        <a:pt x="57" y="2"/>
                      </a:lnTo>
                      <a:lnTo>
                        <a:pt x="55" y="0"/>
                      </a:lnTo>
                      <a:lnTo>
                        <a:pt x="52" y="0"/>
                      </a:lnTo>
                      <a:lnTo>
                        <a:pt x="47" y="0"/>
                      </a:lnTo>
                      <a:lnTo>
                        <a:pt x="45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8" y="0"/>
                      </a:lnTo>
                      <a:lnTo>
                        <a:pt x="36" y="2"/>
                      </a:lnTo>
                      <a:lnTo>
                        <a:pt x="33" y="2"/>
                      </a:lnTo>
                      <a:lnTo>
                        <a:pt x="31" y="2"/>
                      </a:lnTo>
                      <a:lnTo>
                        <a:pt x="29" y="2"/>
                      </a:lnTo>
                      <a:lnTo>
                        <a:pt x="26" y="2"/>
                      </a:lnTo>
                      <a:lnTo>
                        <a:pt x="24" y="2"/>
                      </a:lnTo>
                      <a:lnTo>
                        <a:pt x="24" y="5"/>
                      </a:lnTo>
                      <a:lnTo>
                        <a:pt x="21" y="5"/>
                      </a:lnTo>
                      <a:lnTo>
                        <a:pt x="19" y="5"/>
                      </a:lnTo>
                      <a:lnTo>
                        <a:pt x="17" y="7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7" y="12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3" y="19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3"/>
                      </a:lnTo>
                      <a:lnTo>
                        <a:pt x="3" y="35"/>
                      </a:lnTo>
                      <a:lnTo>
                        <a:pt x="3" y="38"/>
                      </a:lnTo>
                      <a:lnTo>
                        <a:pt x="5" y="40"/>
                      </a:lnTo>
                      <a:lnTo>
                        <a:pt x="7" y="42"/>
                      </a:lnTo>
                      <a:lnTo>
                        <a:pt x="10" y="45"/>
                      </a:lnTo>
                      <a:lnTo>
                        <a:pt x="12" y="45"/>
                      </a:lnTo>
                      <a:lnTo>
                        <a:pt x="14" y="47"/>
                      </a:lnTo>
                      <a:lnTo>
                        <a:pt x="17" y="49"/>
                      </a:lnTo>
                      <a:lnTo>
                        <a:pt x="21" y="49"/>
                      </a:lnTo>
                      <a:lnTo>
                        <a:pt x="24" y="52"/>
                      </a:lnTo>
                      <a:lnTo>
                        <a:pt x="29" y="52"/>
                      </a:lnTo>
                      <a:lnTo>
                        <a:pt x="33" y="52"/>
                      </a:lnTo>
                      <a:lnTo>
                        <a:pt x="38" y="54"/>
                      </a:lnTo>
                      <a:lnTo>
                        <a:pt x="40" y="54"/>
                      </a:lnTo>
                      <a:lnTo>
                        <a:pt x="43" y="54"/>
                      </a:lnTo>
                      <a:lnTo>
                        <a:pt x="45" y="54"/>
                      </a:lnTo>
                      <a:lnTo>
                        <a:pt x="47" y="57"/>
                      </a:lnTo>
                      <a:lnTo>
                        <a:pt x="50" y="59"/>
                      </a:lnTo>
                      <a:lnTo>
                        <a:pt x="52" y="59"/>
                      </a:lnTo>
                      <a:lnTo>
                        <a:pt x="52" y="61"/>
                      </a:lnTo>
                      <a:lnTo>
                        <a:pt x="55" y="80"/>
                      </a:lnTo>
                      <a:lnTo>
                        <a:pt x="55" y="83"/>
                      </a:lnTo>
                      <a:lnTo>
                        <a:pt x="57" y="85"/>
                      </a:lnTo>
                      <a:lnTo>
                        <a:pt x="57" y="87"/>
                      </a:lnTo>
                      <a:lnTo>
                        <a:pt x="59" y="90"/>
                      </a:lnTo>
                      <a:lnTo>
                        <a:pt x="62" y="94"/>
                      </a:lnTo>
                      <a:lnTo>
                        <a:pt x="64" y="97"/>
                      </a:lnTo>
                      <a:lnTo>
                        <a:pt x="66" y="99"/>
                      </a:lnTo>
                      <a:lnTo>
                        <a:pt x="69" y="101"/>
                      </a:lnTo>
                      <a:lnTo>
                        <a:pt x="71" y="104"/>
                      </a:lnTo>
                      <a:lnTo>
                        <a:pt x="73" y="104"/>
                      </a:lnTo>
                      <a:lnTo>
                        <a:pt x="76" y="106"/>
                      </a:lnTo>
                      <a:lnTo>
                        <a:pt x="78" y="106"/>
                      </a:lnTo>
                      <a:lnTo>
                        <a:pt x="81" y="106"/>
                      </a:lnTo>
                      <a:lnTo>
                        <a:pt x="83" y="104"/>
                      </a:lnTo>
                      <a:lnTo>
                        <a:pt x="85" y="104"/>
                      </a:lnTo>
                      <a:lnTo>
                        <a:pt x="88" y="101"/>
                      </a:lnTo>
                      <a:lnTo>
                        <a:pt x="88" y="99"/>
                      </a:lnTo>
                      <a:lnTo>
                        <a:pt x="90" y="94"/>
                      </a:lnTo>
                      <a:lnTo>
                        <a:pt x="90" y="92"/>
                      </a:lnTo>
                      <a:lnTo>
                        <a:pt x="90" y="90"/>
                      </a:lnTo>
                      <a:lnTo>
                        <a:pt x="88" y="87"/>
                      </a:lnTo>
                      <a:lnTo>
                        <a:pt x="90" y="87"/>
                      </a:lnTo>
                      <a:lnTo>
                        <a:pt x="90" y="90"/>
                      </a:lnTo>
                      <a:lnTo>
                        <a:pt x="92" y="90"/>
                      </a:lnTo>
                      <a:lnTo>
                        <a:pt x="95" y="92"/>
                      </a:lnTo>
                      <a:lnTo>
                        <a:pt x="97" y="92"/>
                      </a:lnTo>
                      <a:lnTo>
                        <a:pt x="99" y="92"/>
                      </a:lnTo>
                      <a:lnTo>
                        <a:pt x="102" y="94"/>
                      </a:lnTo>
                      <a:lnTo>
                        <a:pt x="104" y="92"/>
                      </a:lnTo>
                      <a:lnTo>
                        <a:pt x="107" y="92"/>
                      </a:lnTo>
                      <a:lnTo>
                        <a:pt x="111" y="90"/>
                      </a:lnTo>
                      <a:lnTo>
                        <a:pt x="114" y="87"/>
                      </a:lnTo>
                      <a:lnTo>
                        <a:pt x="116" y="85"/>
                      </a:lnTo>
                      <a:lnTo>
                        <a:pt x="121" y="83"/>
                      </a:lnTo>
                      <a:lnTo>
                        <a:pt x="123" y="78"/>
                      </a:lnTo>
                      <a:lnTo>
                        <a:pt x="123" y="73"/>
                      </a:lnTo>
                      <a:lnTo>
                        <a:pt x="125" y="68"/>
                      </a:lnTo>
                      <a:lnTo>
                        <a:pt x="125" y="64"/>
                      </a:lnTo>
                      <a:lnTo>
                        <a:pt x="125" y="59"/>
                      </a:lnTo>
                      <a:lnTo>
                        <a:pt x="125" y="54"/>
                      </a:lnTo>
                      <a:close/>
                    </a:path>
                  </a:pathLst>
                </a:custGeom>
                <a:solidFill>
                  <a:srgbClr val="510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26" name="Freeform 447"/>
                <p:cNvSpPr>
                  <a:spLocks/>
                </p:cNvSpPr>
                <p:nvPr/>
              </p:nvSpPr>
              <p:spPr bwMode="auto">
                <a:xfrm>
                  <a:off x="1169988" y="3983038"/>
                  <a:ext cx="273050" cy="96838"/>
                </a:xfrm>
                <a:custGeom>
                  <a:avLst/>
                  <a:gdLst>
                    <a:gd name="T0" fmla="*/ 2147483647 w 172"/>
                    <a:gd name="T1" fmla="*/ 2147483647 h 61"/>
                    <a:gd name="T2" fmla="*/ 2147483647 w 172"/>
                    <a:gd name="T3" fmla="*/ 2147483647 h 61"/>
                    <a:gd name="T4" fmla="*/ 2147483647 w 172"/>
                    <a:gd name="T5" fmla="*/ 2147483647 h 61"/>
                    <a:gd name="T6" fmla="*/ 2147483647 w 172"/>
                    <a:gd name="T7" fmla="*/ 2147483647 h 61"/>
                    <a:gd name="T8" fmla="*/ 2147483647 w 172"/>
                    <a:gd name="T9" fmla="*/ 2147483647 h 61"/>
                    <a:gd name="T10" fmla="*/ 2147483647 w 172"/>
                    <a:gd name="T11" fmla="*/ 2147483647 h 61"/>
                    <a:gd name="T12" fmla="*/ 2147483647 w 172"/>
                    <a:gd name="T13" fmla="*/ 2147483647 h 61"/>
                    <a:gd name="T14" fmla="*/ 2147483647 w 172"/>
                    <a:gd name="T15" fmla="*/ 2147483647 h 61"/>
                    <a:gd name="T16" fmla="*/ 2147483647 w 172"/>
                    <a:gd name="T17" fmla="*/ 2147483647 h 61"/>
                    <a:gd name="T18" fmla="*/ 2147483647 w 172"/>
                    <a:gd name="T19" fmla="*/ 2147483647 h 61"/>
                    <a:gd name="T20" fmla="*/ 2147483647 w 172"/>
                    <a:gd name="T21" fmla="*/ 2147483647 h 61"/>
                    <a:gd name="T22" fmla="*/ 2147483647 w 172"/>
                    <a:gd name="T23" fmla="*/ 2147483647 h 61"/>
                    <a:gd name="T24" fmla="*/ 2147483647 w 172"/>
                    <a:gd name="T25" fmla="*/ 2147483647 h 61"/>
                    <a:gd name="T26" fmla="*/ 2147483647 w 172"/>
                    <a:gd name="T27" fmla="*/ 2147483647 h 61"/>
                    <a:gd name="T28" fmla="*/ 2147483647 w 172"/>
                    <a:gd name="T29" fmla="*/ 2147483647 h 61"/>
                    <a:gd name="T30" fmla="*/ 2147483647 w 172"/>
                    <a:gd name="T31" fmla="*/ 2147483647 h 61"/>
                    <a:gd name="T32" fmla="*/ 2147483647 w 172"/>
                    <a:gd name="T33" fmla="*/ 2147483647 h 61"/>
                    <a:gd name="T34" fmla="*/ 2147483647 w 172"/>
                    <a:gd name="T35" fmla="*/ 2147483647 h 61"/>
                    <a:gd name="T36" fmla="*/ 2147483647 w 172"/>
                    <a:gd name="T37" fmla="*/ 2147483647 h 61"/>
                    <a:gd name="T38" fmla="*/ 2147483647 w 172"/>
                    <a:gd name="T39" fmla="*/ 2147483647 h 61"/>
                    <a:gd name="T40" fmla="*/ 2147483647 w 172"/>
                    <a:gd name="T41" fmla="*/ 2147483647 h 61"/>
                    <a:gd name="T42" fmla="*/ 2147483647 w 172"/>
                    <a:gd name="T43" fmla="*/ 2147483647 h 61"/>
                    <a:gd name="T44" fmla="*/ 2147483647 w 172"/>
                    <a:gd name="T45" fmla="*/ 2147483647 h 61"/>
                    <a:gd name="T46" fmla="*/ 2147483647 w 172"/>
                    <a:gd name="T47" fmla="*/ 2147483647 h 61"/>
                    <a:gd name="T48" fmla="*/ 2147483647 w 172"/>
                    <a:gd name="T49" fmla="*/ 2147483647 h 61"/>
                    <a:gd name="T50" fmla="*/ 2147483647 w 172"/>
                    <a:gd name="T51" fmla="*/ 2147483647 h 61"/>
                    <a:gd name="T52" fmla="*/ 2147483647 w 172"/>
                    <a:gd name="T53" fmla="*/ 2147483647 h 61"/>
                    <a:gd name="T54" fmla="*/ 2147483647 w 172"/>
                    <a:gd name="T55" fmla="*/ 2147483647 h 61"/>
                    <a:gd name="T56" fmla="*/ 2147483647 w 172"/>
                    <a:gd name="T57" fmla="*/ 0 h 61"/>
                    <a:gd name="T58" fmla="*/ 2147483647 w 172"/>
                    <a:gd name="T59" fmla="*/ 2147483647 h 61"/>
                    <a:gd name="T60" fmla="*/ 2147483647 w 172"/>
                    <a:gd name="T61" fmla="*/ 2147483647 h 61"/>
                    <a:gd name="T62" fmla="*/ 2147483647 w 172"/>
                    <a:gd name="T63" fmla="*/ 2147483647 h 61"/>
                    <a:gd name="T64" fmla="*/ 2147483647 w 172"/>
                    <a:gd name="T65" fmla="*/ 2147483647 h 61"/>
                    <a:gd name="T66" fmla="*/ 2147483647 w 172"/>
                    <a:gd name="T67" fmla="*/ 2147483647 h 61"/>
                    <a:gd name="T68" fmla="*/ 2147483647 w 172"/>
                    <a:gd name="T69" fmla="*/ 2147483647 h 61"/>
                    <a:gd name="T70" fmla="*/ 2147483647 w 172"/>
                    <a:gd name="T71" fmla="*/ 2147483647 h 61"/>
                    <a:gd name="T72" fmla="*/ 2147483647 w 172"/>
                    <a:gd name="T73" fmla="*/ 2147483647 h 61"/>
                    <a:gd name="T74" fmla="*/ 2147483647 w 172"/>
                    <a:gd name="T75" fmla="*/ 2147483647 h 61"/>
                    <a:gd name="T76" fmla="*/ 2147483647 w 172"/>
                    <a:gd name="T77" fmla="*/ 2147483647 h 61"/>
                    <a:gd name="T78" fmla="*/ 2147483647 w 172"/>
                    <a:gd name="T79" fmla="*/ 2147483647 h 61"/>
                    <a:gd name="T80" fmla="*/ 2147483647 w 172"/>
                    <a:gd name="T81" fmla="*/ 2147483647 h 61"/>
                    <a:gd name="T82" fmla="*/ 2147483647 w 172"/>
                    <a:gd name="T83" fmla="*/ 2147483647 h 61"/>
                    <a:gd name="T84" fmla="*/ 2147483647 w 172"/>
                    <a:gd name="T85" fmla="*/ 2147483647 h 61"/>
                    <a:gd name="T86" fmla="*/ 2147483647 w 172"/>
                    <a:gd name="T87" fmla="*/ 2147483647 h 61"/>
                    <a:gd name="T88" fmla="*/ 2147483647 w 172"/>
                    <a:gd name="T89" fmla="*/ 2147483647 h 61"/>
                    <a:gd name="T90" fmla="*/ 2147483647 w 172"/>
                    <a:gd name="T91" fmla="*/ 2147483647 h 61"/>
                    <a:gd name="T92" fmla="*/ 2147483647 w 172"/>
                    <a:gd name="T93" fmla="*/ 2147483647 h 61"/>
                    <a:gd name="T94" fmla="*/ 2147483647 w 172"/>
                    <a:gd name="T95" fmla="*/ 2147483647 h 61"/>
                    <a:gd name="T96" fmla="*/ 2147483647 w 172"/>
                    <a:gd name="T97" fmla="*/ 2147483647 h 61"/>
                    <a:gd name="T98" fmla="*/ 2147483647 w 172"/>
                    <a:gd name="T99" fmla="*/ 2147483647 h 61"/>
                    <a:gd name="T100" fmla="*/ 2147483647 w 172"/>
                    <a:gd name="T101" fmla="*/ 2147483647 h 61"/>
                    <a:gd name="T102" fmla="*/ 2147483647 w 172"/>
                    <a:gd name="T103" fmla="*/ 2147483647 h 61"/>
                    <a:gd name="T104" fmla="*/ 0 w 172"/>
                    <a:gd name="T105" fmla="*/ 2147483647 h 61"/>
                    <a:gd name="T106" fmla="*/ 0 w 172"/>
                    <a:gd name="T107" fmla="*/ 2147483647 h 61"/>
                    <a:gd name="T108" fmla="*/ 0 w 172"/>
                    <a:gd name="T109" fmla="*/ 2147483647 h 61"/>
                    <a:gd name="T110" fmla="*/ 0 w 172"/>
                    <a:gd name="T111" fmla="*/ 2147483647 h 61"/>
                    <a:gd name="T112" fmla="*/ 2147483647 w 172"/>
                    <a:gd name="T113" fmla="*/ 2147483647 h 61"/>
                    <a:gd name="T114" fmla="*/ 2147483647 w 172"/>
                    <a:gd name="T115" fmla="*/ 2147483647 h 61"/>
                    <a:gd name="T116" fmla="*/ 2147483647 w 172"/>
                    <a:gd name="T117" fmla="*/ 2147483647 h 6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72"/>
                    <a:gd name="T178" fmla="*/ 0 h 61"/>
                    <a:gd name="T179" fmla="*/ 172 w 172"/>
                    <a:gd name="T180" fmla="*/ 61 h 61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72" h="61">
                      <a:moveTo>
                        <a:pt x="2" y="61"/>
                      </a:moveTo>
                      <a:lnTo>
                        <a:pt x="172" y="61"/>
                      </a:lnTo>
                      <a:lnTo>
                        <a:pt x="135" y="12"/>
                      </a:lnTo>
                      <a:lnTo>
                        <a:pt x="132" y="12"/>
                      </a:lnTo>
                      <a:lnTo>
                        <a:pt x="130" y="12"/>
                      </a:lnTo>
                      <a:lnTo>
                        <a:pt x="128" y="12"/>
                      </a:lnTo>
                      <a:lnTo>
                        <a:pt x="125" y="9"/>
                      </a:lnTo>
                      <a:lnTo>
                        <a:pt x="123" y="9"/>
                      </a:lnTo>
                      <a:lnTo>
                        <a:pt x="120" y="9"/>
                      </a:lnTo>
                      <a:lnTo>
                        <a:pt x="118" y="9"/>
                      </a:lnTo>
                      <a:lnTo>
                        <a:pt x="113" y="7"/>
                      </a:lnTo>
                      <a:lnTo>
                        <a:pt x="111" y="7"/>
                      </a:lnTo>
                      <a:lnTo>
                        <a:pt x="106" y="7"/>
                      </a:lnTo>
                      <a:lnTo>
                        <a:pt x="102" y="7"/>
                      </a:lnTo>
                      <a:lnTo>
                        <a:pt x="99" y="4"/>
                      </a:lnTo>
                      <a:lnTo>
                        <a:pt x="95" y="4"/>
                      </a:lnTo>
                      <a:lnTo>
                        <a:pt x="90" y="4"/>
                      </a:lnTo>
                      <a:lnTo>
                        <a:pt x="87" y="4"/>
                      </a:lnTo>
                      <a:lnTo>
                        <a:pt x="83" y="2"/>
                      </a:lnTo>
                      <a:lnTo>
                        <a:pt x="78" y="2"/>
                      </a:lnTo>
                      <a:lnTo>
                        <a:pt x="73" y="2"/>
                      </a:lnTo>
                      <a:lnTo>
                        <a:pt x="71" y="2"/>
                      </a:lnTo>
                      <a:lnTo>
                        <a:pt x="66" y="2"/>
                      </a:lnTo>
                      <a:lnTo>
                        <a:pt x="61" y="2"/>
                      </a:lnTo>
                      <a:lnTo>
                        <a:pt x="59" y="2"/>
                      </a:lnTo>
                      <a:lnTo>
                        <a:pt x="54" y="0"/>
                      </a:lnTo>
                      <a:lnTo>
                        <a:pt x="52" y="2"/>
                      </a:lnTo>
                      <a:lnTo>
                        <a:pt x="47" y="2"/>
                      </a:lnTo>
                      <a:lnTo>
                        <a:pt x="45" y="2"/>
                      </a:lnTo>
                      <a:lnTo>
                        <a:pt x="43" y="2"/>
                      </a:lnTo>
                      <a:lnTo>
                        <a:pt x="40" y="2"/>
                      </a:lnTo>
                      <a:lnTo>
                        <a:pt x="38" y="2"/>
                      </a:lnTo>
                      <a:lnTo>
                        <a:pt x="35" y="2"/>
                      </a:lnTo>
                      <a:lnTo>
                        <a:pt x="33" y="4"/>
                      </a:lnTo>
                      <a:lnTo>
                        <a:pt x="31" y="4"/>
                      </a:lnTo>
                      <a:lnTo>
                        <a:pt x="28" y="4"/>
                      </a:lnTo>
                      <a:lnTo>
                        <a:pt x="28" y="7"/>
                      </a:lnTo>
                      <a:lnTo>
                        <a:pt x="26" y="7"/>
                      </a:lnTo>
                      <a:lnTo>
                        <a:pt x="24" y="9"/>
                      </a:lnTo>
                      <a:lnTo>
                        <a:pt x="21" y="9"/>
                      </a:lnTo>
                      <a:lnTo>
                        <a:pt x="19" y="12"/>
                      </a:lnTo>
                      <a:lnTo>
                        <a:pt x="17" y="14"/>
                      </a:lnTo>
                      <a:lnTo>
                        <a:pt x="14" y="14"/>
                      </a:lnTo>
                      <a:lnTo>
                        <a:pt x="12" y="16"/>
                      </a:lnTo>
                      <a:lnTo>
                        <a:pt x="12" y="19"/>
                      </a:lnTo>
                      <a:lnTo>
                        <a:pt x="9" y="19"/>
                      </a:lnTo>
                      <a:lnTo>
                        <a:pt x="7" y="21"/>
                      </a:lnTo>
                      <a:lnTo>
                        <a:pt x="5" y="23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42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2" y="59"/>
                      </a:lnTo>
                      <a:lnTo>
                        <a:pt x="2" y="61"/>
                      </a:lnTo>
                      <a:close/>
                    </a:path>
                  </a:pathLst>
                </a:custGeom>
                <a:solidFill>
                  <a:srgbClr val="30309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27" name="Freeform 448"/>
                <p:cNvSpPr>
                  <a:spLocks/>
                </p:cNvSpPr>
                <p:nvPr/>
              </p:nvSpPr>
              <p:spPr bwMode="auto">
                <a:xfrm>
                  <a:off x="1230313" y="3787776"/>
                  <a:ext cx="277813" cy="284163"/>
                </a:xfrm>
                <a:custGeom>
                  <a:avLst/>
                  <a:gdLst>
                    <a:gd name="T0" fmla="*/ 2147483647 w 175"/>
                    <a:gd name="T1" fmla="*/ 2147483647 h 179"/>
                    <a:gd name="T2" fmla="*/ 2147483647 w 175"/>
                    <a:gd name="T3" fmla="*/ 2147483647 h 179"/>
                    <a:gd name="T4" fmla="*/ 2147483647 w 175"/>
                    <a:gd name="T5" fmla="*/ 2147483647 h 179"/>
                    <a:gd name="T6" fmla="*/ 2147483647 w 175"/>
                    <a:gd name="T7" fmla="*/ 2147483647 h 179"/>
                    <a:gd name="T8" fmla="*/ 2147483647 w 175"/>
                    <a:gd name="T9" fmla="*/ 2147483647 h 179"/>
                    <a:gd name="T10" fmla="*/ 2147483647 w 175"/>
                    <a:gd name="T11" fmla="*/ 2147483647 h 179"/>
                    <a:gd name="T12" fmla="*/ 2147483647 w 175"/>
                    <a:gd name="T13" fmla="*/ 2147483647 h 179"/>
                    <a:gd name="T14" fmla="*/ 2147483647 w 175"/>
                    <a:gd name="T15" fmla="*/ 2147483647 h 179"/>
                    <a:gd name="T16" fmla="*/ 2147483647 w 175"/>
                    <a:gd name="T17" fmla="*/ 2147483647 h 179"/>
                    <a:gd name="T18" fmla="*/ 2147483647 w 175"/>
                    <a:gd name="T19" fmla="*/ 2147483647 h 179"/>
                    <a:gd name="T20" fmla="*/ 2147483647 w 175"/>
                    <a:gd name="T21" fmla="*/ 2147483647 h 179"/>
                    <a:gd name="T22" fmla="*/ 2147483647 w 175"/>
                    <a:gd name="T23" fmla="*/ 2147483647 h 179"/>
                    <a:gd name="T24" fmla="*/ 2147483647 w 175"/>
                    <a:gd name="T25" fmla="*/ 2147483647 h 179"/>
                    <a:gd name="T26" fmla="*/ 0 w 175"/>
                    <a:gd name="T27" fmla="*/ 2147483647 h 179"/>
                    <a:gd name="T28" fmla="*/ 0 w 175"/>
                    <a:gd name="T29" fmla="*/ 2147483647 h 179"/>
                    <a:gd name="T30" fmla="*/ 2147483647 w 175"/>
                    <a:gd name="T31" fmla="*/ 2147483647 h 179"/>
                    <a:gd name="T32" fmla="*/ 2147483647 w 175"/>
                    <a:gd name="T33" fmla="*/ 2147483647 h 179"/>
                    <a:gd name="T34" fmla="*/ 2147483647 w 175"/>
                    <a:gd name="T35" fmla="*/ 2147483647 h 179"/>
                    <a:gd name="T36" fmla="*/ 2147483647 w 175"/>
                    <a:gd name="T37" fmla="*/ 2147483647 h 179"/>
                    <a:gd name="T38" fmla="*/ 2147483647 w 175"/>
                    <a:gd name="T39" fmla="*/ 2147483647 h 179"/>
                    <a:gd name="T40" fmla="*/ 2147483647 w 175"/>
                    <a:gd name="T41" fmla="*/ 2147483647 h 179"/>
                    <a:gd name="T42" fmla="*/ 2147483647 w 175"/>
                    <a:gd name="T43" fmla="*/ 2147483647 h 179"/>
                    <a:gd name="T44" fmla="*/ 2147483647 w 175"/>
                    <a:gd name="T45" fmla="*/ 2147483647 h 179"/>
                    <a:gd name="T46" fmla="*/ 2147483647 w 175"/>
                    <a:gd name="T47" fmla="*/ 2147483647 h 179"/>
                    <a:gd name="T48" fmla="*/ 2147483647 w 175"/>
                    <a:gd name="T49" fmla="*/ 2147483647 h 179"/>
                    <a:gd name="T50" fmla="*/ 2147483647 w 175"/>
                    <a:gd name="T51" fmla="*/ 2147483647 h 179"/>
                    <a:gd name="T52" fmla="*/ 2147483647 w 175"/>
                    <a:gd name="T53" fmla="*/ 2147483647 h 179"/>
                    <a:gd name="T54" fmla="*/ 2147483647 w 175"/>
                    <a:gd name="T55" fmla="*/ 2147483647 h 179"/>
                    <a:gd name="T56" fmla="*/ 2147483647 w 175"/>
                    <a:gd name="T57" fmla="*/ 2147483647 h 179"/>
                    <a:gd name="T58" fmla="*/ 2147483647 w 175"/>
                    <a:gd name="T59" fmla="*/ 2147483647 h 179"/>
                    <a:gd name="T60" fmla="*/ 2147483647 w 175"/>
                    <a:gd name="T61" fmla="*/ 2147483647 h 179"/>
                    <a:gd name="T62" fmla="*/ 2147483647 w 175"/>
                    <a:gd name="T63" fmla="*/ 2147483647 h 179"/>
                    <a:gd name="T64" fmla="*/ 2147483647 w 175"/>
                    <a:gd name="T65" fmla="*/ 2147483647 h 179"/>
                    <a:gd name="T66" fmla="*/ 2147483647 w 175"/>
                    <a:gd name="T67" fmla="*/ 2147483647 h 179"/>
                    <a:gd name="T68" fmla="*/ 2147483647 w 175"/>
                    <a:gd name="T69" fmla="*/ 2147483647 h 179"/>
                    <a:gd name="T70" fmla="*/ 2147483647 w 175"/>
                    <a:gd name="T71" fmla="*/ 2147483647 h 179"/>
                    <a:gd name="T72" fmla="*/ 2147483647 w 175"/>
                    <a:gd name="T73" fmla="*/ 2147483647 h 179"/>
                    <a:gd name="T74" fmla="*/ 2147483647 w 175"/>
                    <a:gd name="T75" fmla="*/ 2147483647 h 179"/>
                    <a:gd name="T76" fmla="*/ 2147483647 w 175"/>
                    <a:gd name="T77" fmla="*/ 2147483647 h 179"/>
                    <a:gd name="T78" fmla="*/ 2147483647 w 175"/>
                    <a:gd name="T79" fmla="*/ 2147483647 h 179"/>
                    <a:gd name="T80" fmla="*/ 2147483647 w 175"/>
                    <a:gd name="T81" fmla="*/ 2147483647 h 179"/>
                    <a:gd name="T82" fmla="*/ 2147483647 w 175"/>
                    <a:gd name="T83" fmla="*/ 2147483647 h 179"/>
                    <a:gd name="T84" fmla="*/ 2147483647 w 175"/>
                    <a:gd name="T85" fmla="*/ 2147483647 h 179"/>
                    <a:gd name="T86" fmla="*/ 2147483647 w 175"/>
                    <a:gd name="T87" fmla="*/ 2147483647 h 179"/>
                    <a:gd name="T88" fmla="*/ 2147483647 w 175"/>
                    <a:gd name="T89" fmla="*/ 2147483647 h 179"/>
                    <a:gd name="T90" fmla="*/ 2147483647 w 175"/>
                    <a:gd name="T91" fmla="*/ 0 h 179"/>
                    <a:gd name="T92" fmla="*/ 2147483647 w 175"/>
                    <a:gd name="T93" fmla="*/ 2147483647 h 179"/>
                    <a:gd name="T94" fmla="*/ 2147483647 w 175"/>
                    <a:gd name="T95" fmla="*/ 2147483647 h 179"/>
                    <a:gd name="T96" fmla="*/ 2147483647 w 175"/>
                    <a:gd name="T97" fmla="*/ 2147483647 h 179"/>
                    <a:gd name="T98" fmla="*/ 2147483647 w 175"/>
                    <a:gd name="T99" fmla="*/ 2147483647 h 179"/>
                    <a:gd name="T100" fmla="*/ 2147483647 w 175"/>
                    <a:gd name="T101" fmla="*/ 2147483647 h 17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75"/>
                    <a:gd name="T154" fmla="*/ 0 h 179"/>
                    <a:gd name="T155" fmla="*/ 175 w 175"/>
                    <a:gd name="T156" fmla="*/ 179 h 17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75" h="179">
                      <a:moveTo>
                        <a:pt x="97" y="7"/>
                      </a:moveTo>
                      <a:lnTo>
                        <a:pt x="97" y="7"/>
                      </a:lnTo>
                      <a:lnTo>
                        <a:pt x="94" y="7"/>
                      </a:lnTo>
                      <a:lnTo>
                        <a:pt x="92" y="7"/>
                      </a:lnTo>
                      <a:lnTo>
                        <a:pt x="90" y="9"/>
                      </a:lnTo>
                      <a:lnTo>
                        <a:pt x="85" y="9"/>
                      </a:lnTo>
                      <a:lnTo>
                        <a:pt x="82" y="12"/>
                      </a:lnTo>
                      <a:lnTo>
                        <a:pt x="80" y="12"/>
                      </a:lnTo>
                      <a:lnTo>
                        <a:pt x="78" y="14"/>
                      </a:lnTo>
                      <a:lnTo>
                        <a:pt x="73" y="14"/>
                      </a:lnTo>
                      <a:lnTo>
                        <a:pt x="71" y="16"/>
                      </a:lnTo>
                      <a:lnTo>
                        <a:pt x="68" y="19"/>
                      </a:lnTo>
                      <a:lnTo>
                        <a:pt x="66" y="21"/>
                      </a:lnTo>
                      <a:lnTo>
                        <a:pt x="64" y="24"/>
                      </a:lnTo>
                      <a:lnTo>
                        <a:pt x="61" y="28"/>
                      </a:lnTo>
                      <a:lnTo>
                        <a:pt x="59" y="33"/>
                      </a:lnTo>
                      <a:lnTo>
                        <a:pt x="57" y="35"/>
                      </a:lnTo>
                      <a:lnTo>
                        <a:pt x="57" y="40"/>
                      </a:lnTo>
                      <a:lnTo>
                        <a:pt x="54" y="45"/>
                      </a:lnTo>
                      <a:lnTo>
                        <a:pt x="54" y="50"/>
                      </a:lnTo>
                      <a:lnTo>
                        <a:pt x="52" y="54"/>
                      </a:lnTo>
                      <a:lnTo>
                        <a:pt x="52" y="61"/>
                      </a:lnTo>
                      <a:lnTo>
                        <a:pt x="49" y="68"/>
                      </a:lnTo>
                      <a:lnTo>
                        <a:pt x="49" y="76"/>
                      </a:lnTo>
                      <a:lnTo>
                        <a:pt x="49" y="83"/>
                      </a:lnTo>
                      <a:lnTo>
                        <a:pt x="47" y="90"/>
                      </a:lnTo>
                      <a:lnTo>
                        <a:pt x="47" y="97"/>
                      </a:lnTo>
                      <a:lnTo>
                        <a:pt x="47" y="102"/>
                      </a:lnTo>
                      <a:lnTo>
                        <a:pt x="45" y="106"/>
                      </a:lnTo>
                      <a:lnTo>
                        <a:pt x="42" y="109"/>
                      </a:lnTo>
                      <a:lnTo>
                        <a:pt x="40" y="109"/>
                      </a:lnTo>
                      <a:lnTo>
                        <a:pt x="35" y="109"/>
                      </a:lnTo>
                      <a:lnTo>
                        <a:pt x="33" y="106"/>
                      </a:lnTo>
                      <a:lnTo>
                        <a:pt x="28" y="104"/>
                      </a:lnTo>
                      <a:lnTo>
                        <a:pt x="26" y="99"/>
                      </a:lnTo>
                      <a:lnTo>
                        <a:pt x="23" y="94"/>
                      </a:lnTo>
                      <a:lnTo>
                        <a:pt x="21" y="92"/>
                      </a:lnTo>
                      <a:lnTo>
                        <a:pt x="21" y="90"/>
                      </a:lnTo>
                      <a:lnTo>
                        <a:pt x="21" y="87"/>
                      </a:lnTo>
                      <a:lnTo>
                        <a:pt x="0" y="99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2" y="109"/>
                      </a:lnTo>
                      <a:lnTo>
                        <a:pt x="2" y="113"/>
                      </a:lnTo>
                      <a:lnTo>
                        <a:pt x="5" y="118"/>
                      </a:lnTo>
                      <a:lnTo>
                        <a:pt x="7" y="123"/>
                      </a:lnTo>
                      <a:lnTo>
                        <a:pt x="7" y="125"/>
                      </a:lnTo>
                      <a:lnTo>
                        <a:pt x="9" y="127"/>
                      </a:lnTo>
                      <a:lnTo>
                        <a:pt x="9" y="130"/>
                      </a:lnTo>
                      <a:lnTo>
                        <a:pt x="12" y="132"/>
                      </a:lnTo>
                      <a:lnTo>
                        <a:pt x="14" y="135"/>
                      </a:lnTo>
                      <a:lnTo>
                        <a:pt x="14" y="137"/>
                      </a:lnTo>
                      <a:lnTo>
                        <a:pt x="16" y="139"/>
                      </a:lnTo>
                      <a:lnTo>
                        <a:pt x="19" y="142"/>
                      </a:lnTo>
                      <a:lnTo>
                        <a:pt x="21" y="144"/>
                      </a:lnTo>
                      <a:lnTo>
                        <a:pt x="23" y="144"/>
                      </a:lnTo>
                      <a:lnTo>
                        <a:pt x="26" y="146"/>
                      </a:lnTo>
                      <a:lnTo>
                        <a:pt x="28" y="149"/>
                      </a:lnTo>
                      <a:lnTo>
                        <a:pt x="31" y="149"/>
                      </a:lnTo>
                      <a:lnTo>
                        <a:pt x="31" y="151"/>
                      </a:lnTo>
                      <a:lnTo>
                        <a:pt x="33" y="151"/>
                      </a:lnTo>
                      <a:lnTo>
                        <a:pt x="35" y="151"/>
                      </a:lnTo>
                      <a:lnTo>
                        <a:pt x="38" y="151"/>
                      </a:lnTo>
                      <a:lnTo>
                        <a:pt x="40" y="153"/>
                      </a:lnTo>
                      <a:lnTo>
                        <a:pt x="42" y="153"/>
                      </a:lnTo>
                      <a:lnTo>
                        <a:pt x="42" y="151"/>
                      </a:lnTo>
                      <a:lnTo>
                        <a:pt x="45" y="151"/>
                      </a:lnTo>
                      <a:lnTo>
                        <a:pt x="47" y="151"/>
                      </a:lnTo>
                      <a:lnTo>
                        <a:pt x="52" y="151"/>
                      </a:lnTo>
                      <a:lnTo>
                        <a:pt x="54" y="151"/>
                      </a:lnTo>
                      <a:lnTo>
                        <a:pt x="57" y="153"/>
                      </a:lnTo>
                      <a:lnTo>
                        <a:pt x="57" y="156"/>
                      </a:lnTo>
                      <a:lnTo>
                        <a:pt x="57" y="158"/>
                      </a:lnTo>
                      <a:lnTo>
                        <a:pt x="59" y="161"/>
                      </a:lnTo>
                      <a:lnTo>
                        <a:pt x="59" y="163"/>
                      </a:lnTo>
                      <a:lnTo>
                        <a:pt x="61" y="163"/>
                      </a:lnTo>
                      <a:lnTo>
                        <a:pt x="64" y="165"/>
                      </a:lnTo>
                      <a:lnTo>
                        <a:pt x="66" y="168"/>
                      </a:lnTo>
                      <a:lnTo>
                        <a:pt x="68" y="170"/>
                      </a:lnTo>
                      <a:lnTo>
                        <a:pt x="71" y="172"/>
                      </a:lnTo>
                      <a:lnTo>
                        <a:pt x="75" y="175"/>
                      </a:lnTo>
                      <a:lnTo>
                        <a:pt x="82" y="177"/>
                      </a:lnTo>
                      <a:lnTo>
                        <a:pt x="87" y="179"/>
                      </a:lnTo>
                      <a:lnTo>
                        <a:pt x="92" y="179"/>
                      </a:lnTo>
                      <a:lnTo>
                        <a:pt x="99" y="179"/>
                      </a:lnTo>
                      <a:lnTo>
                        <a:pt x="104" y="179"/>
                      </a:lnTo>
                      <a:lnTo>
                        <a:pt x="108" y="179"/>
                      </a:lnTo>
                      <a:lnTo>
                        <a:pt x="113" y="179"/>
                      </a:lnTo>
                      <a:lnTo>
                        <a:pt x="118" y="179"/>
                      </a:lnTo>
                      <a:lnTo>
                        <a:pt x="120" y="179"/>
                      </a:lnTo>
                      <a:lnTo>
                        <a:pt x="125" y="179"/>
                      </a:lnTo>
                      <a:lnTo>
                        <a:pt x="127" y="177"/>
                      </a:lnTo>
                      <a:lnTo>
                        <a:pt x="130" y="177"/>
                      </a:lnTo>
                      <a:lnTo>
                        <a:pt x="132" y="177"/>
                      </a:lnTo>
                      <a:lnTo>
                        <a:pt x="134" y="175"/>
                      </a:lnTo>
                      <a:lnTo>
                        <a:pt x="137" y="175"/>
                      </a:lnTo>
                      <a:lnTo>
                        <a:pt x="137" y="172"/>
                      </a:lnTo>
                      <a:lnTo>
                        <a:pt x="139" y="170"/>
                      </a:lnTo>
                      <a:lnTo>
                        <a:pt x="142" y="165"/>
                      </a:lnTo>
                      <a:lnTo>
                        <a:pt x="144" y="158"/>
                      </a:lnTo>
                      <a:lnTo>
                        <a:pt x="146" y="149"/>
                      </a:lnTo>
                      <a:lnTo>
                        <a:pt x="149" y="142"/>
                      </a:lnTo>
                      <a:lnTo>
                        <a:pt x="153" y="132"/>
                      </a:lnTo>
                      <a:lnTo>
                        <a:pt x="156" y="120"/>
                      </a:lnTo>
                      <a:lnTo>
                        <a:pt x="158" y="111"/>
                      </a:lnTo>
                      <a:lnTo>
                        <a:pt x="163" y="102"/>
                      </a:lnTo>
                      <a:lnTo>
                        <a:pt x="165" y="92"/>
                      </a:lnTo>
                      <a:lnTo>
                        <a:pt x="168" y="83"/>
                      </a:lnTo>
                      <a:lnTo>
                        <a:pt x="170" y="76"/>
                      </a:lnTo>
                      <a:lnTo>
                        <a:pt x="172" y="68"/>
                      </a:lnTo>
                      <a:lnTo>
                        <a:pt x="175" y="64"/>
                      </a:lnTo>
                      <a:lnTo>
                        <a:pt x="175" y="59"/>
                      </a:lnTo>
                      <a:lnTo>
                        <a:pt x="175" y="54"/>
                      </a:lnTo>
                      <a:lnTo>
                        <a:pt x="175" y="50"/>
                      </a:lnTo>
                      <a:lnTo>
                        <a:pt x="175" y="45"/>
                      </a:lnTo>
                      <a:lnTo>
                        <a:pt x="172" y="40"/>
                      </a:lnTo>
                      <a:lnTo>
                        <a:pt x="172" y="35"/>
                      </a:lnTo>
                      <a:lnTo>
                        <a:pt x="170" y="31"/>
                      </a:lnTo>
                      <a:lnTo>
                        <a:pt x="170" y="26"/>
                      </a:lnTo>
                      <a:lnTo>
                        <a:pt x="168" y="21"/>
                      </a:lnTo>
                      <a:lnTo>
                        <a:pt x="165" y="19"/>
                      </a:lnTo>
                      <a:lnTo>
                        <a:pt x="163" y="16"/>
                      </a:lnTo>
                      <a:lnTo>
                        <a:pt x="160" y="12"/>
                      </a:lnTo>
                      <a:lnTo>
                        <a:pt x="156" y="7"/>
                      </a:lnTo>
                      <a:lnTo>
                        <a:pt x="151" y="5"/>
                      </a:lnTo>
                      <a:lnTo>
                        <a:pt x="149" y="2"/>
                      </a:lnTo>
                      <a:lnTo>
                        <a:pt x="146" y="0"/>
                      </a:lnTo>
                      <a:lnTo>
                        <a:pt x="144" y="0"/>
                      </a:lnTo>
                      <a:lnTo>
                        <a:pt x="142" y="7"/>
                      </a:lnTo>
                      <a:lnTo>
                        <a:pt x="137" y="9"/>
                      </a:lnTo>
                      <a:lnTo>
                        <a:pt x="134" y="14"/>
                      </a:lnTo>
                      <a:lnTo>
                        <a:pt x="130" y="16"/>
                      </a:lnTo>
                      <a:lnTo>
                        <a:pt x="125" y="16"/>
                      </a:lnTo>
                      <a:lnTo>
                        <a:pt x="123" y="16"/>
                      </a:lnTo>
                      <a:lnTo>
                        <a:pt x="118" y="16"/>
                      </a:lnTo>
                      <a:lnTo>
                        <a:pt x="113" y="16"/>
                      </a:lnTo>
                      <a:lnTo>
                        <a:pt x="111" y="14"/>
                      </a:lnTo>
                      <a:lnTo>
                        <a:pt x="108" y="14"/>
                      </a:lnTo>
                      <a:lnTo>
                        <a:pt x="104" y="12"/>
                      </a:lnTo>
                      <a:lnTo>
                        <a:pt x="101" y="9"/>
                      </a:lnTo>
                      <a:lnTo>
                        <a:pt x="99" y="9"/>
                      </a:lnTo>
                      <a:lnTo>
                        <a:pt x="99" y="7"/>
                      </a:lnTo>
                      <a:lnTo>
                        <a:pt x="97" y="7"/>
                      </a:lnTo>
                      <a:close/>
                    </a:path>
                  </a:pathLst>
                </a:custGeom>
                <a:solidFill>
                  <a:srgbClr val="B16B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28" name="Freeform 449"/>
                <p:cNvSpPr>
                  <a:spLocks/>
                </p:cNvSpPr>
                <p:nvPr/>
              </p:nvSpPr>
              <p:spPr bwMode="auto">
                <a:xfrm>
                  <a:off x="1095375" y="3619501"/>
                  <a:ext cx="217488" cy="276225"/>
                </a:xfrm>
                <a:custGeom>
                  <a:avLst/>
                  <a:gdLst>
                    <a:gd name="T0" fmla="*/ 2147483647 w 137"/>
                    <a:gd name="T1" fmla="*/ 2147483647 h 174"/>
                    <a:gd name="T2" fmla="*/ 2147483647 w 137"/>
                    <a:gd name="T3" fmla="*/ 2147483647 h 174"/>
                    <a:gd name="T4" fmla="*/ 2147483647 w 137"/>
                    <a:gd name="T5" fmla="*/ 2147483647 h 174"/>
                    <a:gd name="T6" fmla="*/ 2147483647 w 137"/>
                    <a:gd name="T7" fmla="*/ 2147483647 h 174"/>
                    <a:gd name="T8" fmla="*/ 0 w 137"/>
                    <a:gd name="T9" fmla="*/ 2147483647 h 174"/>
                    <a:gd name="T10" fmla="*/ 0 w 137"/>
                    <a:gd name="T11" fmla="*/ 2147483647 h 174"/>
                    <a:gd name="T12" fmla="*/ 2147483647 w 137"/>
                    <a:gd name="T13" fmla="*/ 2147483647 h 174"/>
                    <a:gd name="T14" fmla="*/ 2147483647 w 137"/>
                    <a:gd name="T15" fmla="*/ 2147483647 h 174"/>
                    <a:gd name="T16" fmla="*/ 2147483647 w 137"/>
                    <a:gd name="T17" fmla="*/ 2147483647 h 174"/>
                    <a:gd name="T18" fmla="*/ 2147483647 w 137"/>
                    <a:gd name="T19" fmla="*/ 2147483647 h 174"/>
                    <a:gd name="T20" fmla="*/ 2147483647 w 137"/>
                    <a:gd name="T21" fmla="*/ 2147483647 h 174"/>
                    <a:gd name="T22" fmla="*/ 2147483647 w 137"/>
                    <a:gd name="T23" fmla="*/ 2147483647 h 174"/>
                    <a:gd name="T24" fmla="*/ 2147483647 w 137"/>
                    <a:gd name="T25" fmla="*/ 2147483647 h 174"/>
                    <a:gd name="T26" fmla="*/ 2147483647 w 137"/>
                    <a:gd name="T27" fmla="*/ 0 h 174"/>
                    <a:gd name="T28" fmla="*/ 2147483647 w 137"/>
                    <a:gd name="T29" fmla="*/ 2147483647 h 17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7"/>
                    <a:gd name="T46" fmla="*/ 0 h 174"/>
                    <a:gd name="T47" fmla="*/ 137 w 137"/>
                    <a:gd name="T48" fmla="*/ 174 h 17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7" h="174">
                      <a:moveTo>
                        <a:pt x="2" y="23"/>
                      </a:moveTo>
                      <a:lnTo>
                        <a:pt x="9" y="139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0" y="148"/>
                      </a:lnTo>
                      <a:lnTo>
                        <a:pt x="0" y="160"/>
                      </a:lnTo>
                      <a:lnTo>
                        <a:pt x="35" y="174"/>
                      </a:lnTo>
                      <a:lnTo>
                        <a:pt x="130" y="153"/>
                      </a:lnTo>
                      <a:lnTo>
                        <a:pt x="130" y="146"/>
                      </a:lnTo>
                      <a:lnTo>
                        <a:pt x="99" y="139"/>
                      </a:lnTo>
                      <a:lnTo>
                        <a:pt x="99" y="134"/>
                      </a:lnTo>
                      <a:lnTo>
                        <a:pt x="134" y="120"/>
                      </a:lnTo>
                      <a:lnTo>
                        <a:pt x="137" y="2"/>
                      </a:lnTo>
                      <a:lnTo>
                        <a:pt x="23" y="0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DAD8D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29" name="Freeform 450"/>
                <p:cNvSpPr>
                  <a:spLocks/>
                </p:cNvSpPr>
                <p:nvPr/>
              </p:nvSpPr>
              <p:spPr bwMode="auto">
                <a:xfrm>
                  <a:off x="1128713" y="3859213"/>
                  <a:ext cx="192088" cy="77788"/>
                </a:xfrm>
                <a:custGeom>
                  <a:avLst/>
                  <a:gdLst>
                    <a:gd name="T0" fmla="*/ 0 w 121"/>
                    <a:gd name="T1" fmla="*/ 2147483647 h 49"/>
                    <a:gd name="T2" fmla="*/ 0 w 121"/>
                    <a:gd name="T3" fmla="*/ 2147483647 h 49"/>
                    <a:gd name="T4" fmla="*/ 2147483647 w 121"/>
                    <a:gd name="T5" fmla="*/ 2147483647 h 49"/>
                    <a:gd name="T6" fmla="*/ 2147483647 w 121"/>
                    <a:gd name="T7" fmla="*/ 2147483647 h 49"/>
                    <a:gd name="T8" fmla="*/ 2147483647 w 121"/>
                    <a:gd name="T9" fmla="*/ 2147483647 h 49"/>
                    <a:gd name="T10" fmla="*/ 2147483647 w 121"/>
                    <a:gd name="T11" fmla="*/ 0 h 49"/>
                    <a:gd name="T12" fmla="*/ 0 w 121"/>
                    <a:gd name="T13" fmla="*/ 2147483647 h 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49"/>
                    <a:gd name="T23" fmla="*/ 121 w 121"/>
                    <a:gd name="T24" fmla="*/ 49 h 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49">
                      <a:moveTo>
                        <a:pt x="0" y="19"/>
                      </a:moveTo>
                      <a:lnTo>
                        <a:pt x="0" y="28"/>
                      </a:lnTo>
                      <a:lnTo>
                        <a:pt x="47" y="49"/>
                      </a:lnTo>
                      <a:lnTo>
                        <a:pt x="118" y="28"/>
                      </a:lnTo>
                      <a:lnTo>
                        <a:pt x="121" y="5"/>
                      </a:lnTo>
                      <a:lnTo>
                        <a:pt x="10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BEB8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0" name="Freeform 451"/>
                <p:cNvSpPr>
                  <a:spLocks/>
                </p:cNvSpPr>
                <p:nvPr/>
              </p:nvSpPr>
              <p:spPr bwMode="auto">
                <a:xfrm>
                  <a:off x="1282700" y="3862388"/>
                  <a:ext cx="38100" cy="52388"/>
                </a:xfrm>
                <a:custGeom>
                  <a:avLst/>
                  <a:gdLst>
                    <a:gd name="T0" fmla="*/ 2147483647 w 24"/>
                    <a:gd name="T1" fmla="*/ 2147483647 h 33"/>
                    <a:gd name="T2" fmla="*/ 2147483647 w 24"/>
                    <a:gd name="T3" fmla="*/ 2147483647 h 33"/>
                    <a:gd name="T4" fmla="*/ 2147483647 w 24"/>
                    <a:gd name="T5" fmla="*/ 2147483647 h 33"/>
                    <a:gd name="T6" fmla="*/ 2147483647 w 24"/>
                    <a:gd name="T7" fmla="*/ 2147483647 h 33"/>
                    <a:gd name="T8" fmla="*/ 2147483647 w 24"/>
                    <a:gd name="T9" fmla="*/ 2147483647 h 33"/>
                    <a:gd name="T10" fmla="*/ 2147483647 w 24"/>
                    <a:gd name="T11" fmla="*/ 2147483647 h 33"/>
                    <a:gd name="T12" fmla="*/ 2147483647 w 24"/>
                    <a:gd name="T13" fmla="*/ 2147483647 h 33"/>
                    <a:gd name="T14" fmla="*/ 2147483647 w 24"/>
                    <a:gd name="T15" fmla="*/ 2147483647 h 33"/>
                    <a:gd name="T16" fmla="*/ 2147483647 w 24"/>
                    <a:gd name="T17" fmla="*/ 2147483647 h 33"/>
                    <a:gd name="T18" fmla="*/ 2147483647 w 24"/>
                    <a:gd name="T19" fmla="*/ 2147483647 h 33"/>
                    <a:gd name="T20" fmla="*/ 2147483647 w 24"/>
                    <a:gd name="T21" fmla="*/ 2147483647 h 33"/>
                    <a:gd name="T22" fmla="*/ 2147483647 w 24"/>
                    <a:gd name="T23" fmla="*/ 2147483647 h 33"/>
                    <a:gd name="T24" fmla="*/ 2147483647 w 24"/>
                    <a:gd name="T25" fmla="*/ 2147483647 h 33"/>
                    <a:gd name="T26" fmla="*/ 2147483647 w 24"/>
                    <a:gd name="T27" fmla="*/ 2147483647 h 33"/>
                    <a:gd name="T28" fmla="*/ 2147483647 w 24"/>
                    <a:gd name="T29" fmla="*/ 2147483647 h 33"/>
                    <a:gd name="T30" fmla="*/ 2147483647 w 24"/>
                    <a:gd name="T31" fmla="*/ 0 h 33"/>
                    <a:gd name="T32" fmla="*/ 2147483647 w 24"/>
                    <a:gd name="T33" fmla="*/ 0 h 33"/>
                    <a:gd name="T34" fmla="*/ 2147483647 w 24"/>
                    <a:gd name="T35" fmla="*/ 2147483647 h 33"/>
                    <a:gd name="T36" fmla="*/ 2147483647 w 24"/>
                    <a:gd name="T37" fmla="*/ 2147483647 h 33"/>
                    <a:gd name="T38" fmla="*/ 2147483647 w 24"/>
                    <a:gd name="T39" fmla="*/ 2147483647 h 33"/>
                    <a:gd name="T40" fmla="*/ 2147483647 w 24"/>
                    <a:gd name="T41" fmla="*/ 2147483647 h 33"/>
                    <a:gd name="T42" fmla="*/ 2147483647 w 24"/>
                    <a:gd name="T43" fmla="*/ 2147483647 h 33"/>
                    <a:gd name="T44" fmla="*/ 0 w 24"/>
                    <a:gd name="T45" fmla="*/ 2147483647 h 33"/>
                    <a:gd name="T46" fmla="*/ 2147483647 w 24"/>
                    <a:gd name="T47" fmla="*/ 2147483647 h 3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4"/>
                    <a:gd name="T73" fmla="*/ 0 h 33"/>
                    <a:gd name="T74" fmla="*/ 24 w 24"/>
                    <a:gd name="T75" fmla="*/ 33 h 3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4" h="33">
                      <a:moveTo>
                        <a:pt x="2" y="10"/>
                      </a:move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2" y="17"/>
                      </a:lnTo>
                      <a:lnTo>
                        <a:pt x="5" y="19"/>
                      </a:lnTo>
                      <a:lnTo>
                        <a:pt x="7" y="19"/>
                      </a:lnTo>
                      <a:lnTo>
                        <a:pt x="9" y="21"/>
                      </a:lnTo>
                      <a:lnTo>
                        <a:pt x="12" y="24"/>
                      </a:lnTo>
                      <a:lnTo>
                        <a:pt x="19" y="33"/>
                      </a:lnTo>
                      <a:lnTo>
                        <a:pt x="24" y="7"/>
                      </a:lnTo>
                      <a:lnTo>
                        <a:pt x="9" y="0"/>
                      </a:lnTo>
                      <a:lnTo>
                        <a:pt x="9" y="3"/>
                      </a:lnTo>
                      <a:lnTo>
                        <a:pt x="7" y="3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10"/>
                      </a:lnTo>
                      <a:lnTo>
                        <a:pt x="2" y="10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1" name="Freeform 452"/>
                <p:cNvSpPr>
                  <a:spLocks/>
                </p:cNvSpPr>
                <p:nvPr/>
              </p:nvSpPr>
              <p:spPr bwMode="auto">
                <a:xfrm>
                  <a:off x="1214438" y="3878263"/>
                  <a:ext cx="60325" cy="66675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2147483647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2147483647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0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2147483647 w 38"/>
                    <a:gd name="T43" fmla="*/ 2147483647 h 42"/>
                    <a:gd name="T44" fmla="*/ 2147483647 w 38"/>
                    <a:gd name="T45" fmla="*/ 2147483647 h 42"/>
                    <a:gd name="T46" fmla="*/ 2147483647 w 38"/>
                    <a:gd name="T47" fmla="*/ 0 h 42"/>
                    <a:gd name="T48" fmla="*/ 2147483647 w 38"/>
                    <a:gd name="T49" fmla="*/ 0 h 42"/>
                    <a:gd name="T50" fmla="*/ 2147483647 w 38"/>
                    <a:gd name="T51" fmla="*/ 0 h 42"/>
                    <a:gd name="T52" fmla="*/ 2147483647 w 38"/>
                    <a:gd name="T53" fmla="*/ 0 h 42"/>
                    <a:gd name="T54" fmla="*/ 2147483647 w 38"/>
                    <a:gd name="T55" fmla="*/ 0 h 42"/>
                    <a:gd name="T56" fmla="*/ 2147483647 w 38"/>
                    <a:gd name="T57" fmla="*/ 2147483647 h 42"/>
                    <a:gd name="T58" fmla="*/ 2147483647 w 38"/>
                    <a:gd name="T59" fmla="*/ 2147483647 h 42"/>
                    <a:gd name="T60" fmla="*/ 2147483647 w 38"/>
                    <a:gd name="T61" fmla="*/ 2147483647 h 42"/>
                    <a:gd name="T62" fmla="*/ 0 w 38"/>
                    <a:gd name="T63" fmla="*/ 2147483647 h 4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8"/>
                    <a:gd name="T97" fmla="*/ 0 h 42"/>
                    <a:gd name="T98" fmla="*/ 38 w 38"/>
                    <a:gd name="T99" fmla="*/ 42 h 4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8" h="42">
                      <a:moveTo>
                        <a:pt x="0" y="7"/>
                      </a:moveTo>
                      <a:lnTo>
                        <a:pt x="3" y="9"/>
                      </a:lnTo>
                      <a:lnTo>
                        <a:pt x="3" y="11"/>
                      </a:lnTo>
                      <a:lnTo>
                        <a:pt x="5" y="14"/>
                      </a:lnTo>
                      <a:lnTo>
                        <a:pt x="5" y="19"/>
                      </a:lnTo>
                      <a:lnTo>
                        <a:pt x="5" y="21"/>
                      </a:lnTo>
                      <a:lnTo>
                        <a:pt x="5" y="23"/>
                      </a:lnTo>
                      <a:lnTo>
                        <a:pt x="5" y="28"/>
                      </a:lnTo>
                      <a:lnTo>
                        <a:pt x="5" y="30"/>
                      </a:lnTo>
                      <a:lnTo>
                        <a:pt x="5" y="33"/>
                      </a:lnTo>
                      <a:lnTo>
                        <a:pt x="5" y="37"/>
                      </a:lnTo>
                      <a:lnTo>
                        <a:pt x="7" y="40"/>
                      </a:lnTo>
                      <a:lnTo>
                        <a:pt x="10" y="40"/>
                      </a:lnTo>
                      <a:lnTo>
                        <a:pt x="12" y="42"/>
                      </a:lnTo>
                      <a:lnTo>
                        <a:pt x="15" y="40"/>
                      </a:lnTo>
                      <a:lnTo>
                        <a:pt x="19" y="37"/>
                      </a:lnTo>
                      <a:lnTo>
                        <a:pt x="22" y="37"/>
                      </a:lnTo>
                      <a:lnTo>
                        <a:pt x="26" y="35"/>
                      </a:lnTo>
                      <a:lnTo>
                        <a:pt x="29" y="33"/>
                      </a:lnTo>
                      <a:lnTo>
                        <a:pt x="29" y="30"/>
                      </a:lnTo>
                      <a:lnTo>
                        <a:pt x="31" y="30"/>
                      </a:lnTo>
                      <a:lnTo>
                        <a:pt x="31" y="28"/>
                      </a:lnTo>
                      <a:lnTo>
                        <a:pt x="33" y="26"/>
                      </a:lnTo>
                      <a:lnTo>
                        <a:pt x="33" y="23"/>
                      </a:lnTo>
                      <a:lnTo>
                        <a:pt x="36" y="21"/>
                      </a:lnTo>
                      <a:lnTo>
                        <a:pt x="36" y="19"/>
                      </a:lnTo>
                      <a:lnTo>
                        <a:pt x="38" y="16"/>
                      </a:lnTo>
                      <a:lnTo>
                        <a:pt x="38" y="11"/>
                      </a:lnTo>
                      <a:lnTo>
                        <a:pt x="38" y="7"/>
                      </a:lnTo>
                      <a:lnTo>
                        <a:pt x="36" y="2"/>
                      </a:lnTo>
                      <a:lnTo>
                        <a:pt x="33" y="0"/>
                      </a:lnTo>
                      <a:lnTo>
                        <a:pt x="31" y="0"/>
                      </a:lnTo>
                      <a:lnTo>
                        <a:pt x="31" y="2"/>
                      </a:lnTo>
                      <a:lnTo>
                        <a:pt x="29" y="2"/>
                      </a:lnTo>
                      <a:lnTo>
                        <a:pt x="29" y="4"/>
                      </a:lnTo>
                      <a:lnTo>
                        <a:pt x="29" y="7"/>
                      </a:lnTo>
                      <a:lnTo>
                        <a:pt x="29" y="4"/>
                      </a:lnTo>
                      <a:lnTo>
                        <a:pt x="26" y="4"/>
                      </a:lnTo>
                      <a:lnTo>
                        <a:pt x="26" y="2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4C8A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2" name="Freeform 453"/>
                <p:cNvSpPr>
                  <a:spLocks/>
                </p:cNvSpPr>
                <p:nvPr/>
              </p:nvSpPr>
              <p:spPr bwMode="auto">
                <a:xfrm>
                  <a:off x="1360488" y="3884613"/>
                  <a:ext cx="161925" cy="161925"/>
                </a:xfrm>
                <a:custGeom>
                  <a:avLst/>
                  <a:gdLst>
                    <a:gd name="T0" fmla="*/ 2147483647 w 102"/>
                    <a:gd name="T1" fmla="*/ 2147483647 h 102"/>
                    <a:gd name="T2" fmla="*/ 2147483647 w 102"/>
                    <a:gd name="T3" fmla="*/ 2147483647 h 102"/>
                    <a:gd name="T4" fmla="*/ 2147483647 w 102"/>
                    <a:gd name="T5" fmla="*/ 2147483647 h 102"/>
                    <a:gd name="T6" fmla="*/ 2147483647 w 102"/>
                    <a:gd name="T7" fmla="*/ 2147483647 h 102"/>
                    <a:gd name="T8" fmla="*/ 2147483647 w 102"/>
                    <a:gd name="T9" fmla="*/ 2147483647 h 102"/>
                    <a:gd name="T10" fmla="*/ 0 w 102"/>
                    <a:gd name="T11" fmla="*/ 2147483647 h 102"/>
                    <a:gd name="T12" fmla="*/ 0 w 102"/>
                    <a:gd name="T13" fmla="*/ 2147483647 h 102"/>
                    <a:gd name="T14" fmla="*/ 2147483647 w 102"/>
                    <a:gd name="T15" fmla="*/ 2147483647 h 102"/>
                    <a:gd name="T16" fmla="*/ 2147483647 w 102"/>
                    <a:gd name="T17" fmla="*/ 2147483647 h 102"/>
                    <a:gd name="T18" fmla="*/ 2147483647 w 102"/>
                    <a:gd name="T19" fmla="*/ 2147483647 h 102"/>
                    <a:gd name="T20" fmla="*/ 2147483647 w 102"/>
                    <a:gd name="T21" fmla="*/ 2147483647 h 102"/>
                    <a:gd name="T22" fmla="*/ 2147483647 w 102"/>
                    <a:gd name="T23" fmla="*/ 2147483647 h 102"/>
                    <a:gd name="T24" fmla="*/ 2147483647 w 102"/>
                    <a:gd name="T25" fmla="*/ 2147483647 h 102"/>
                    <a:gd name="T26" fmla="*/ 2147483647 w 102"/>
                    <a:gd name="T27" fmla="*/ 2147483647 h 102"/>
                    <a:gd name="T28" fmla="*/ 2147483647 w 102"/>
                    <a:gd name="T29" fmla="*/ 2147483647 h 102"/>
                    <a:gd name="T30" fmla="*/ 2147483647 w 102"/>
                    <a:gd name="T31" fmla="*/ 2147483647 h 102"/>
                    <a:gd name="T32" fmla="*/ 2147483647 w 102"/>
                    <a:gd name="T33" fmla="*/ 2147483647 h 102"/>
                    <a:gd name="T34" fmla="*/ 2147483647 w 102"/>
                    <a:gd name="T35" fmla="*/ 2147483647 h 102"/>
                    <a:gd name="T36" fmla="*/ 2147483647 w 102"/>
                    <a:gd name="T37" fmla="*/ 2147483647 h 102"/>
                    <a:gd name="T38" fmla="*/ 2147483647 w 102"/>
                    <a:gd name="T39" fmla="*/ 2147483647 h 102"/>
                    <a:gd name="T40" fmla="*/ 2147483647 w 102"/>
                    <a:gd name="T41" fmla="*/ 2147483647 h 102"/>
                    <a:gd name="T42" fmla="*/ 2147483647 w 102"/>
                    <a:gd name="T43" fmla="*/ 2147483647 h 102"/>
                    <a:gd name="T44" fmla="*/ 2147483647 w 102"/>
                    <a:gd name="T45" fmla="*/ 2147483647 h 102"/>
                    <a:gd name="T46" fmla="*/ 2147483647 w 102"/>
                    <a:gd name="T47" fmla="*/ 2147483647 h 102"/>
                    <a:gd name="T48" fmla="*/ 2147483647 w 102"/>
                    <a:gd name="T49" fmla="*/ 2147483647 h 102"/>
                    <a:gd name="T50" fmla="*/ 2147483647 w 102"/>
                    <a:gd name="T51" fmla="*/ 2147483647 h 102"/>
                    <a:gd name="T52" fmla="*/ 2147483647 w 102"/>
                    <a:gd name="T53" fmla="*/ 2147483647 h 102"/>
                    <a:gd name="T54" fmla="*/ 2147483647 w 102"/>
                    <a:gd name="T55" fmla="*/ 2147483647 h 102"/>
                    <a:gd name="T56" fmla="*/ 2147483647 w 102"/>
                    <a:gd name="T57" fmla="*/ 2147483647 h 102"/>
                    <a:gd name="T58" fmla="*/ 2147483647 w 102"/>
                    <a:gd name="T59" fmla="*/ 2147483647 h 102"/>
                    <a:gd name="T60" fmla="*/ 2147483647 w 102"/>
                    <a:gd name="T61" fmla="*/ 2147483647 h 102"/>
                    <a:gd name="T62" fmla="*/ 2147483647 w 102"/>
                    <a:gd name="T63" fmla="*/ 2147483647 h 102"/>
                    <a:gd name="T64" fmla="*/ 2147483647 w 102"/>
                    <a:gd name="T65" fmla="*/ 2147483647 h 102"/>
                    <a:gd name="T66" fmla="*/ 2147483647 w 102"/>
                    <a:gd name="T67" fmla="*/ 0 h 102"/>
                    <a:gd name="T68" fmla="*/ 2147483647 w 102"/>
                    <a:gd name="T69" fmla="*/ 0 h 102"/>
                    <a:gd name="T70" fmla="*/ 2147483647 w 102"/>
                    <a:gd name="T71" fmla="*/ 0 h 102"/>
                    <a:gd name="T72" fmla="*/ 2147483647 w 102"/>
                    <a:gd name="T73" fmla="*/ 2147483647 h 102"/>
                    <a:gd name="T74" fmla="*/ 2147483647 w 102"/>
                    <a:gd name="T75" fmla="*/ 2147483647 h 102"/>
                    <a:gd name="T76" fmla="*/ 2147483647 w 102"/>
                    <a:gd name="T77" fmla="*/ 2147483647 h 102"/>
                    <a:gd name="T78" fmla="*/ 2147483647 w 102"/>
                    <a:gd name="T79" fmla="*/ 2147483647 h 102"/>
                    <a:gd name="T80" fmla="*/ 2147483647 w 102"/>
                    <a:gd name="T81" fmla="*/ 2147483647 h 102"/>
                    <a:gd name="T82" fmla="*/ 2147483647 w 102"/>
                    <a:gd name="T83" fmla="*/ 2147483647 h 102"/>
                    <a:gd name="T84" fmla="*/ 2147483647 w 102"/>
                    <a:gd name="T85" fmla="*/ 2147483647 h 102"/>
                    <a:gd name="T86" fmla="*/ 2147483647 w 102"/>
                    <a:gd name="T87" fmla="*/ 2147483647 h 102"/>
                    <a:gd name="T88" fmla="*/ 2147483647 w 102"/>
                    <a:gd name="T89" fmla="*/ 2147483647 h 102"/>
                    <a:gd name="T90" fmla="*/ 2147483647 w 102"/>
                    <a:gd name="T91" fmla="*/ 2147483647 h 10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2"/>
                    <a:gd name="T139" fmla="*/ 0 h 102"/>
                    <a:gd name="T140" fmla="*/ 102 w 102"/>
                    <a:gd name="T141" fmla="*/ 102 h 10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2" h="102">
                      <a:moveTo>
                        <a:pt x="17" y="15"/>
                      </a:moveTo>
                      <a:lnTo>
                        <a:pt x="15" y="15"/>
                      </a:lnTo>
                      <a:lnTo>
                        <a:pt x="15" y="17"/>
                      </a:lnTo>
                      <a:lnTo>
                        <a:pt x="12" y="22"/>
                      </a:lnTo>
                      <a:lnTo>
                        <a:pt x="10" y="24"/>
                      </a:lnTo>
                      <a:lnTo>
                        <a:pt x="8" y="29"/>
                      </a:lnTo>
                      <a:lnTo>
                        <a:pt x="5" y="33"/>
                      </a:lnTo>
                      <a:lnTo>
                        <a:pt x="5" y="36"/>
                      </a:lnTo>
                      <a:lnTo>
                        <a:pt x="5" y="38"/>
                      </a:lnTo>
                      <a:lnTo>
                        <a:pt x="3" y="52"/>
                      </a:lnTo>
                      <a:lnTo>
                        <a:pt x="3" y="64"/>
                      </a:lnTo>
                      <a:lnTo>
                        <a:pt x="0" y="74"/>
                      </a:lnTo>
                      <a:lnTo>
                        <a:pt x="0" y="78"/>
                      </a:lnTo>
                      <a:lnTo>
                        <a:pt x="3" y="81"/>
                      </a:lnTo>
                      <a:lnTo>
                        <a:pt x="3" y="83"/>
                      </a:lnTo>
                      <a:lnTo>
                        <a:pt x="3" y="88"/>
                      </a:lnTo>
                      <a:lnTo>
                        <a:pt x="5" y="90"/>
                      </a:lnTo>
                      <a:lnTo>
                        <a:pt x="8" y="95"/>
                      </a:lnTo>
                      <a:lnTo>
                        <a:pt x="12" y="97"/>
                      </a:lnTo>
                      <a:lnTo>
                        <a:pt x="17" y="100"/>
                      </a:lnTo>
                      <a:lnTo>
                        <a:pt x="19" y="100"/>
                      </a:lnTo>
                      <a:lnTo>
                        <a:pt x="24" y="102"/>
                      </a:lnTo>
                      <a:lnTo>
                        <a:pt x="26" y="102"/>
                      </a:lnTo>
                      <a:lnTo>
                        <a:pt x="29" y="102"/>
                      </a:lnTo>
                      <a:lnTo>
                        <a:pt x="31" y="102"/>
                      </a:lnTo>
                      <a:lnTo>
                        <a:pt x="36" y="102"/>
                      </a:lnTo>
                      <a:lnTo>
                        <a:pt x="38" y="102"/>
                      </a:lnTo>
                      <a:lnTo>
                        <a:pt x="41" y="102"/>
                      </a:lnTo>
                      <a:lnTo>
                        <a:pt x="43" y="102"/>
                      </a:lnTo>
                      <a:lnTo>
                        <a:pt x="43" y="100"/>
                      </a:lnTo>
                      <a:lnTo>
                        <a:pt x="45" y="100"/>
                      </a:lnTo>
                      <a:lnTo>
                        <a:pt x="48" y="100"/>
                      </a:lnTo>
                      <a:lnTo>
                        <a:pt x="50" y="100"/>
                      </a:lnTo>
                      <a:lnTo>
                        <a:pt x="50" y="97"/>
                      </a:lnTo>
                      <a:lnTo>
                        <a:pt x="52" y="97"/>
                      </a:lnTo>
                      <a:lnTo>
                        <a:pt x="57" y="97"/>
                      </a:lnTo>
                      <a:lnTo>
                        <a:pt x="60" y="95"/>
                      </a:lnTo>
                      <a:lnTo>
                        <a:pt x="64" y="95"/>
                      </a:lnTo>
                      <a:lnTo>
                        <a:pt x="67" y="92"/>
                      </a:lnTo>
                      <a:lnTo>
                        <a:pt x="71" y="90"/>
                      </a:lnTo>
                      <a:lnTo>
                        <a:pt x="76" y="90"/>
                      </a:lnTo>
                      <a:lnTo>
                        <a:pt x="78" y="88"/>
                      </a:lnTo>
                      <a:lnTo>
                        <a:pt x="83" y="85"/>
                      </a:lnTo>
                      <a:lnTo>
                        <a:pt x="86" y="85"/>
                      </a:lnTo>
                      <a:lnTo>
                        <a:pt x="90" y="83"/>
                      </a:lnTo>
                      <a:lnTo>
                        <a:pt x="93" y="81"/>
                      </a:lnTo>
                      <a:lnTo>
                        <a:pt x="95" y="78"/>
                      </a:lnTo>
                      <a:lnTo>
                        <a:pt x="97" y="74"/>
                      </a:lnTo>
                      <a:lnTo>
                        <a:pt x="100" y="64"/>
                      </a:lnTo>
                      <a:lnTo>
                        <a:pt x="100" y="55"/>
                      </a:lnTo>
                      <a:lnTo>
                        <a:pt x="102" y="45"/>
                      </a:lnTo>
                      <a:lnTo>
                        <a:pt x="102" y="33"/>
                      </a:lnTo>
                      <a:lnTo>
                        <a:pt x="102" y="24"/>
                      </a:lnTo>
                      <a:lnTo>
                        <a:pt x="100" y="17"/>
                      </a:lnTo>
                      <a:lnTo>
                        <a:pt x="97" y="12"/>
                      </a:lnTo>
                      <a:lnTo>
                        <a:pt x="95" y="7"/>
                      </a:lnTo>
                      <a:lnTo>
                        <a:pt x="93" y="5"/>
                      </a:lnTo>
                      <a:lnTo>
                        <a:pt x="88" y="5"/>
                      </a:lnTo>
                      <a:lnTo>
                        <a:pt x="86" y="3"/>
                      </a:lnTo>
                      <a:lnTo>
                        <a:pt x="83" y="3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6" y="3"/>
                      </a:lnTo>
                      <a:lnTo>
                        <a:pt x="74" y="3"/>
                      </a:lnTo>
                      <a:lnTo>
                        <a:pt x="71" y="3"/>
                      </a:lnTo>
                      <a:lnTo>
                        <a:pt x="67" y="3"/>
                      </a:lnTo>
                      <a:lnTo>
                        <a:pt x="64" y="3"/>
                      </a:lnTo>
                      <a:lnTo>
                        <a:pt x="62" y="3"/>
                      </a:lnTo>
                      <a:lnTo>
                        <a:pt x="57" y="3"/>
                      </a:lnTo>
                      <a:lnTo>
                        <a:pt x="55" y="3"/>
                      </a:lnTo>
                      <a:lnTo>
                        <a:pt x="50" y="3"/>
                      </a:lnTo>
                      <a:lnTo>
                        <a:pt x="48" y="5"/>
                      </a:lnTo>
                      <a:lnTo>
                        <a:pt x="43" y="5"/>
                      </a:lnTo>
                      <a:lnTo>
                        <a:pt x="41" y="5"/>
                      </a:lnTo>
                      <a:lnTo>
                        <a:pt x="36" y="7"/>
                      </a:lnTo>
                      <a:lnTo>
                        <a:pt x="34" y="7"/>
                      </a:lnTo>
                      <a:lnTo>
                        <a:pt x="29" y="10"/>
                      </a:lnTo>
                      <a:lnTo>
                        <a:pt x="26" y="10"/>
                      </a:lnTo>
                      <a:lnTo>
                        <a:pt x="24" y="12"/>
                      </a:lnTo>
                      <a:lnTo>
                        <a:pt x="22" y="12"/>
                      </a:lnTo>
                      <a:lnTo>
                        <a:pt x="19" y="12"/>
                      </a:lnTo>
                      <a:lnTo>
                        <a:pt x="17" y="15"/>
                      </a:lnTo>
                      <a:close/>
                    </a:path>
                  </a:pathLst>
                </a:custGeom>
                <a:solidFill>
                  <a:srgbClr val="50953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3" name="Freeform 454"/>
                <p:cNvSpPr>
                  <a:spLocks/>
                </p:cNvSpPr>
                <p:nvPr/>
              </p:nvSpPr>
              <p:spPr bwMode="auto">
                <a:xfrm>
                  <a:off x="1428750" y="3925888"/>
                  <a:ext cx="68263" cy="153988"/>
                </a:xfrm>
                <a:custGeom>
                  <a:avLst/>
                  <a:gdLst>
                    <a:gd name="T0" fmla="*/ 2147483647 w 43"/>
                    <a:gd name="T1" fmla="*/ 2147483647 h 97"/>
                    <a:gd name="T2" fmla="*/ 0 w 43"/>
                    <a:gd name="T3" fmla="*/ 2147483647 h 97"/>
                    <a:gd name="T4" fmla="*/ 2147483647 w 43"/>
                    <a:gd name="T5" fmla="*/ 2147483647 h 97"/>
                    <a:gd name="T6" fmla="*/ 2147483647 w 43"/>
                    <a:gd name="T7" fmla="*/ 2147483647 h 97"/>
                    <a:gd name="T8" fmla="*/ 2147483647 w 43"/>
                    <a:gd name="T9" fmla="*/ 2147483647 h 97"/>
                    <a:gd name="T10" fmla="*/ 2147483647 w 43"/>
                    <a:gd name="T11" fmla="*/ 2147483647 h 97"/>
                    <a:gd name="T12" fmla="*/ 2147483647 w 43"/>
                    <a:gd name="T13" fmla="*/ 2147483647 h 97"/>
                    <a:gd name="T14" fmla="*/ 2147483647 w 43"/>
                    <a:gd name="T15" fmla="*/ 2147483647 h 97"/>
                    <a:gd name="T16" fmla="*/ 2147483647 w 43"/>
                    <a:gd name="T17" fmla="*/ 2147483647 h 97"/>
                    <a:gd name="T18" fmla="*/ 2147483647 w 43"/>
                    <a:gd name="T19" fmla="*/ 2147483647 h 97"/>
                    <a:gd name="T20" fmla="*/ 2147483647 w 43"/>
                    <a:gd name="T21" fmla="*/ 0 h 97"/>
                    <a:gd name="T22" fmla="*/ 2147483647 w 43"/>
                    <a:gd name="T23" fmla="*/ 0 h 97"/>
                    <a:gd name="T24" fmla="*/ 2147483647 w 43"/>
                    <a:gd name="T25" fmla="*/ 0 h 97"/>
                    <a:gd name="T26" fmla="*/ 2147483647 w 43"/>
                    <a:gd name="T27" fmla="*/ 2147483647 h 97"/>
                    <a:gd name="T28" fmla="*/ 2147483647 w 43"/>
                    <a:gd name="T29" fmla="*/ 2147483647 h 97"/>
                    <a:gd name="T30" fmla="*/ 2147483647 w 43"/>
                    <a:gd name="T31" fmla="*/ 2147483647 h 97"/>
                    <a:gd name="T32" fmla="*/ 2147483647 w 43"/>
                    <a:gd name="T33" fmla="*/ 2147483647 h 97"/>
                    <a:gd name="T34" fmla="*/ 2147483647 w 43"/>
                    <a:gd name="T35" fmla="*/ 2147483647 h 97"/>
                    <a:gd name="T36" fmla="*/ 2147483647 w 43"/>
                    <a:gd name="T37" fmla="*/ 2147483647 h 97"/>
                    <a:gd name="T38" fmla="*/ 2147483647 w 43"/>
                    <a:gd name="T39" fmla="*/ 2147483647 h 9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3"/>
                    <a:gd name="T61" fmla="*/ 0 h 97"/>
                    <a:gd name="T62" fmla="*/ 43 w 43"/>
                    <a:gd name="T63" fmla="*/ 97 h 9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3" h="97">
                      <a:moveTo>
                        <a:pt x="12" y="7"/>
                      </a:moveTo>
                      <a:lnTo>
                        <a:pt x="0" y="97"/>
                      </a:lnTo>
                      <a:lnTo>
                        <a:pt x="28" y="97"/>
                      </a:lnTo>
                      <a:lnTo>
                        <a:pt x="43" y="5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8" y="0"/>
                      </a:lnTo>
                      <a:lnTo>
                        <a:pt x="33" y="0"/>
                      </a:lnTo>
                      <a:lnTo>
                        <a:pt x="28" y="0"/>
                      </a:lnTo>
                      <a:lnTo>
                        <a:pt x="26" y="3"/>
                      </a:lnTo>
                      <a:lnTo>
                        <a:pt x="21" y="3"/>
                      </a:lnTo>
                      <a:lnTo>
                        <a:pt x="19" y="3"/>
                      </a:lnTo>
                      <a:lnTo>
                        <a:pt x="17" y="5"/>
                      </a:lnTo>
                      <a:lnTo>
                        <a:pt x="14" y="5"/>
                      </a:lnTo>
                      <a:lnTo>
                        <a:pt x="14" y="7"/>
                      </a:ln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rgbClr val="9F98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4" name="Freeform 455"/>
                <p:cNvSpPr>
                  <a:spLocks/>
                </p:cNvSpPr>
                <p:nvPr/>
              </p:nvSpPr>
              <p:spPr bwMode="auto">
                <a:xfrm>
                  <a:off x="1098550" y="3765551"/>
                  <a:ext cx="401638" cy="209550"/>
                </a:xfrm>
                <a:custGeom>
                  <a:avLst/>
                  <a:gdLst>
                    <a:gd name="T0" fmla="*/ 2147483647 w 253"/>
                    <a:gd name="T1" fmla="*/ 2147483647 h 132"/>
                    <a:gd name="T2" fmla="*/ 2147483647 w 253"/>
                    <a:gd name="T3" fmla="*/ 2147483647 h 132"/>
                    <a:gd name="T4" fmla="*/ 2147483647 w 253"/>
                    <a:gd name="T5" fmla="*/ 2147483647 h 132"/>
                    <a:gd name="T6" fmla="*/ 2147483647 w 253"/>
                    <a:gd name="T7" fmla="*/ 2147483647 h 132"/>
                    <a:gd name="T8" fmla="*/ 2147483647 w 253"/>
                    <a:gd name="T9" fmla="*/ 2147483647 h 132"/>
                    <a:gd name="T10" fmla="*/ 2147483647 w 253"/>
                    <a:gd name="T11" fmla="*/ 2147483647 h 132"/>
                    <a:gd name="T12" fmla="*/ 2147483647 w 253"/>
                    <a:gd name="T13" fmla="*/ 2147483647 h 132"/>
                    <a:gd name="T14" fmla="*/ 2147483647 w 253"/>
                    <a:gd name="T15" fmla="*/ 2147483647 h 132"/>
                    <a:gd name="T16" fmla="*/ 2147483647 w 253"/>
                    <a:gd name="T17" fmla="*/ 2147483647 h 132"/>
                    <a:gd name="T18" fmla="*/ 2147483647 w 253"/>
                    <a:gd name="T19" fmla="*/ 2147483647 h 132"/>
                    <a:gd name="T20" fmla="*/ 2147483647 w 253"/>
                    <a:gd name="T21" fmla="*/ 2147483647 h 132"/>
                    <a:gd name="T22" fmla="*/ 2147483647 w 253"/>
                    <a:gd name="T23" fmla="*/ 2147483647 h 132"/>
                    <a:gd name="T24" fmla="*/ 2147483647 w 253"/>
                    <a:gd name="T25" fmla="*/ 2147483647 h 132"/>
                    <a:gd name="T26" fmla="*/ 2147483647 w 253"/>
                    <a:gd name="T27" fmla="*/ 2147483647 h 132"/>
                    <a:gd name="T28" fmla="*/ 2147483647 w 253"/>
                    <a:gd name="T29" fmla="*/ 2147483647 h 132"/>
                    <a:gd name="T30" fmla="*/ 2147483647 w 253"/>
                    <a:gd name="T31" fmla="*/ 2147483647 h 132"/>
                    <a:gd name="T32" fmla="*/ 2147483647 w 253"/>
                    <a:gd name="T33" fmla="*/ 2147483647 h 132"/>
                    <a:gd name="T34" fmla="*/ 2147483647 w 253"/>
                    <a:gd name="T35" fmla="*/ 2147483647 h 132"/>
                    <a:gd name="T36" fmla="*/ 2147483647 w 253"/>
                    <a:gd name="T37" fmla="*/ 2147483647 h 132"/>
                    <a:gd name="T38" fmla="*/ 2147483647 w 253"/>
                    <a:gd name="T39" fmla="*/ 2147483647 h 132"/>
                    <a:gd name="T40" fmla="*/ 2147483647 w 253"/>
                    <a:gd name="T41" fmla="*/ 2147483647 h 132"/>
                    <a:gd name="T42" fmla="*/ 2147483647 w 253"/>
                    <a:gd name="T43" fmla="*/ 2147483647 h 132"/>
                    <a:gd name="T44" fmla="*/ 2147483647 w 253"/>
                    <a:gd name="T45" fmla="*/ 2147483647 h 132"/>
                    <a:gd name="T46" fmla="*/ 2147483647 w 253"/>
                    <a:gd name="T47" fmla="*/ 2147483647 h 132"/>
                    <a:gd name="T48" fmla="*/ 2147483647 w 253"/>
                    <a:gd name="T49" fmla="*/ 2147483647 h 132"/>
                    <a:gd name="T50" fmla="*/ 2147483647 w 253"/>
                    <a:gd name="T51" fmla="*/ 2147483647 h 132"/>
                    <a:gd name="T52" fmla="*/ 2147483647 w 253"/>
                    <a:gd name="T53" fmla="*/ 2147483647 h 132"/>
                    <a:gd name="T54" fmla="*/ 2147483647 w 253"/>
                    <a:gd name="T55" fmla="*/ 2147483647 h 132"/>
                    <a:gd name="T56" fmla="*/ 2147483647 w 253"/>
                    <a:gd name="T57" fmla="*/ 2147483647 h 132"/>
                    <a:gd name="T58" fmla="*/ 2147483647 w 253"/>
                    <a:gd name="T59" fmla="*/ 2147483647 h 132"/>
                    <a:gd name="T60" fmla="*/ 2147483647 w 253"/>
                    <a:gd name="T61" fmla="*/ 2147483647 h 132"/>
                    <a:gd name="T62" fmla="*/ 2147483647 w 253"/>
                    <a:gd name="T63" fmla="*/ 2147483647 h 132"/>
                    <a:gd name="T64" fmla="*/ 0 w 253"/>
                    <a:gd name="T65" fmla="*/ 2147483647 h 132"/>
                    <a:gd name="T66" fmla="*/ 2147483647 w 253"/>
                    <a:gd name="T67" fmla="*/ 2147483647 h 132"/>
                    <a:gd name="T68" fmla="*/ 2147483647 w 253"/>
                    <a:gd name="T69" fmla="*/ 2147483647 h 132"/>
                    <a:gd name="T70" fmla="*/ 2147483647 w 253"/>
                    <a:gd name="T71" fmla="*/ 2147483647 h 132"/>
                    <a:gd name="T72" fmla="*/ 2147483647 w 253"/>
                    <a:gd name="T73" fmla="*/ 2147483647 h 132"/>
                    <a:gd name="T74" fmla="*/ 2147483647 w 253"/>
                    <a:gd name="T75" fmla="*/ 2147483647 h 132"/>
                    <a:gd name="T76" fmla="*/ 2147483647 w 253"/>
                    <a:gd name="T77" fmla="*/ 2147483647 h 132"/>
                    <a:gd name="T78" fmla="*/ 2147483647 w 253"/>
                    <a:gd name="T79" fmla="*/ 2147483647 h 132"/>
                    <a:gd name="T80" fmla="*/ 2147483647 w 253"/>
                    <a:gd name="T81" fmla="*/ 2147483647 h 132"/>
                    <a:gd name="T82" fmla="*/ 2147483647 w 253"/>
                    <a:gd name="T83" fmla="*/ 2147483647 h 132"/>
                    <a:gd name="T84" fmla="*/ 2147483647 w 253"/>
                    <a:gd name="T85" fmla="*/ 2147483647 h 132"/>
                    <a:gd name="T86" fmla="*/ 2147483647 w 253"/>
                    <a:gd name="T87" fmla="*/ 2147483647 h 132"/>
                    <a:gd name="T88" fmla="*/ 2147483647 w 253"/>
                    <a:gd name="T89" fmla="*/ 2147483647 h 132"/>
                    <a:gd name="T90" fmla="*/ 2147483647 w 253"/>
                    <a:gd name="T91" fmla="*/ 2147483647 h 132"/>
                    <a:gd name="T92" fmla="*/ 2147483647 w 253"/>
                    <a:gd name="T93" fmla="*/ 2147483647 h 132"/>
                    <a:gd name="T94" fmla="*/ 2147483647 w 253"/>
                    <a:gd name="T95" fmla="*/ 2147483647 h 132"/>
                    <a:gd name="T96" fmla="*/ 2147483647 w 253"/>
                    <a:gd name="T97" fmla="*/ 2147483647 h 132"/>
                    <a:gd name="T98" fmla="*/ 2147483647 w 253"/>
                    <a:gd name="T99" fmla="*/ 2147483647 h 132"/>
                    <a:gd name="T100" fmla="*/ 2147483647 w 253"/>
                    <a:gd name="T101" fmla="*/ 2147483647 h 132"/>
                    <a:gd name="T102" fmla="*/ 2147483647 w 253"/>
                    <a:gd name="T103" fmla="*/ 2147483647 h 132"/>
                    <a:gd name="T104" fmla="*/ 2147483647 w 253"/>
                    <a:gd name="T105" fmla="*/ 2147483647 h 132"/>
                    <a:gd name="T106" fmla="*/ 2147483647 w 253"/>
                    <a:gd name="T107" fmla="*/ 2147483647 h 132"/>
                    <a:gd name="T108" fmla="*/ 2147483647 w 253"/>
                    <a:gd name="T109" fmla="*/ 2147483647 h 132"/>
                    <a:gd name="T110" fmla="*/ 2147483647 w 253"/>
                    <a:gd name="T111" fmla="*/ 2147483647 h 132"/>
                    <a:gd name="T112" fmla="*/ 2147483647 w 253"/>
                    <a:gd name="T113" fmla="*/ 2147483647 h 132"/>
                    <a:gd name="T114" fmla="*/ 2147483647 w 253"/>
                    <a:gd name="T115" fmla="*/ 2147483647 h 132"/>
                    <a:gd name="T116" fmla="*/ 2147483647 w 253"/>
                    <a:gd name="T117" fmla="*/ 2147483647 h 132"/>
                    <a:gd name="T118" fmla="*/ 2147483647 w 253"/>
                    <a:gd name="T119" fmla="*/ 2147483647 h 132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53"/>
                    <a:gd name="T181" fmla="*/ 0 h 132"/>
                    <a:gd name="T182" fmla="*/ 253 w 253"/>
                    <a:gd name="T183" fmla="*/ 132 h 132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53" h="132">
                      <a:moveTo>
                        <a:pt x="121" y="113"/>
                      </a:moveTo>
                      <a:lnTo>
                        <a:pt x="130" y="108"/>
                      </a:lnTo>
                      <a:lnTo>
                        <a:pt x="130" y="111"/>
                      </a:lnTo>
                      <a:lnTo>
                        <a:pt x="130" y="113"/>
                      </a:lnTo>
                      <a:lnTo>
                        <a:pt x="130" y="116"/>
                      </a:lnTo>
                      <a:lnTo>
                        <a:pt x="130" y="118"/>
                      </a:lnTo>
                      <a:lnTo>
                        <a:pt x="128" y="120"/>
                      </a:lnTo>
                      <a:lnTo>
                        <a:pt x="128" y="123"/>
                      </a:lnTo>
                      <a:lnTo>
                        <a:pt x="125" y="125"/>
                      </a:lnTo>
                      <a:lnTo>
                        <a:pt x="123" y="125"/>
                      </a:lnTo>
                      <a:lnTo>
                        <a:pt x="121" y="125"/>
                      </a:lnTo>
                      <a:lnTo>
                        <a:pt x="118" y="125"/>
                      </a:lnTo>
                      <a:lnTo>
                        <a:pt x="116" y="123"/>
                      </a:lnTo>
                      <a:lnTo>
                        <a:pt x="114" y="123"/>
                      </a:lnTo>
                      <a:lnTo>
                        <a:pt x="114" y="120"/>
                      </a:lnTo>
                      <a:lnTo>
                        <a:pt x="111" y="118"/>
                      </a:lnTo>
                      <a:lnTo>
                        <a:pt x="111" y="116"/>
                      </a:lnTo>
                      <a:lnTo>
                        <a:pt x="121" y="113"/>
                      </a:lnTo>
                      <a:lnTo>
                        <a:pt x="121" y="108"/>
                      </a:lnTo>
                      <a:lnTo>
                        <a:pt x="109" y="113"/>
                      </a:lnTo>
                      <a:lnTo>
                        <a:pt x="109" y="111"/>
                      </a:lnTo>
                      <a:lnTo>
                        <a:pt x="106" y="111"/>
                      </a:lnTo>
                      <a:lnTo>
                        <a:pt x="106" y="108"/>
                      </a:lnTo>
                      <a:lnTo>
                        <a:pt x="106" y="106"/>
                      </a:lnTo>
                      <a:lnTo>
                        <a:pt x="109" y="106"/>
                      </a:lnTo>
                      <a:lnTo>
                        <a:pt x="111" y="106"/>
                      </a:lnTo>
                      <a:lnTo>
                        <a:pt x="114" y="104"/>
                      </a:lnTo>
                      <a:lnTo>
                        <a:pt x="116" y="104"/>
                      </a:lnTo>
                      <a:lnTo>
                        <a:pt x="118" y="104"/>
                      </a:lnTo>
                      <a:lnTo>
                        <a:pt x="118" y="101"/>
                      </a:lnTo>
                      <a:lnTo>
                        <a:pt x="121" y="101"/>
                      </a:lnTo>
                      <a:lnTo>
                        <a:pt x="121" y="97"/>
                      </a:lnTo>
                      <a:lnTo>
                        <a:pt x="106" y="101"/>
                      </a:lnTo>
                      <a:lnTo>
                        <a:pt x="102" y="99"/>
                      </a:lnTo>
                      <a:lnTo>
                        <a:pt x="102" y="104"/>
                      </a:lnTo>
                      <a:lnTo>
                        <a:pt x="102" y="106"/>
                      </a:lnTo>
                      <a:lnTo>
                        <a:pt x="102" y="108"/>
                      </a:lnTo>
                      <a:lnTo>
                        <a:pt x="102" y="111"/>
                      </a:lnTo>
                      <a:lnTo>
                        <a:pt x="104" y="113"/>
                      </a:lnTo>
                      <a:lnTo>
                        <a:pt x="104" y="116"/>
                      </a:lnTo>
                      <a:lnTo>
                        <a:pt x="106" y="118"/>
                      </a:lnTo>
                      <a:lnTo>
                        <a:pt x="109" y="120"/>
                      </a:lnTo>
                      <a:lnTo>
                        <a:pt x="109" y="123"/>
                      </a:lnTo>
                      <a:lnTo>
                        <a:pt x="111" y="125"/>
                      </a:lnTo>
                      <a:lnTo>
                        <a:pt x="114" y="127"/>
                      </a:lnTo>
                      <a:lnTo>
                        <a:pt x="116" y="130"/>
                      </a:lnTo>
                      <a:lnTo>
                        <a:pt x="118" y="130"/>
                      </a:lnTo>
                      <a:lnTo>
                        <a:pt x="121" y="132"/>
                      </a:lnTo>
                      <a:lnTo>
                        <a:pt x="123" y="132"/>
                      </a:lnTo>
                      <a:lnTo>
                        <a:pt x="125" y="132"/>
                      </a:lnTo>
                      <a:lnTo>
                        <a:pt x="128" y="132"/>
                      </a:lnTo>
                      <a:lnTo>
                        <a:pt x="130" y="130"/>
                      </a:lnTo>
                      <a:lnTo>
                        <a:pt x="132" y="127"/>
                      </a:lnTo>
                      <a:lnTo>
                        <a:pt x="132" y="125"/>
                      </a:lnTo>
                      <a:lnTo>
                        <a:pt x="135" y="125"/>
                      </a:lnTo>
                      <a:lnTo>
                        <a:pt x="135" y="123"/>
                      </a:lnTo>
                      <a:lnTo>
                        <a:pt x="135" y="120"/>
                      </a:lnTo>
                      <a:lnTo>
                        <a:pt x="140" y="82"/>
                      </a:lnTo>
                      <a:lnTo>
                        <a:pt x="140" y="80"/>
                      </a:lnTo>
                      <a:lnTo>
                        <a:pt x="140" y="78"/>
                      </a:lnTo>
                      <a:lnTo>
                        <a:pt x="142" y="75"/>
                      </a:lnTo>
                      <a:lnTo>
                        <a:pt x="142" y="71"/>
                      </a:lnTo>
                      <a:lnTo>
                        <a:pt x="142" y="68"/>
                      </a:lnTo>
                      <a:lnTo>
                        <a:pt x="142" y="66"/>
                      </a:lnTo>
                      <a:lnTo>
                        <a:pt x="144" y="64"/>
                      </a:lnTo>
                      <a:lnTo>
                        <a:pt x="144" y="61"/>
                      </a:lnTo>
                      <a:lnTo>
                        <a:pt x="147" y="59"/>
                      </a:lnTo>
                      <a:lnTo>
                        <a:pt x="147" y="54"/>
                      </a:lnTo>
                      <a:lnTo>
                        <a:pt x="149" y="52"/>
                      </a:lnTo>
                      <a:lnTo>
                        <a:pt x="149" y="49"/>
                      </a:lnTo>
                      <a:lnTo>
                        <a:pt x="151" y="47"/>
                      </a:lnTo>
                      <a:lnTo>
                        <a:pt x="154" y="45"/>
                      </a:lnTo>
                      <a:lnTo>
                        <a:pt x="156" y="42"/>
                      </a:lnTo>
                      <a:lnTo>
                        <a:pt x="158" y="40"/>
                      </a:lnTo>
                      <a:lnTo>
                        <a:pt x="161" y="38"/>
                      </a:lnTo>
                      <a:lnTo>
                        <a:pt x="163" y="35"/>
                      </a:lnTo>
                      <a:lnTo>
                        <a:pt x="165" y="33"/>
                      </a:lnTo>
                      <a:lnTo>
                        <a:pt x="170" y="30"/>
                      </a:lnTo>
                      <a:lnTo>
                        <a:pt x="173" y="30"/>
                      </a:lnTo>
                      <a:lnTo>
                        <a:pt x="175" y="28"/>
                      </a:lnTo>
                      <a:lnTo>
                        <a:pt x="177" y="28"/>
                      </a:lnTo>
                      <a:lnTo>
                        <a:pt x="182" y="28"/>
                      </a:lnTo>
                      <a:lnTo>
                        <a:pt x="182" y="30"/>
                      </a:lnTo>
                      <a:lnTo>
                        <a:pt x="184" y="30"/>
                      </a:lnTo>
                      <a:lnTo>
                        <a:pt x="187" y="33"/>
                      </a:lnTo>
                      <a:lnTo>
                        <a:pt x="189" y="35"/>
                      </a:lnTo>
                      <a:lnTo>
                        <a:pt x="191" y="38"/>
                      </a:lnTo>
                      <a:lnTo>
                        <a:pt x="196" y="38"/>
                      </a:lnTo>
                      <a:lnTo>
                        <a:pt x="199" y="40"/>
                      </a:lnTo>
                      <a:lnTo>
                        <a:pt x="201" y="40"/>
                      </a:lnTo>
                      <a:lnTo>
                        <a:pt x="203" y="40"/>
                      </a:lnTo>
                      <a:lnTo>
                        <a:pt x="206" y="40"/>
                      </a:lnTo>
                      <a:lnTo>
                        <a:pt x="208" y="40"/>
                      </a:lnTo>
                      <a:lnTo>
                        <a:pt x="210" y="40"/>
                      </a:lnTo>
                      <a:lnTo>
                        <a:pt x="213" y="40"/>
                      </a:lnTo>
                      <a:lnTo>
                        <a:pt x="215" y="38"/>
                      </a:lnTo>
                      <a:lnTo>
                        <a:pt x="217" y="38"/>
                      </a:lnTo>
                      <a:lnTo>
                        <a:pt x="220" y="35"/>
                      </a:lnTo>
                      <a:lnTo>
                        <a:pt x="222" y="33"/>
                      </a:lnTo>
                      <a:lnTo>
                        <a:pt x="225" y="33"/>
                      </a:lnTo>
                      <a:lnTo>
                        <a:pt x="225" y="30"/>
                      </a:lnTo>
                      <a:lnTo>
                        <a:pt x="227" y="30"/>
                      </a:lnTo>
                      <a:lnTo>
                        <a:pt x="232" y="33"/>
                      </a:lnTo>
                      <a:lnTo>
                        <a:pt x="236" y="35"/>
                      </a:lnTo>
                      <a:lnTo>
                        <a:pt x="239" y="40"/>
                      </a:lnTo>
                      <a:lnTo>
                        <a:pt x="243" y="45"/>
                      </a:lnTo>
                      <a:lnTo>
                        <a:pt x="246" y="49"/>
                      </a:lnTo>
                      <a:lnTo>
                        <a:pt x="246" y="54"/>
                      </a:lnTo>
                      <a:lnTo>
                        <a:pt x="248" y="61"/>
                      </a:lnTo>
                      <a:lnTo>
                        <a:pt x="248" y="66"/>
                      </a:lnTo>
                      <a:lnTo>
                        <a:pt x="248" y="71"/>
                      </a:lnTo>
                      <a:lnTo>
                        <a:pt x="248" y="73"/>
                      </a:lnTo>
                      <a:lnTo>
                        <a:pt x="248" y="78"/>
                      </a:lnTo>
                      <a:lnTo>
                        <a:pt x="251" y="78"/>
                      </a:lnTo>
                      <a:lnTo>
                        <a:pt x="251" y="71"/>
                      </a:lnTo>
                      <a:lnTo>
                        <a:pt x="253" y="64"/>
                      </a:lnTo>
                      <a:lnTo>
                        <a:pt x="253" y="56"/>
                      </a:lnTo>
                      <a:lnTo>
                        <a:pt x="251" y="49"/>
                      </a:lnTo>
                      <a:lnTo>
                        <a:pt x="251" y="47"/>
                      </a:lnTo>
                      <a:lnTo>
                        <a:pt x="248" y="45"/>
                      </a:lnTo>
                      <a:lnTo>
                        <a:pt x="248" y="42"/>
                      </a:lnTo>
                      <a:lnTo>
                        <a:pt x="248" y="40"/>
                      </a:lnTo>
                      <a:lnTo>
                        <a:pt x="246" y="38"/>
                      </a:lnTo>
                      <a:lnTo>
                        <a:pt x="243" y="35"/>
                      </a:lnTo>
                      <a:lnTo>
                        <a:pt x="241" y="33"/>
                      </a:lnTo>
                      <a:lnTo>
                        <a:pt x="241" y="30"/>
                      </a:lnTo>
                      <a:lnTo>
                        <a:pt x="239" y="30"/>
                      </a:lnTo>
                      <a:lnTo>
                        <a:pt x="236" y="28"/>
                      </a:lnTo>
                      <a:lnTo>
                        <a:pt x="234" y="26"/>
                      </a:lnTo>
                      <a:lnTo>
                        <a:pt x="232" y="26"/>
                      </a:lnTo>
                      <a:lnTo>
                        <a:pt x="232" y="23"/>
                      </a:lnTo>
                      <a:lnTo>
                        <a:pt x="229" y="21"/>
                      </a:lnTo>
                      <a:lnTo>
                        <a:pt x="227" y="21"/>
                      </a:lnTo>
                      <a:lnTo>
                        <a:pt x="225" y="21"/>
                      </a:lnTo>
                      <a:lnTo>
                        <a:pt x="225" y="23"/>
                      </a:lnTo>
                      <a:lnTo>
                        <a:pt x="222" y="23"/>
                      </a:lnTo>
                      <a:lnTo>
                        <a:pt x="222" y="26"/>
                      </a:lnTo>
                      <a:lnTo>
                        <a:pt x="220" y="28"/>
                      </a:lnTo>
                      <a:lnTo>
                        <a:pt x="217" y="30"/>
                      </a:lnTo>
                      <a:lnTo>
                        <a:pt x="215" y="30"/>
                      </a:lnTo>
                      <a:lnTo>
                        <a:pt x="213" y="33"/>
                      </a:lnTo>
                      <a:lnTo>
                        <a:pt x="210" y="33"/>
                      </a:lnTo>
                      <a:lnTo>
                        <a:pt x="208" y="33"/>
                      </a:lnTo>
                      <a:lnTo>
                        <a:pt x="206" y="33"/>
                      </a:lnTo>
                      <a:lnTo>
                        <a:pt x="203" y="33"/>
                      </a:lnTo>
                      <a:lnTo>
                        <a:pt x="201" y="33"/>
                      </a:lnTo>
                      <a:lnTo>
                        <a:pt x="199" y="33"/>
                      </a:lnTo>
                      <a:lnTo>
                        <a:pt x="196" y="33"/>
                      </a:lnTo>
                      <a:lnTo>
                        <a:pt x="194" y="30"/>
                      </a:lnTo>
                      <a:lnTo>
                        <a:pt x="191" y="30"/>
                      </a:lnTo>
                      <a:lnTo>
                        <a:pt x="189" y="30"/>
                      </a:lnTo>
                      <a:lnTo>
                        <a:pt x="189" y="28"/>
                      </a:lnTo>
                      <a:lnTo>
                        <a:pt x="187" y="28"/>
                      </a:lnTo>
                      <a:lnTo>
                        <a:pt x="189" y="26"/>
                      </a:lnTo>
                      <a:lnTo>
                        <a:pt x="189" y="21"/>
                      </a:lnTo>
                      <a:lnTo>
                        <a:pt x="191" y="19"/>
                      </a:lnTo>
                      <a:lnTo>
                        <a:pt x="191" y="14"/>
                      </a:lnTo>
                      <a:lnTo>
                        <a:pt x="191" y="12"/>
                      </a:lnTo>
                      <a:lnTo>
                        <a:pt x="189" y="9"/>
                      </a:lnTo>
                      <a:lnTo>
                        <a:pt x="189" y="4"/>
                      </a:lnTo>
                      <a:lnTo>
                        <a:pt x="187" y="2"/>
                      </a:lnTo>
                      <a:lnTo>
                        <a:pt x="184" y="0"/>
                      </a:lnTo>
                      <a:lnTo>
                        <a:pt x="184" y="2"/>
                      </a:lnTo>
                      <a:lnTo>
                        <a:pt x="184" y="7"/>
                      </a:lnTo>
                      <a:lnTo>
                        <a:pt x="187" y="9"/>
                      </a:lnTo>
                      <a:lnTo>
                        <a:pt x="184" y="14"/>
                      </a:lnTo>
                      <a:lnTo>
                        <a:pt x="184" y="19"/>
                      </a:lnTo>
                      <a:lnTo>
                        <a:pt x="182" y="21"/>
                      </a:lnTo>
                      <a:lnTo>
                        <a:pt x="180" y="23"/>
                      </a:lnTo>
                      <a:lnTo>
                        <a:pt x="177" y="23"/>
                      </a:lnTo>
                      <a:lnTo>
                        <a:pt x="175" y="23"/>
                      </a:lnTo>
                      <a:lnTo>
                        <a:pt x="173" y="23"/>
                      </a:lnTo>
                      <a:lnTo>
                        <a:pt x="168" y="26"/>
                      </a:lnTo>
                      <a:lnTo>
                        <a:pt x="165" y="26"/>
                      </a:lnTo>
                      <a:lnTo>
                        <a:pt x="163" y="28"/>
                      </a:lnTo>
                      <a:lnTo>
                        <a:pt x="161" y="28"/>
                      </a:lnTo>
                      <a:lnTo>
                        <a:pt x="158" y="30"/>
                      </a:lnTo>
                      <a:lnTo>
                        <a:pt x="156" y="30"/>
                      </a:lnTo>
                      <a:lnTo>
                        <a:pt x="154" y="33"/>
                      </a:lnTo>
                      <a:lnTo>
                        <a:pt x="151" y="35"/>
                      </a:lnTo>
                      <a:lnTo>
                        <a:pt x="149" y="38"/>
                      </a:lnTo>
                      <a:lnTo>
                        <a:pt x="149" y="40"/>
                      </a:lnTo>
                      <a:lnTo>
                        <a:pt x="147" y="42"/>
                      </a:lnTo>
                      <a:lnTo>
                        <a:pt x="144" y="45"/>
                      </a:lnTo>
                      <a:lnTo>
                        <a:pt x="142" y="47"/>
                      </a:lnTo>
                      <a:lnTo>
                        <a:pt x="142" y="49"/>
                      </a:lnTo>
                      <a:lnTo>
                        <a:pt x="140" y="52"/>
                      </a:lnTo>
                      <a:lnTo>
                        <a:pt x="140" y="54"/>
                      </a:lnTo>
                      <a:lnTo>
                        <a:pt x="140" y="56"/>
                      </a:lnTo>
                      <a:lnTo>
                        <a:pt x="140" y="59"/>
                      </a:lnTo>
                      <a:lnTo>
                        <a:pt x="137" y="61"/>
                      </a:lnTo>
                      <a:lnTo>
                        <a:pt x="137" y="64"/>
                      </a:lnTo>
                      <a:lnTo>
                        <a:pt x="137" y="66"/>
                      </a:lnTo>
                      <a:lnTo>
                        <a:pt x="135" y="66"/>
                      </a:lnTo>
                      <a:lnTo>
                        <a:pt x="132" y="64"/>
                      </a:lnTo>
                      <a:lnTo>
                        <a:pt x="130" y="64"/>
                      </a:lnTo>
                      <a:lnTo>
                        <a:pt x="128" y="64"/>
                      </a:lnTo>
                      <a:lnTo>
                        <a:pt x="125" y="61"/>
                      </a:lnTo>
                      <a:lnTo>
                        <a:pt x="125" y="59"/>
                      </a:lnTo>
                      <a:lnTo>
                        <a:pt x="121" y="61"/>
                      </a:lnTo>
                      <a:lnTo>
                        <a:pt x="118" y="61"/>
                      </a:lnTo>
                      <a:lnTo>
                        <a:pt x="111" y="61"/>
                      </a:lnTo>
                      <a:lnTo>
                        <a:pt x="106" y="64"/>
                      </a:lnTo>
                      <a:lnTo>
                        <a:pt x="99" y="64"/>
                      </a:lnTo>
                      <a:lnTo>
                        <a:pt x="92" y="66"/>
                      </a:lnTo>
                      <a:lnTo>
                        <a:pt x="83" y="66"/>
                      </a:lnTo>
                      <a:lnTo>
                        <a:pt x="76" y="68"/>
                      </a:lnTo>
                      <a:lnTo>
                        <a:pt x="66" y="71"/>
                      </a:lnTo>
                      <a:lnTo>
                        <a:pt x="59" y="71"/>
                      </a:lnTo>
                      <a:lnTo>
                        <a:pt x="52" y="73"/>
                      </a:lnTo>
                      <a:lnTo>
                        <a:pt x="47" y="73"/>
                      </a:lnTo>
                      <a:lnTo>
                        <a:pt x="40" y="75"/>
                      </a:lnTo>
                      <a:lnTo>
                        <a:pt x="38" y="75"/>
                      </a:lnTo>
                      <a:lnTo>
                        <a:pt x="36" y="75"/>
                      </a:lnTo>
                      <a:lnTo>
                        <a:pt x="33" y="75"/>
                      </a:lnTo>
                      <a:lnTo>
                        <a:pt x="31" y="75"/>
                      </a:lnTo>
                      <a:lnTo>
                        <a:pt x="28" y="73"/>
                      </a:lnTo>
                      <a:lnTo>
                        <a:pt x="26" y="73"/>
                      </a:lnTo>
                      <a:lnTo>
                        <a:pt x="24" y="73"/>
                      </a:lnTo>
                      <a:lnTo>
                        <a:pt x="21" y="71"/>
                      </a:lnTo>
                      <a:lnTo>
                        <a:pt x="19" y="71"/>
                      </a:lnTo>
                      <a:lnTo>
                        <a:pt x="17" y="71"/>
                      </a:lnTo>
                      <a:lnTo>
                        <a:pt x="14" y="68"/>
                      </a:lnTo>
                      <a:lnTo>
                        <a:pt x="12" y="68"/>
                      </a:lnTo>
                      <a:lnTo>
                        <a:pt x="10" y="66"/>
                      </a:lnTo>
                      <a:lnTo>
                        <a:pt x="7" y="66"/>
                      </a:lnTo>
                      <a:lnTo>
                        <a:pt x="5" y="66"/>
                      </a:lnTo>
                      <a:lnTo>
                        <a:pt x="3" y="66"/>
                      </a:lnTo>
                      <a:lnTo>
                        <a:pt x="0" y="64"/>
                      </a:lnTo>
                      <a:lnTo>
                        <a:pt x="0" y="66"/>
                      </a:lnTo>
                      <a:lnTo>
                        <a:pt x="3" y="68"/>
                      </a:lnTo>
                      <a:lnTo>
                        <a:pt x="5" y="68"/>
                      </a:lnTo>
                      <a:lnTo>
                        <a:pt x="7" y="68"/>
                      </a:lnTo>
                      <a:lnTo>
                        <a:pt x="10" y="71"/>
                      </a:lnTo>
                      <a:lnTo>
                        <a:pt x="12" y="71"/>
                      </a:lnTo>
                      <a:lnTo>
                        <a:pt x="14" y="73"/>
                      </a:lnTo>
                      <a:lnTo>
                        <a:pt x="17" y="73"/>
                      </a:lnTo>
                      <a:lnTo>
                        <a:pt x="19" y="73"/>
                      </a:lnTo>
                      <a:lnTo>
                        <a:pt x="21" y="75"/>
                      </a:lnTo>
                      <a:lnTo>
                        <a:pt x="24" y="75"/>
                      </a:lnTo>
                      <a:lnTo>
                        <a:pt x="26" y="78"/>
                      </a:lnTo>
                      <a:lnTo>
                        <a:pt x="28" y="78"/>
                      </a:lnTo>
                      <a:lnTo>
                        <a:pt x="26" y="78"/>
                      </a:lnTo>
                      <a:lnTo>
                        <a:pt x="24" y="78"/>
                      </a:lnTo>
                      <a:lnTo>
                        <a:pt x="24" y="80"/>
                      </a:lnTo>
                      <a:lnTo>
                        <a:pt x="21" y="80"/>
                      </a:lnTo>
                      <a:lnTo>
                        <a:pt x="62" y="97"/>
                      </a:lnTo>
                      <a:lnTo>
                        <a:pt x="64" y="99"/>
                      </a:lnTo>
                      <a:lnTo>
                        <a:pt x="66" y="97"/>
                      </a:lnTo>
                      <a:lnTo>
                        <a:pt x="31" y="80"/>
                      </a:lnTo>
                      <a:lnTo>
                        <a:pt x="33" y="80"/>
                      </a:lnTo>
                      <a:lnTo>
                        <a:pt x="38" y="80"/>
                      </a:lnTo>
                      <a:lnTo>
                        <a:pt x="43" y="78"/>
                      </a:lnTo>
                      <a:lnTo>
                        <a:pt x="50" y="78"/>
                      </a:lnTo>
                      <a:lnTo>
                        <a:pt x="57" y="75"/>
                      </a:lnTo>
                      <a:lnTo>
                        <a:pt x="64" y="73"/>
                      </a:lnTo>
                      <a:lnTo>
                        <a:pt x="71" y="73"/>
                      </a:lnTo>
                      <a:lnTo>
                        <a:pt x="80" y="71"/>
                      </a:lnTo>
                      <a:lnTo>
                        <a:pt x="88" y="68"/>
                      </a:lnTo>
                      <a:lnTo>
                        <a:pt x="97" y="68"/>
                      </a:lnTo>
                      <a:lnTo>
                        <a:pt x="104" y="66"/>
                      </a:lnTo>
                      <a:lnTo>
                        <a:pt x="111" y="66"/>
                      </a:lnTo>
                      <a:lnTo>
                        <a:pt x="116" y="64"/>
                      </a:lnTo>
                      <a:lnTo>
                        <a:pt x="121" y="64"/>
                      </a:lnTo>
                      <a:lnTo>
                        <a:pt x="123" y="64"/>
                      </a:lnTo>
                      <a:lnTo>
                        <a:pt x="125" y="64"/>
                      </a:lnTo>
                      <a:lnTo>
                        <a:pt x="128" y="64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2" y="68"/>
                      </a:lnTo>
                      <a:lnTo>
                        <a:pt x="135" y="71"/>
                      </a:lnTo>
                      <a:lnTo>
                        <a:pt x="137" y="71"/>
                      </a:lnTo>
                      <a:lnTo>
                        <a:pt x="137" y="75"/>
                      </a:lnTo>
                      <a:lnTo>
                        <a:pt x="135" y="78"/>
                      </a:lnTo>
                      <a:lnTo>
                        <a:pt x="135" y="82"/>
                      </a:lnTo>
                      <a:lnTo>
                        <a:pt x="135" y="85"/>
                      </a:lnTo>
                      <a:lnTo>
                        <a:pt x="132" y="85"/>
                      </a:lnTo>
                      <a:lnTo>
                        <a:pt x="132" y="82"/>
                      </a:lnTo>
                      <a:lnTo>
                        <a:pt x="130" y="82"/>
                      </a:lnTo>
                      <a:lnTo>
                        <a:pt x="130" y="80"/>
                      </a:lnTo>
                      <a:lnTo>
                        <a:pt x="128" y="78"/>
                      </a:lnTo>
                      <a:lnTo>
                        <a:pt x="125" y="78"/>
                      </a:lnTo>
                      <a:lnTo>
                        <a:pt x="128" y="78"/>
                      </a:lnTo>
                      <a:lnTo>
                        <a:pt x="130" y="78"/>
                      </a:lnTo>
                      <a:lnTo>
                        <a:pt x="130" y="80"/>
                      </a:lnTo>
                      <a:lnTo>
                        <a:pt x="132" y="80"/>
                      </a:lnTo>
                      <a:lnTo>
                        <a:pt x="135" y="80"/>
                      </a:lnTo>
                      <a:lnTo>
                        <a:pt x="132" y="78"/>
                      </a:lnTo>
                      <a:lnTo>
                        <a:pt x="132" y="75"/>
                      </a:lnTo>
                      <a:lnTo>
                        <a:pt x="130" y="73"/>
                      </a:lnTo>
                      <a:lnTo>
                        <a:pt x="128" y="73"/>
                      </a:lnTo>
                      <a:lnTo>
                        <a:pt x="128" y="71"/>
                      </a:lnTo>
                      <a:lnTo>
                        <a:pt x="125" y="71"/>
                      </a:lnTo>
                      <a:lnTo>
                        <a:pt x="123" y="68"/>
                      </a:lnTo>
                      <a:lnTo>
                        <a:pt x="121" y="68"/>
                      </a:lnTo>
                      <a:lnTo>
                        <a:pt x="123" y="68"/>
                      </a:lnTo>
                      <a:lnTo>
                        <a:pt x="125" y="68"/>
                      </a:lnTo>
                      <a:lnTo>
                        <a:pt x="128" y="68"/>
                      </a:lnTo>
                      <a:lnTo>
                        <a:pt x="128" y="71"/>
                      </a:lnTo>
                      <a:lnTo>
                        <a:pt x="130" y="71"/>
                      </a:lnTo>
                      <a:lnTo>
                        <a:pt x="132" y="71"/>
                      </a:lnTo>
                      <a:lnTo>
                        <a:pt x="132" y="73"/>
                      </a:lnTo>
                      <a:lnTo>
                        <a:pt x="135" y="73"/>
                      </a:lnTo>
                      <a:lnTo>
                        <a:pt x="135" y="71"/>
                      </a:lnTo>
                      <a:lnTo>
                        <a:pt x="132" y="71"/>
                      </a:lnTo>
                      <a:lnTo>
                        <a:pt x="132" y="68"/>
                      </a:lnTo>
                      <a:lnTo>
                        <a:pt x="130" y="68"/>
                      </a:lnTo>
                      <a:lnTo>
                        <a:pt x="128" y="68"/>
                      </a:lnTo>
                      <a:lnTo>
                        <a:pt x="125" y="66"/>
                      </a:lnTo>
                      <a:lnTo>
                        <a:pt x="123" y="66"/>
                      </a:lnTo>
                      <a:lnTo>
                        <a:pt x="121" y="66"/>
                      </a:lnTo>
                      <a:lnTo>
                        <a:pt x="121" y="68"/>
                      </a:lnTo>
                      <a:lnTo>
                        <a:pt x="118" y="68"/>
                      </a:lnTo>
                      <a:lnTo>
                        <a:pt x="118" y="71"/>
                      </a:lnTo>
                      <a:lnTo>
                        <a:pt x="121" y="71"/>
                      </a:lnTo>
                      <a:lnTo>
                        <a:pt x="123" y="71"/>
                      </a:lnTo>
                      <a:lnTo>
                        <a:pt x="125" y="73"/>
                      </a:lnTo>
                      <a:lnTo>
                        <a:pt x="128" y="73"/>
                      </a:lnTo>
                      <a:lnTo>
                        <a:pt x="128" y="75"/>
                      </a:lnTo>
                      <a:lnTo>
                        <a:pt x="125" y="75"/>
                      </a:lnTo>
                      <a:lnTo>
                        <a:pt x="125" y="73"/>
                      </a:lnTo>
                      <a:lnTo>
                        <a:pt x="123" y="73"/>
                      </a:lnTo>
                      <a:lnTo>
                        <a:pt x="121" y="73"/>
                      </a:lnTo>
                      <a:lnTo>
                        <a:pt x="121" y="75"/>
                      </a:lnTo>
                      <a:lnTo>
                        <a:pt x="121" y="78"/>
                      </a:lnTo>
                      <a:lnTo>
                        <a:pt x="123" y="78"/>
                      </a:lnTo>
                      <a:lnTo>
                        <a:pt x="123" y="80"/>
                      </a:lnTo>
                      <a:lnTo>
                        <a:pt x="125" y="80"/>
                      </a:lnTo>
                      <a:lnTo>
                        <a:pt x="125" y="82"/>
                      </a:lnTo>
                      <a:lnTo>
                        <a:pt x="128" y="82"/>
                      </a:lnTo>
                      <a:lnTo>
                        <a:pt x="128" y="85"/>
                      </a:lnTo>
                      <a:lnTo>
                        <a:pt x="125" y="85"/>
                      </a:lnTo>
                      <a:lnTo>
                        <a:pt x="123" y="85"/>
                      </a:lnTo>
                      <a:lnTo>
                        <a:pt x="121" y="87"/>
                      </a:lnTo>
                      <a:lnTo>
                        <a:pt x="118" y="87"/>
                      </a:lnTo>
                      <a:lnTo>
                        <a:pt x="116" y="87"/>
                      </a:lnTo>
                      <a:lnTo>
                        <a:pt x="114" y="90"/>
                      </a:lnTo>
                      <a:lnTo>
                        <a:pt x="111" y="90"/>
                      </a:lnTo>
                      <a:lnTo>
                        <a:pt x="109" y="90"/>
                      </a:lnTo>
                      <a:lnTo>
                        <a:pt x="109" y="85"/>
                      </a:lnTo>
                      <a:lnTo>
                        <a:pt x="109" y="82"/>
                      </a:lnTo>
                      <a:lnTo>
                        <a:pt x="109" y="78"/>
                      </a:lnTo>
                      <a:lnTo>
                        <a:pt x="109" y="75"/>
                      </a:lnTo>
                      <a:lnTo>
                        <a:pt x="106" y="73"/>
                      </a:lnTo>
                      <a:lnTo>
                        <a:pt x="106" y="71"/>
                      </a:lnTo>
                      <a:lnTo>
                        <a:pt x="104" y="73"/>
                      </a:lnTo>
                      <a:lnTo>
                        <a:pt x="104" y="75"/>
                      </a:lnTo>
                      <a:lnTo>
                        <a:pt x="102" y="78"/>
                      </a:lnTo>
                      <a:lnTo>
                        <a:pt x="102" y="80"/>
                      </a:lnTo>
                      <a:lnTo>
                        <a:pt x="97" y="71"/>
                      </a:lnTo>
                      <a:lnTo>
                        <a:pt x="95" y="71"/>
                      </a:lnTo>
                      <a:lnTo>
                        <a:pt x="95" y="73"/>
                      </a:lnTo>
                      <a:lnTo>
                        <a:pt x="97" y="75"/>
                      </a:lnTo>
                      <a:lnTo>
                        <a:pt x="97" y="78"/>
                      </a:lnTo>
                      <a:lnTo>
                        <a:pt x="99" y="80"/>
                      </a:lnTo>
                      <a:lnTo>
                        <a:pt x="99" y="82"/>
                      </a:lnTo>
                      <a:lnTo>
                        <a:pt x="99" y="85"/>
                      </a:lnTo>
                      <a:lnTo>
                        <a:pt x="99" y="87"/>
                      </a:lnTo>
                      <a:lnTo>
                        <a:pt x="102" y="87"/>
                      </a:lnTo>
                      <a:lnTo>
                        <a:pt x="104" y="85"/>
                      </a:lnTo>
                      <a:lnTo>
                        <a:pt x="104" y="82"/>
                      </a:lnTo>
                      <a:lnTo>
                        <a:pt x="106" y="80"/>
                      </a:lnTo>
                      <a:lnTo>
                        <a:pt x="106" y="85"/>
                      </a:lnTo>
                      <a:lnTo>
                        <a:pt x="106" y="87"/>
                      </a:lnTo>
                      <a:lnTo>
                        <a:pt x="104" y="90"/>
                      </a:lnTo>
                      <a:lnTo>
                        <a:pt x="104" y="92"/>
                      </a:lnTo>
                      <a:lnTo>
                        <a:pt x="104" y="94"/>
                      </a:lnTo>
                      <a:lnTo>
                        <a:pt x="102" y="94"/>
                      </a:lnTo>
                      <a:lnTo>
                        <a:pt x="102" y="97"/>
                      </a:lnTo>
                      <a:lnTo>
                        <a:pt x="102" y="99"/>
                      </a:lnTo>
                      <a:lnTo>
                        <a:pt x="106" y="101"/>
                      </a:lnTo>
                      <a:lnTo>
                        <a:pt x="106" y="99"/>
                      </a:lnTo>
                      <a:lnTo>
                        <a:pt x="106" y="97"/>
                      </a:lnTo>
                      <a:lnTo>
                        <a:pt x="106" y="94"/>
                      </a:lnTo>
                      <a:lnTo>
                        <a:pt x="109" y="94"/>
                      </a:lnTo>
                      <a:lnTo>
                        <a:pt x="111" y="94"/>
                      </a:lnTo>
                      <a:lnTo>
                        <a:pt x="114" y="92"/>
                      </a:lnTo>
                      <a:lnTo>
                        <a:pt x="116" y="92"/>
                      </a:lnTo>
                      <a:lnTo>
                        <a:pt x="118" y="92"/>
                      </a:lnTo>
                      <a:lnTo>
                        <a:pt x="123" y="90"/>
                      </a:lnTo>
                      <a:lnTo>
                        <a:pt x="125" y="90"/>
                      </a:lnTo>
                      <a:lnTo>
                        <a:pt x="128" y="90"/>
                      </a:lnTo>
                      <a:lnTo>
                        <a:pt x="130" y="87"/>
                      </a:lnTo>
                      <a:lnTo>
                        <a:pt x="130" y="90"/>
                      </a:lnTo>
                      <a:lnTo>
                        <a:pt x="132" y="90"/>
                      </a:lnTo>
                      <a:lnTo>
                        <a:pt x="132" y="92"/>
                      </a:lnTo>
                      <a:lnTo>
                        <a:pt x="132" y="94"/>
                      </a:lnTo>
                      <a:lnTo>
                        <a:pt x="121" y="97"/>
                      </a:lnTo>
                      <a:lnTo>
                        <a:pt x="121" y="101"/>
                      </a:lnTo>
                      <a:lnTo>
                        <a:pt x="123" y="101"/>
                      </a:lnTo>
                      <a:lnTo>
                        <a:pt x="125" y="99"/>
                      </a:lnTo>
                      <a:lnTo>
                        <a:pt x="128" y="99"/>
                      </a:lnTo>
                      <a:lnTo>
                        <a:pt x="130" y="99"/>
                      </a:lnTo>
                      <a:lnTo>
                        <a:pt x="130" y="97"/>
                      </a:lnTo>
                      <a:lnTo>
                        <a:pt x="132" y="97"/>
                      </a:lnTo>
                      <a:lnTo>
                        <a:pt x="132" y="104"/>
                      </a:lnTo>
                      <a:lnTo>
                        <a:pt x="121" y="108"/>
                      </a:lnTo>
                      <a:lnTo>
                        <a:pt x="121" y="113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5" name="Freeform 456"/>
                <p:cNvSpPr>
                  <a:spLocks/>
                </p:cNvSpPr>
                <p:nvPr/>
              </p:nvSpPr>
              <p:spPr bwMode="auto">
                <a:xfrm>
                  <a:off x="1357313" y="3608388"/>
                  <a:ext cx="104775" cy="28575"/>
                </a:xfrm>
                <a:custGeom>
                  <a:avLst/>
                  <a:gdLst>
                    <a:gd name="T0" fmla="*/ 2147483647 w 66"/>
                    <a:gd name="T1" fmla="*/ 2147483647 h 18"/>
                    <a:gd name="T2" fmla="*/ 2147483647 w 66"/>
                    <a:gd name="T3" fmla="*/ 2147483647 h 18"/>
                    <a:gd name="T4" fmla="*/ 2147483647 w 66"/>
                    <a:gd name="T5" fmla="*/ 2147483647 h 18"/>
                    <a:gd name="T6" fmla="*/ 2147483647 w 66"/>
                    <a:gd name="T7" fmla="*/ 2147483647 h 18"/>
                    <a:gd name="T8" fmla="*/ 2147483647 w 66"/>
                    <a:gd name="T9" fmla="*/ 2147483647 h 18"/>
                    <a:gd name="T10" fmla="*/ 2147483647 w 66"/>
                    <a:gd name="T11" fmla="*/ 2147483647 h 18"/>
                    <a:gd name="T12" fmla="*/ 2147483647 w 66"/>
                    <a:gd name="T13" fmla="*/ 2147483647 h 18"/>
                    <a:gd name="T14" fmla="*/ 2147483647 w 66"/>
                    <a:gd name="T15" fmla="*/ 2147483647 h 18"/>
                    <a:gd name="T16" fmla="*/ 2147483647 w 66"/>
                    <a:gd name="T17" fmla="*/ 2147483647 h 18"/>
                    <a:gd name="T18" fmla="*/ 2147483647 w 66"/>
                    <a:gd name="T19" fmla="*/ 2147483647 h 18"/>
                    <a:gd name="T20" fmla="*/ 2147483647 w 66"/>
                    <a:gd name="T21" fmla="*/ 2147483647 h 18"/>
                    <a:gd name="T22" fmla="*/ 2147483647 w 66"/>
                    <a:gd name="T23" fmla="*/ 2147483647 h 18"/>
                    <a:gd name="T24" fmla="*/ 2147483647 w 66"/>
                    <a:gd name="T25" fmla="*/ 2147483647 h 18"/>
                    <a:gd name="T26" fmla="*/ 2147483647 w 66"/>
                    <a:gd name="T27" fmla="*/ 2147483647 h 18"/>
                    <a:gd name="T28" fmla="*/ 2147483647 w 66"/>
                    <a:gd name="T29" fmla="*/ 2147483647 h 18"/>
                    <a:gd name="T30" fmla="*/ 2147483647 w 66"/>
                    <a:gd name="T31" fmla="*/ 2147483647 h 18"/>
                    <a:gd name="T32" fmla="*/ 2147483647 w 66"/>
                    <a:gd name="T33" fmla="*/ 2147483647 h 18"/>
                    <a:gd name="T34" fmla="*/ 2147483647 w 66"/>
                    <a:gd name="T35" fmla="*/ 2147483647 h 18"/>
                    <a:gd name="T36" fmla="*/ 2147483647 w 66"/>
                    <a:gd name="T37" fmla="*/ 2147483647 h 18"/>
                    <a:gd name="T38" fmla="*/ 2147483647 w 66"/>
                    <a:gd name="T39" fmla="*/ 2147483647 h 18"/>
                    <a:gd name="T40" fmla="*/ 2147483647 w 66"/>
                    <a:gd name="T41" fmla="*/ 2147483647 h 18"/>
                    <a:gd name="T42" fmla="*/ 0 w 66"/>
                    <a:gd name="T43" fmla="*/ 2147483647 h 18"/>
                    <a:gd name="T44" fmla="*/ 0 w 66"/>
                    <a:gd name="T45" fmla="*/ 2147483647 h 18"/>
                    <a:gd name="T46" fmla="*/ 0 w 66"/>
                    <a:gd name="T47" fmla="*/ 2147483647 h 18"/>
                    <a:gd name="T48" fmla="*/ 0 w 66"/>
                    <a:gd name="T49" fmla="*/ 2147483647 h 18"/>
                    <a:gd name="T50" fmla="*/ 2147483647 w 66"/>
                    <a:gd name="T51" fmla="*/ 2147483647 h 18"/>
                    <a:gd name="T52" fmla="*/ 2147483647 w 66"/>
                    <a:gd name="T53" fmla="*/ 2147483647 h 18"/>
                    <a:gd name="T54" fmla="*/ 2147483647 w 66"/>
                    <a:gd name="T55" fmla="*/ 2147483647 h 18"/>
                    <a:gd name="T56" fmla="*/ 2147483647 w 66"/>
                    <a:gd name="T57" fmla="*/ 2147483647 h 18"/>
                    <a:gd name="T58" fmla="*/ 2147483647 w 66"/>
                    <a:gd name="T59" fmla="*/ 2147483647 h 18"/>
                    <a:gd name="T60" fmla="*/ 2147483647 w 66"/>
                    <a:gd name="T61" fmla="*/ 0 h 18"/>
                    <a:gd name="T62" fmla="*/ 2147483647 w 66"/>
                    <a:gd name="T63" fmla="*/ 0 h 18"/>
                    <a:gd name="T64" fmla="*/ 2147483647 w 66"/>
                    <a:gd name="T65" fmla="*/ 0 h 18"/>
                    <a:gd name="T66" fmla="*/ 2147483647 w 66"/>
                    <a:gd name="T67" fmla="*/ 0 h 18"/>
                    <a:gd name="T68" fmla="*/ 2147483647 w 66"/>
                    <a:gd name="T69" fmla="*/ 0 h 18"/>
                    <a:gd name="T70" fmla="*/ 2147483647 w 66"/>
                    <a:gd name="T71" fmla="*/ 0 h 18"/>
                    <a:gd name="T72" fmla="*/ 2147483647 w 66"/>
                    <a:gd name="T73" fmla="*/ 0 h 18"/>
                    <a:gd name="T74" fmla="*/ 2147483647 w 66"/>
                    <a:gd name="T75" fmla="*/ 0 h 18"/>
                    <a:gd name="T76" fmla="*/ 2147483647 w 66"/>
                    <a:gd name="T77" fmla="*/ 0 h 18"/>
                    <a:gd name="T78" fmla="*/ 2147483647 w 66"/>
                    <a:gd name="T79" fmla="*/ 0 h 18"/>
                    <a:gd name="T80" fmla="*/ 2147483647 w 66"/>
                    <a:gd name="T81" fmla="*/ 0 h 18"/>
                    <a:gd name="T82" fmla="*/ 2147483647 w 66"/>
                    <a:gd name="T83" fmla="*/ 0 h 18"/>
                    <a:gd name="T84" fmla="*/ 2147483647 w 66"/>
                    <a:gd name="T85" fmla="*/ 2147483647 h 18"/>
                    <a:gd name="T86" fmla="*/ 2147483647 w 66"/>
                    <a:gd name="T87" fmla="*/ 2147483647 h 18"/>
                    <a:gd name="T88" fmla="*/ 2147483647 w 66"/>
                    <a:gd name="T89" fmla="*/ 2147483647 h 18"/>
                    <a:gd name="T90" fmla="*/ 2147483647 w 66"/>
                    <a:gd name="T91" fmla="*/ 2147483647 h 18"/>
                    <a:gd name="T92" fmla="*/ 2147483647 w 66"/>
                    <a:gd name="T93" fmla="*/ 2147483647 h 18"/>
                    <a:gd name="T94" fmla="*/ 2147483647 w 66"/>
                    <a:gd name="T95" fmla="*/ 2147483647 h 18"/>
                    <a:gd name="T96" fmla="*/ 2147483647 w 66"/>
                    <a:gd name="T97" fmla="*/ 2147483647 h 18"/>
                    <a:gd name="T98" fmla="*/ 2147483647 w 66"/>
                    <a:gd name="T99" fmla="*/ 2147483647 h 18"/>
                    <a:gd name="T100" fmla="*/ 2147483647 w 66"/>
                    <a:gd name="T101" fmla="*/ 2147483647 h 18"/>
                    <a:gd name="T102" fmla="*/ 2147483647 w 66"/>
                    <a:gd name="T103" fmla="*/ 2147483647 h 18"/>
                    <a:gd name="T104" fmla="*/ 2147483647 w 66"/>
                    <a:gd name="T105" fmla="*/ 2147483647 h 18"/>
                    <a:gd name="T106" fmla="*/ 2147483647 w 66"/>
                    <a:gd name="T107" fmla="*/ 2147483647 h 18"/>
                    <a:gd name="T108" fmla="*/ 2147483647 w 66"/>
                    <a:gd name="T109" fmla="*/ 2147483647 h 18"/>
                    <a:gd name="T110" fmla="*/ 2147483647 w 66"/>
                    <a:gd name="T111" fmla="*/ 2147483647 h 18"/>
                    <a:gd name="T112" fmla="*/ 2147483647 w 66"/>
                    <a:gd name="T113" fmla="*/ 2147483647 h 1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66"/>
                    <a:gd name="T172" fmla="*/ 0 h 18"/>
                    <a:gd name="T173" fmla="*/ 66 w 66"/>
                    <a:gd name="T174" fmla="*/ 18 h 1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66" h="18">
                      <a:moveTo>
                        <a:pt x="66" y="18"/>
                      </a:moveTo>
                      <a:lnTo>
                        <a:pt x="64" y="18"/>
                      </a:lnTo>
                      <a:lnTo>
                        <a:pt x="62" y="18"/>
                      </a:lnTo>
                      <a:lnTo>
                        <a:pt x="59" y="14"/>
                      </a:lnTo>
                      <a:lnTo>
                        <a:pt x="57" y="11"/>
                      </a:lnTo>
                      <a:lnTo>
                        <a:pt x="52" y="11"/>
                      </a:lnTo>
                      <a:lnTo>
                        <a:pt x="50" y="9"/>
                      </a:lnTo>
                      <a:lnTo>
                        <a:pt x="45" y="7"/>
                      </a:lnTo>
                      <a:lnTo>
                        <a:pt x="40" y="7"/>
                      </a:lnTo>
                      <a:lnTo>
                        <a:pt x="38" y="7"/>
                      </a:lnTo>
                      <a:lnTo>
                        <a:pt x="33" y="4"/>
                      </a:lnTo>
                      <a:lnTo>
                        <a:pt x="28" y="4"/>
                      </a:lnTo>
                      <a:lnTo>
                        <a:pt x="24" y="4"/>
                      </a:lnTo>
                      <a:lnTo>
                        <a:pt x="21" y="7"/>
                      </a:lnTo>
                      <a:lnTo>
                        <a:pt x="17" y="7"/>
                      </a:lnTo>
                      <a:lnTo>
                        <a:pt x="12" y="7"/>
                      </a:lnTo>
                      <a:lnTo>
                        <a:pt x="10" y="9"/>
                      </a:lnTo>
                      <a:lnTo>
                        <a:pt x="5" y="9"/>
                      </a:lnTo>
                      <a:lnTo>
                        <a:pt x="2" y="11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5" y="4"/>
                      </a:lnTo>
                      <a:lnTo>
                        <a:pt x="7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7" y="0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6" y="0"/>
                      </a:lnTo>
                      <a:lnTo>
                        <a:pt x="28" y="0"/>
                      </a:lnTo>
                      <a:lnTo>
                        <a:pt x="31" y="0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3" y="2"/>
                      </a:lnTo>
                      <a:lnTo>
                        <a:pt x="45" y="2"/>
                      </a:lnTo>
                      <a:lnTo>
                        <a:pt x="47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4" y="7"/>
                      </a:lnTo>
                      <a:lnTo>
                        <a:pt x="57" y="9"/>
                      </a:lnTo>
                      <a:lnTo>
                        <a:pt x="59" y="11"/>
                      </a:lnTo>
                      <a:lnTo>
                        <a:pt x="62" y="11"/>
                      </a:lnTo>
                      <a:lnTo>
                        <a:pt x="62" y="14"/>
                      </a:lnTo>
                      <a:lnTo>
                        <a:pt x="64" y="16"/>
                      </a:lnTo>
                      <a:lnTo>
                        <a:pt x="66" y="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6" name="Freeform 457"/>
                <p:cNvSpPr>
                  <a:spLocks/>
                </p:cNvSpPr>
                <p:nvPr/>
              </p:nvSpPr>
              <p:spPr bwMode="auto">
                <a:xfrm>
                  <a:off x="1106488" y="3622676"/>
                  <a:ext cx="201613" cy="209550"/>
                </a:xfrm>
                <a:custGeom>
                  <a:avLst/>
                  <a:gdLst>
                    <a:gd name="T0" fmla="*/ 2147483647 w 127"/>
                    <a:gd name="T1" fmla="*/ 2147483647 h 132"/>
                    <a:gd name="T2" fmla="*/ 2147483647 w 127"/>
                    <a:gd name="T3" fmla="*/ 2147483647 h 132"/>
                    <a:gd name="T4" fmla="*/ 2147483647 w 127"/>
                    <a:gd name="T5" fmla="*/ 2147483647 h 132"/>
                    <a:gd name="T6" fmla="*/ 2147483647 w 127"/>
                    <a:gd name="T7" fmla="*/ 2147483647 h 132"/>
                    <a:gd name="T8" fmla="*/ 2147483647 w 127"/>
                    <a:gd name="T9" fmla="*/ 2147483647 h 132"/>
                    <a:gd name="T10" fmla="*/ 2147483647 w 127"/>
                    <a:gd name="T11" fmla="*/ 2147483647 h 132"/>
                    <a:gd name="T12" fmla="*/ 2147483647 w 127"/>
                    <a:gd name="T13" fmla="*/ 2147483647 h 132"/>
                    <a:gd name="T14" fmla="*/ 2147483647 w 127"/>
                    <a:gd name="T15" fmla="*/ 2147483647 h 132"/>
                    <a:gd name="T16" fmla="*/ 2147483647 w 127"/>
                    <a:gd name="T17" fmla="*/ 2147483647 h 132"/>
                    <a:gd name="T18" fmla="*/ 2147483647 w 127"/>
                    <a:gd name="T19" fmla="*/ 2147483647 h 132"/>
                    <a:gd name="T20" fmla="*/ 2147483647 w 127"/>
                    <a:gd name="T21" fmla="*/ 2147483647 h 132"/>
                    <a:gd name="T22" fmla="*/ 2147483647 w 127"/>
                    <a:gd name="T23" fmla="*/ 2147483647 h 132"/>
                    <a:gd name="T24" fmla="*/ 2147483647 w 127"/>
                    <a:gd name="T25" fmla="*/ 2147483647 h 132"/>
                    <a:gd name="T26" fmla="*/ 2147483647 w 127"/>
                    <a:gd name="T27" fmla="*/ 2147483647 h 132"/>
                    <a:gd name="T28" fmla="*/ 2147483647 w 127"/>
                    <a:gd name="T29" fmla="*/ 2147483647 h 132"/>
                    <a:gd name="T30" fmla="*/ 2147483647 w 127"/>
                    <a:gd name="T31" fmla="*/ 2147483647 h 132"/>
                    <a:gd name="T32" fmla="*/ 2147483647 w 127"/>
                    <a:gd name="T33" fmla="*/ 2147483647 h 132"/>
                    <a:gd name="T34" fmla="*/ 2147483647 w 127"/>
                    <a:gd name="T35" fmla="*/ 2147483647 h 132"/>
                    <a:gd name="T36" fmla="*/ 2147483647 w 127"/>
                    <a:gd name="T37" fmla="*/ 2147483647 h 132"/>
                    <a:gd name="T38" fmla="*/ 2147483647 w 127"/>
                    <a:gd name="T39" fmla="*/ 2147483647 h 132"/>
                    <a:gd name="T40" fmla="*/ 2147483647 w 127"/>
                    <a:gd name="T41" fmla="*/ 2147483647 h 132"/>
                    <a:gd name="T42" fmla="*/ 2147483647 w 127"/>
                    <a:gd name="T43" fmla="*/ 2147483647 h 132"/>
                    <a:gd name="T44" fmla="*/ 2147483647 w 127"/>
                    <a:gd name="T45" fmla="*/ 2147483647 h 132"/>
                    <a:gd name="T46" fmla="*/ 2147483647 w 127"/>
                    <a:gd name="T47" fmla="*/ 2147483647 h 132"/>
                    <a:gd name="T48" fmla="*/ 2147483647 w 127"/>
                    <a:gd name="T49" fmla="*/ 2147483647 h 132"/>
                    <a:gd name="T50" fmla="*/ 2147483647 w 127"/>
                    <a:gd name="T51" fmla="*/ 2147483647 h 132"/>
                    <a:gd name="T52" fmla="*/ 2147483647 w 127"/>
                    <a:gd name="T53" fmla="*/ 2147483647 h 132"/>
                    <a:gd name="T54" fmla="*/ 2147483647 w 127"/>
                    <a:gd name="T55" fmla="*/ 2147483647 h 132"/>
                    <a:gd name="T56" fmla="*/ 2147483647 w 127"/>
                    <a:gd name="T57" fmla="*/ 2147483647 h 132"/>
                    <a:gd name="T58" fmla="*/ 2147483647 w 127"/>
                    <a:gd name="T59" fmla="*/ 2147483647 h 132"/>
                    <a:gd name="T60" fmla="*/ 2147483647 w 127"/>
                    <a:gd name="T61" fmla="*/ 2147483647 h 132"/>
                    <a:gd name="T62" fmla="*/ 2147483647 w 127"/>
                    <a:gd name="T63" fmla="*/ 2147483647 h 132"/>
                    <a:gd name="T64" fmla="*/ 2147483647 w 127"/>
                    <a:gd name="T65" fmla="*/ 2147483647 h 132"/>
                    <a:gd name="T66" fmla="*/ 2147483647 w 127"/>
                    <a:gd name="T67" fmla="*/ 2147483647 h 132"/>
                    <a:gd name="T68" fmla="*/ 2147483647 w 127"/>
                    <a:gd name="T69" fmla="*/ 2147483647 h 132"/>
                    <a:gd name="T70" fmla="*/ 0 w 127"/>
                    <a:gd name="T71" fmla="*/ 2147483647 h 132"/>
                    <a:gd name="T72" fmla="*/ 0 w 127"/>
                    <a:gd name="T73" fmla="*/ 2147483647 h 132"/>
                    <a:gd name="T74" fmla="*/ 0 w 127"/>
                    <a:gd name="T75" fmla="*/ 2147483647 h 132"/>
                    <a:gd name="T76" fmla="*/ 2147483647 w 127"/>
                    <a:gd name="T77" fmla="*/ 0 h 132"/>
                    <a:gd name="T78" fmla="*/ 2147483647 w 127"/>
                    <a:gd name="T79" fmla="*/ 2147483647 h 132"/>
                    <a:gd name="T80" fmla="*/ 2147483647 w 127"/>
                    <a:gd name="T81" fmla="*/ 2147483647 h 132"/>
                    <a:gd name="T82" fmla="*/ 2147483647 w 127"/>
                    <a:gd name="T83" fmla="*/ 2147483647 h 132"/>
                    <a:gd name="T84" fmla="*/ 2147483647 w 127"/>
                    <a:gd name="T85" fmla="*/ 2147483647 h 132"/>
                    <a:gd name="T86" fmla="*/ 2147483647 w 127"/>
                    <a:gd name="T87" fmla="*/ 2147483647 h 132"/>
                    <a:gd name="T88" fmla="*/ 2147483647 w 127"/>
                    <a:gd name="T89" fmla="*/ 2147483647 h 132"/>
                    <a:gd name="T90" fmla="*/ 2147483647 w 127"/>
                    <a:gd name="T91" fmla="*/ 2147483647 h 132"/>
                    <a:gd name="T92" fmla="*/ 2147483647 w 127"/>
                    <a:gd name="T93" fmla="*/ 2147483647 h 132"/>
                    <a:gd name="T94" fmla="*/ 2147483647 w 127"/>
                    <a:gd name="T95" fmla="*/ 2147483647 h 132"/>
                    <a:gd name="T96" fmla="*/ 2147483647 w 127"/>
                    <a:gd name="T97" fmla="*/ 2147483647 h 1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7"/>
                    <a:gd name="T148" fmla="*/ 0 h 132"/>
                    <a:gd name="T149" fmla="*/ 127 w 127"/>
                    <a:gd name="T150" fmla="*/ 132 h 1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7" h="132">
                      <a:moveTo>
                        <a:pt x="120" y="109"/>
                      </a:moveTo>
                      <a:lnTo>
                        <a:pt x="123" y="7"/>
                      </a:lnTo>
                      <a:lnTo>
                        <a:pt x="23" y="7"/>
                      </a:lnTo>
                      <a:lnTo>
                        <a:pt x="26" y="116"/>
                      </a:lnTo>
                      <a:lnTo>
                        <a:pt x="26" y="118"/>
                      </a:lnTo>
                      <a:lnTo>
                        <a:pt x="23" y="118"/>
                      </a:lnTo>
                      <a:lnTo>
                        <a:pt x="19" y="9"/>
                      </a:lnTo>
                      <a:lnTo>
                        <a:pt x="5" y="24"/>
                      </a:lnTo>
                      <a:lnTo>
                        <a:pt x="5" y="40"/>
                      </a:lnTo>
                      <a:lnTo>
                        <a:pt x="5" y="76"/>
                      </a:lnTo>
                      <a:lnTo>
                        <a:pt x="7" y="111"/>
                      </a:lnTo>
                      <a:lnTo>
                        <a:pt x="7" y="128"/>
                      </a:lnTo>
                      <a:lnTo>
                        <a:pt x="9" y="128"/>
                      </a:lnTo>
                      <a:lnTo>
                        <a:pt x="12" y="128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19" y="123"/>
                      </a:lnTo>
                      <a:lnTo>
                        <a:pt x="21" y="123"/>
                      </a:lnTo>
                      <a:lnTo>
                        <a:pt x="23" y="123"/>
                      </a:lnTo>
                      <a:lnTo>
                        <a:pt x="21" y="123"/>
                      </a:lnTo>
                      <a:lnTo>
                        <a:pt x="19" y="125"/>
                      </a:lnTo>
                      <a:lnTo>
                        <a:pt x="16" y="128"/>
                      </a:lnTo>
                      <a:lnTo>
                        <a:pt x="14" y="128"/>
                      </a:lnTo>
                      <a:lnTo>
                        <a:pt x="12" y="130"/>
                      </a:lnTo>
                      <a:lnTo>
                        <a:pt x="9" y="130"/>
                      </a:lnTo>
                      <a:lnTo>
                        <a:pt x="7" y="132"/>
                      </a:lnTo>
                      <a:lnTo>
                        <a:pt x="5" y="132"/>
                      </a:lnTo>
                      <a:lnTo>
                        <a:pt x="5" y="128"/>
                      </a:lnTo>
                      <a:lnTo>
                        <a:pt x="2" y="116"/>
                      </a:lnTo>
                      <a:lnTo>
                        <a:pt x="2" y="99"/>
                      </a:lnTo>
                      <a:lnTo>
                        <a:pt x="2" y="78"/>
                      </a:lnTo>
                      <a:lnTo>
                        <a:pt x="2" y="59"/>
                      </a:lnTo>
                      <a:lnTo>
                        <a:pt x="0" y="40"/>
                      </a:lnTo>
                      <a:lnTo>
                        <a:pt x="0" y="26"/>
                      </a:lnTo>
                      <a:lnTo>
                        <a:pt x="0" y="19"/>
                      </a:lnTo>
                      <a:lnTo>
                        <a:pt x="19" y="0"/>
                      </a:lnTo>
                      <a:lnTo>
                        <a:pt x="127" y="5"/>
                      </a:lnTo>
                      <a:lnTo>
                        <a:pt x="127" y="9"/>
                      </a:lnTo>
                      <a:lnTo>
                        <a:pt x="127" y="21"/>
                      </a:lnTo>
                      <a:lnTo>
                        <a:pt x="127" y="38"/>
                      </a:lnTo>
                      <a:lnTo>
                        <a:pt x="125" y="57"/>
                      </a:lnTo>
                      <a:lnTo>
                        <a:pt x="125" y="78"/>
                      </a:lnTo>
                      <a:lnTo>
                        <a:pt x="123" y="94"/>
                      </a:lnTo>
                      <a:lnTo>
                        <a:pt x="123" y="106"/>
                      </a:lnTo>
                      <a:lnTo>
                        <a:pt x="123" y="111"/>
                      </a:lnTo>
                      <a:lnTo>
                        <a:pt x="120" y="10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7" name="Freeform 458"/>
                <p:cNvSpPr>
                  <a:spLocks/>
                </p:cNvSpPr>
                <p:nvPr/>
              </p:nvSpPr>
              <p:spPr bwMode="auto">
                <a:xfrm>
                  <a:off x="1323975" y="3625851"/>
                  <a:ext cx="138113" cy="173038"/>
                </a:xfrm>
                <a:custGeom>
                  <a:avLst/>
                  <a:gdLst>
                    <a:gd name="T0" fmla="*/ 2147483647 w 87"/>
                    <a:gd name="T1" fmla="*/ 2147483647 h 109"/>
                    <a:gd name="T2" fmla="*/ 2147483647 w 87"/>
                    <a:gd name="T3" fmla="*/ 2147483647 h 109"/>
                    <a:gd name="T4" fmla="*/ 2147483647 w 87"/>
                    <a:gd name="T5" fmla="*/ 2147483647 h 109"/>
                    <a:gd name="T6" fmla="*/ 2147483647 w 87"/>
                    <a:gd name="T7" fmla="*/ 2147483647 h 109"/>
                    <a:gd name="T8" fmla="*/ 2147483647 w 87"/>
                    <a:gd name="T9" fmla="*/ 2147483647 h 109"/>
                    <a:gd name="T10" fmla="*/ 2147483647 w 87"/>
                    <a:gd name="T11" fmla="*/ 2147483647 h 109"/>
                    <a:gd name="T12" fmla="*/ 2147483647 w 87"/>
                    <a:gd name="T13" fmla="*/ 2147483647 h 109"/>
                    <a:gd name="T14" fmla="*/ 2147483647 w 87"/>
                    <a:gd name="T15" fmla="*/ 2147483647 h 109"/>
                    <a:gd name="T16" fmla="*/ 2147483647 w 87"/>
                    <a:gd name="T17" fmla="*/ 2147483647 h 109"/>
                    <a:gd name="T18" fmla="*/ 2147483647 w 87"/>
                    <a:gd name="T19" fmla="*/ 2147483647 h 109"/>
                    <a:gd name="T20" fmla="*/ 2147483647 w 87"/>
                    <a:gd name="T21" fmla="*/ 2147483647 h 109"/>
                    <a:gd name="T22" fmla="*/ 2147483647 w 87"/>
                    <a:gd name="T23" fmla="*/ 2147483647 h 109"/>
                    <a:gd name="T24" fmla="*/ 2147483647 w 87"/>
                    <a:gd name="T25" fmla="*/ 2147483647 h 109"/>
                    <a:gd name="T26" fmla="*/ 2147483647 w 87"/>
                    <a:gd name="T27" fmla="*/ 2147483647 h 109"/>
                    <a:gd name="T28" fmla="*/ 2147483647 w 87"/>
                    <a:gd name="T29" fmla="*/ 2147483647 h 109"/>
                    <a:gd name="T30" fmla="*/ 2147483647 w 87"/>
                    <a:gd name="T31" fmla="*/ 2147483647 h 109"/>
                    <a:gd name="T32" fmla="*/ 2147483647 w 87"/>
                    <a:gd name="T33" fmla="*/ 2147483647 h 109"/>
                    <a:gd name="T34" fmla="*/ 2147483647 w 87"/>
                    <a:gd name="T35" fmla="*/ 2147483647 h 109"/>
                    <a:gd name="T36" fmla="*/ 2147483647 w 87"/>
                    <a:gd name="T37" fmla="*/ 2147483647 h 109"/>
                    <a:gd name="T38" fmla="*/ 2147483647 w 87"/>
                    <a:gd name="T39" fmla="*/ 2147483647 h 109"/>
                    <a:gd name="T40" fmla="*/ 2147483647 w 87"/>
                    <a:gd name="T41" fmla="*/ 2147483647 h 109"/>
                    <a:gd name="T42" fmla="*/ 2147483647 w 87"/>
                    <a:gd name="T43" fmla="*/ 2147483647 h 109"/>
                    <a:gd name="T44" fmla="*/ 2147483647 w 87"/>
                    <a:gd name="T45" fmla="*/ 2147483647 h 109"/>
                    <a:gd name="T46" fmla="*/ 2147483647 w 87"/>
                    <a:gd name="T47" fmla="*/ 2147483647 h 109"/>
                    <a:gd name="T48" fmla="*/ 0 w 87"/>
                    <a:gd name="T49" fmla="*/ 2147483647 h 109"/>
                    <a:gd name="T50" fmla="*/ 2147483647 w 87"/>
                    <a:gd name="T51" fmla="*/ 2147483647 h 109"/>
                    <a:gd name="T52" fmla="*/ 2147483647 w 87"/>
                    <a:gd name="T53" fmla="*/ 2147483647 h 109"/>
                    <a:gd name="T54" fmla="*/ 2147483647 w 87"/>
                    <a:gd name="T55" fmla="*/ 2147483647 h 109"/>
                    <a:gd name="T56" fmla="*/ 2147483647 w 87"/>
                    <a:gd name="T57" fmla="*/ 2147483647 h 109"/>
                    <a:gd name="T58" fmla="*/ 2147483647 w 87"/>
                    <a:gd name="T59" fmla="*/ 2147483647 h 109"/>
                    <a:gd name="T60" fmla="*/ 2147483647 w 87"/>
                    <a:gd name="T61" fmla="*/ 2147483647 h 109"/>
                    <a:gd name="T62" fmla="*/ 2147483647 w 87"/>
                    <a:gd name="T63" fmla="*/ 2147483647 h 109"/>
                    <a:gd name="T64" fmla="*/ 2147483647 w 87"/>
                    <a:gd name="T65" fmla="*/ 2147483647 h 109"/>
                    <a:gd name="T66" fmla="*/ 2147483647 w 87"/>
                    <a:gd name="T67" fmla="*/ 2147483647 h 109"/>
                    <a:gd name="T68" fmla="*/ 2147483647 w 87"/>
                    <a:gd name="T69" fmla="*/ 2147483647 h 109"/>
                    <a:gd name="T70" fmla="*/ 2147483647 w 87"/>
                    <a:gd name="T71" fmla="*/ 2147483647 h 109"/>
                    <a:gd name="T72" fmla="*/ 2147483647 w 87"/>
                    <a:gd name="T73" fmla="*/ 2147483647 h 109"/>
                    <a:gd name="T74" fmla="*/ 2147483647 w 87"/>
                    <a:gd name="T75" fmla="*/ 2147483647 h 109"/>
                    <a:gd name="T76" fmla="*/ 2147483647 w 87"/>
                    <a:gd name="T77" fmla="*/ 2147483647 h 109"/>
                    <a:gd name="T78" fmla="*/ 2147483647 w 87"/>
                    <a:gd name="T79" fmla="*/ 2147483647 h 109"/>
                    <a:gd name="T80" fmla="*/ 2147483647 w 87"/>
                    <a:gd name="T81" fmla="*/ 2147483647 h 109"/>
                    <a:gd name="T82" fmla="*/ 2147483647 w 87"/>
                    <a:gd name="T83" fmla="*/ 2147483647 h 109"/>
                    <a:gd name="T84" fmla="*/ 2147483647 w 87"/>
                    <a:gd name="T85" fmla="*/ 2147483647 h 109"/>
                    <a:gd name="T86" fmla="*/ 2147483647 w 87"/>
                    <a:gd name="T87" fmla="*/ 2147483647 h 109"/>
                    <a:gd name="T88" fmla="*/ 2147483647 w 87"/>
                    <a:gd name="T89" fmla="*/ 2147483647 h 109"/>
                    <a:gd name="T90" fmla="*/ 2147483647 w 87"/>
                    <a:gd name="T91" fmla="*/ 2147483647 h 109"/>
                    <a:gd name="T92" fmla="*/ 2147483647 w 87"/>
                    <a:gd name="T93" fmla="*/ 2147483647 h 109"/>
                    <a:gd name="T94" fmla="*/ 2147483647 w 87"/>
                    <a:gd name="T95" fmla="*/ 2147483647 h 109"/>
                    <a:gd name="T96" fmla="*/ 2147483647 w 87"/>
                    <a:gd name="T97" fmla="*/ 2147483647 h 109"/>
                    <a:gd name="T98" fmla="*/ 2147483647 w 87"/>
                    <a:gd name="T99" fmla="*/ 2147483647 h 109"/>
                    <a:gd name="T100" fmla="*/ 2147483647 w 87"/>
                    <a:gd name="T101" fmla="*/ 2147483647 h 109"/>
                    <a:gd name="T102" fmla="*/ 2147483647 w 87"/>
                    <a:gd name="T103" fmla="*/ 2147483647 h 1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7"/>
                    <a:gd name="T157" fmla="*/ 0 h 109"/>
                    <a:gd name="T158" fmla="*/ 87 w 87"/>
                    <a:gd name="T159" fmla="*/ 109 h 10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7" h="109">
                      <a:moveTo>
                        <a:pt x="78" y="109"/>
                      </a:moveTo>
                      <a:lnTo>
                        <a:pt x="78" y="109"/>
                      </a:lnTo>
                      <a:lnTo>
                        <a:pt x="75" y="109"/>
                      </a:lnTo>
                      <a:lnTo>
                        <a:pt x="75" y="107"/>
                      </a:lnTo>
                      <a:lnTo>
                        <a:pt x="73" y="104"/>
                      </a:lnTo>
                      <a:lnTo>
                        <a:pt x="73" y="102"/>
                      </a:lnTo>
                      <a:lnTo>
                        <a:pt x="71" y="97"/>
                      </a:lnTo>
                      <a:lnTo>
                        <a:pt x="71" y="95"/>
                      </a:lnTo>
                      <a:lnTo>
                        <a:pt x="68" y="92"/>
                      </a:lnTo>
                      <a:lnTo>
                        <a:pt x="68" y="88"/>
                      </a:lnTo>
                      <a:lnTo>
                        <a:pt x="68" y="85"/>
                      </a:lnTo>
                      <a:lnTo>
                        <a:pt x="66" y="81"/>
                      </a:lnTo>
                      <a:lnTo>
                        <a:pt x="66" y="78"/>
                      </a:lnTo>
                      <a:lnTo>
                        <a:pt x="64" y="76"/>
                      </a:lnTo>
                      <a:lnTo>
                        <a:pt x="61" y="74"/>
                      </a:lnTo>
                      <a:lnTo>
                        <a:pt x="59" y="74"/>
                      </a:lnTo>
                      <a:lnTo>
                        <a:pt x="59" y="71"/>
                      </a:lnTo>
                      <a:lnTo>
                        <a:pt x="57" y="69"/>
                      </a:lnTo>
                      <a:lnTo>
                        <a:pt x="54" y="69"/>
                      </a:lnTo>
                      <a:lnTo>
                        <a:pt x="54" y="67"/>
                      </a:lnTo>
                      <a:lnTo>
                        <a:pt x="52" y="67"/>
                      </a:lnTo>
                      <a:lnTo>
                        <a:pt x="49" y="64"/>
                      </a:lnTo>
                      <a:lnTo>
                        <a:pt x="47" y="64"/>
                      </a:lnTo>
                      <a:lnTo>
                        <a:pt x="45" y="62"/>
                      </a:lnTo>
                      <a:lnTo>
                        <a:pt x="47" y="62"/>
                      </a:lnTo>
                      <a:lnTo>
                        <a:pt x="49" y="62"/>
                      </a:lnTo>
                      <a:lnTo>
                        <a:pt x="52" y="59"/>
                      </a:lnTo>
                      <a:lnTo>
                        <a:pt x="54" y="57"/>
                      </a:lnTo>
                      <a:lnTo>
                        <a:pt x="54" y="55"/>
                      </a:lnTo>
                      <a:lnTo>
                        <a:pt x="54" y="52"/>
                      </a:lnTo>
                      <a:lnTo>
                        <a:pt x="54" y="50"/>
                      </a:lnTo>
                      <a:lnTo>
                        <a:pt x="54" y="48"/>
                      </a:lnTo>
                      <a:lnTo>
                        <a:pt x="52" y="45"/>
                      </a:lnTo>
                      <a:lnTo>
                        <a:pt x="52" y="43"/>
                      </a:lnTo>
                      <a:lnTo>
                        <a:pt x="49" y="43"/>
                      </a:lnTo>
                      <a:lnTo>
                        <a:pt x="47" y="43"/>
                      </a:lnTo>
                      <a:lnTo>
                        <a:pt x="45" y="41"/>
                      </a:lnTo>
                      <a:lnTo>
                        <a:pt x="42" y="41"/>
                      </a:lnTo>
                      <a:lnTo>
                        <a:pt x="40" y="41"/>
                      </a:lnTo>
                      <a:lnTo>
                        <a:pt x="38" y="41"/>
                      </a:lnTo>
                      <a:lnTo>
                        <a:pt x="35" y="41"/>
                      </a:lnTo>
                      <a:lnTo>
                        <a:pt x="35" y="38"/>
                      </a:lnTo>
                      <a:lnTo>
                        <a:pt x="33" y="38"/>
                      </a:lnTo>
                      <a:lnTo>
                        <a:pt x="31" y="38"/>
                      </a:lnTo>
                      <a:lnTo>
                        <a:pt x="28" y="38"/>
                      </a:lnTo>
                      <a:lnTo>
                        <a:pt x="26" y="36"/>
                      </a:lnTo>
                      <a:lnTo>
                        <a:pt x="23" y="36"/>
                      </a:lnTo>
                      <a:lnTo>
                        <a:pt x="21" y="36"/>
                      </a:lnTo>
                      <a:lnTo>
                        <a:pt x="19" y="33"/>
                      </a:lnTo>
                      <a:lnTo>
                        <a:pt x="16" y="31"/>
                      </a:lnTo>
                      <a:lnTo>
                        <a:pt x="14" y="36"/>
                      </a:lnTo>
                      <a:lnTo>
                        <a:pt x="14" y="43"/>
                      </a:lnTo>
                      <a:lnTo>
                        <a:pt x="14" y="48"/>
                      </a:lnTo>
                      <a:lnTo>
                        <a:pt x="12" y="52"/>
                      </a:lnTo>
                      <a:lnTo>
                        <a:pt x="12" y="59"/>
                      </a:lnTo>
                      <a:lnTo>
                        <a:pt x="14" y="64"/>
                      </a:lnTo>
                      <a:lnTo>
                        <a:pt x="14" y="71"/>
                      </a:lnTo>
                      <a:lnTo>
                        <a:pt x="16" y="76"/>
                      </a:lnTo>
                      <a:lnTo>
                        <a:pt x="16" y="78"/>
                      </a:lnTo>
                      <a:lnTo>
                        <a:pt x="19" y="81"/>
                      </a:lnTo>
                      <a:lnTo>
                        <a:pt x="21" y="83"/>
                      </a:lnTo>
                      <a:lnTo>
                        <a:pt x="21" y="88"/>
                      </a:lnTo>
                      <a:lnTo>
                        <a:pt x="23" y="90"/>
                      </a:lnTo>
                      <a:lnTo>
                        <a:pt x="26" y="90"/>
                      </a:lnTo>
                      <a:lnTo>
                        <a:pt x="28" y="92"/>
                      </a:lnTo>
                      <a:lnTo>
                        <a:pt x="33" y="95"/>
                      </a:lnTo>
                      <a:lnTo>
                        <a:pt x="35" y="92"/>
                      </a:lnTo>
                      <a:lnTo>
                        <a:pt x="38" y="92"/>
                      </a:lnTo>
                      <a:lnTo>
                        <a:pt x="38" y="95"/>
                      </a:lnTo>
                      <a:lnTo>
                        <a:pt x="35" y="95"/>
                      </a:lnTo>
                      <a:lnTo>
                        <a:pt x="33" y="95"/>
                      </a:lnTo>
                      <a:lnTo>
                        <a:pt x="31" y="95"/>
                      </a:lnTo>
                      <a:lnTo>
                        <a:pt x="28" y="95"/>
                      </a:lnTo>
                      <a:lnTo>
                        <a:pt x="23" y="92"/>
                      </a:lnTo>
                      <a:lnTo>
                        <a:pt x="21" y="90"/>
                      </a:lnTo>
                      <a:lnTo>
                        <a:pt x="19" y="88"/>
                      </a:lnTo>
                      <a:lnTo>
                        <a:pt x="16" y="85"/>
                      </a:lnTo>
                      <a:lnTo>
                        <a:pt x="14" y="81"/>
                      </a:lnTo>
                      <a:lnTo>
                        <a:pt x="12" y="78"/>
                      </a:lnTo>
                      <a:lnTo>
                        <a:pt x="12" y="76"/>
                      </a:lnTo>
                      <a:lnTo>
                        <a:pt x="9" y="74"/>
                      </a:lnTo>
                      <a:lnTo>
                        <a:pt x="9" y="71"/>
                      </a:lnTo>
                      <a:lnTo>
                        <a:pt x="9" y="67"/>
                      </a:lnTo>
                      <a:lnTo>
                        <a:pt x="7" y="64"/>
                      </a:lnTo>
                      <a:lnTo>
                        <a:pt x="7" y="62"/>
                      </a:lnTo>
                      <a:lnTo>
                        <a:pt x="7" y="57"/>
                      </a:lnTo>
                      <a:lnTo>
                        <a:pt x="7" y="55"/>
                      </a:lnTo>
                      <a:lnTo>
                        <a:pt x="7" y="43"/>
                      </a:lnTo>
                      <a:lnTo>
                        <a:pt x="5" y="43"/>
                      </a:lnTo>
                      <a:lnTo>
                        <a:pt x="2" y="43"/>
                      </a:lnTo>
                      <a:lnTo>
                        <a:pt x="0" y="43"/>
                      </a:lnTo>
                      <a:lnTo>
                        <a:pt x="0" y="41"/>
                      </a:lnTo>
                      <a:lnTo>
                        <a:pt x="7" y="38"/>
                      </a:lnTo>
                      <a:lnTo>
                        <a:pt x="7" y="36"/>
                      </a:lnTo>
                      <a:lnTo>
                        <a:pt x="9" y="31"/>
                      </a:lnTo>
                      <a:lnTo>
                        <a:pt x="9" y="29"/>
                      </a:lnTo>
                      <a:lnTo>
                        <a:pt x="12" y="26"/>
                      </a:lnTo>
                      <a:lnTo>
                        <a:pt x="9" y="24"/>
                      </a:lnTo>
                      <a:lnTo>
                        <a:pt x="9" y="22"/>
                      </a:lnTo>
                      <a:lnTo>
                        <a:pt x="7" y="19"/>
                      </a:lnTo>
                      <a:lnTo>
                        <a:pt x="7" y="17"/>
                      </a:lnTo>
                      <a:lnTo>
                        <a:pt x="7" y="15"/>
                      </a:lnTo>
                      <a:lnTo>
                        <a:pt x="7" y="12"/>
                      </a:lnTo>
                      <a:lnTo>
                        <a:pt x="9" y="10"/>
                      </a:lnTo>
                      <a:lnTo>
                        <a:pt x="9" y="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6" y="0"/>
                      </a:lnTo>
                      <a:lnTo>
                        <a:pt x="19" y="0"/>
                      </a:lnTo>
                      <a:lnTo>
                        <a:pt x="19" y="3"/>
                      </a:lnTo>
                      <a:lnTo>
                        <a:pt x="16" y="3"/>
                      </a:lnTo>
                      <a:lnTo>
                        <a:pt x="16" y="5"/>
                      </a:lnTo>
                      <a:lnTo>
                        <a:pt x="14" y="7"/>
                      </a:lnTo>
                      <a:lnTo>
                        <a:pt x="14" y="12"/>
                      </a:lnTo>
                      <a:lnTo>
                        <a:pt x="14" y="15"/>
                      </a:lnTo>
                      <a:lnTo>
                        <a:pt x="14" y="19"/>
                      </a:lnTo>
                      <a:lnTo>
                        <a:pt x="16" y="22"/>
                      </a:lnTo>
                      <a:lnTo>
                        <a:pt x="19" y="24"/>
                      </a:lnTo>
                      <a:lnTo>
                        <a:pt x="19" y="26"/>
                      </a:lnTo>
                      <a:lnTo>
                        <a:pt x="21" y="29"/>
                      </a:lnTo>
                      <a:lnTo>
                        <a:pt x="26" y="31"/>
                      </a:lnTo>
                      <a:lnTo>
                        <a:pt x="28" y="31"/>
                      </a:lnTo>
                      <a:lnTo>
                        <a:pt x="31" y="31"/>
                      </a:lnTo>
                      <a:lnTo>
                        <a:pt x="33" y="33"/>
                      </a:lnTo>
                      <a:lnTo>
                        <a:pt x="35" y="33"/>
                      </a:lnTo>
                      <a:lnTo>
                        <a:pt x="38" y="33"/>
                      </a:lnTo>
                      <a:lnTo>
                        <a:pt x="40" y="36"/>
                      </a:lnTo>
                      <a:lnTo>
                        <a:pt x="45" y="36"/>
                      </a:lnTo>
                      <a:lnTo>
                        <a:pt x="47" y="36"/>
                      </a:lnTo>
                      <a:lnTo>
                        <a:pt x="49" y="38"/>
                      </a:lnTo>
                      <a:lnTo>
                        <a:pt x="52" y="38"/>
                      </a:lnTo>
                      <a:lnTo>
                        <a:pt x="54" y="41"/>
                      </a:lnTo>
                      <a:lnTo>
                        <a:pt x="57" y="41"/>
                      </a:lnTo>
                      <a:lnTo>
                        <a:pt x="59" y="43"/>
                      </a:lnTo>
                      <a:lnTo>
                        <a:pt x="61" y="43"/>
                      </a:lnTo>
                      <a:lnTo>
                        <a:pt x="64" y="43"/>
                      </a:lnTo>
                      <a:lnTo>
                        <a:pt x="64" y="45"/>
                      </a:lnTo>
                      <a:lnTo>
                        <a:pt x="66" y="45"/>
                      </a:lnTo>
                      <a:lnTo>
                        <a:pt x="66" y="48"/>
                      </a:lnTo>
                      <a:lnTo>
                        <a:pt x="68" y="50"/>
                      </a:lnTo>
                      <a:lnTo>
                        <a:pt x="68" y="52"/>
                      </a:lnTo>
                      <a:lnTo>
                        <a:pt x="68" y="55"/>
                      </a:lnTo>
                      <a:lnTo>
                        <a:pt x="66" y="57"/>
                      </a:lnTo>
                      <a:lnTo>
                        <a:pt x="64" y="57"/>
                      </a:lnTo>
                      <a:lnTo>
                        <a:pt x="64" y="55"/>
                      </a:lnTo>
                      <a:lnTo>
                        <a:pt x="61" y="55"/>
                      </a:lnTo>
                      <a:lnTo>
                        <a:pt x="61" y="52"/>
                      </a:lnTo>
                      <a:lnTo>
                        <a:pt x="61" y="55"/>
                      </a:lnTo>
                      <a:lnTo>
                        <a:pt x="64" y="55"/>
                      </a:lnTo>
                      <a:lnTo>
                        <a:pt x="66" y="55"/>
                      </a:lnTo>
                      <a:lnTo>
                        <a:pt x="66" y="52"/>
                      </a:lnTo>
                      <a:lnTo>
                        <a:pt x="66" y="50"/>
                      </a:lnTo>
                      <a:lnTo>
                        <a:pt x="64" y="50"/>
                      </a:lnTo>
                      <a:lnTo>
                        <a:pt x="64" y="48"/>
                      </a:lnTo>
                      <a:lnTo>
                        <a:pt x="61" y="48"/>
                      </a:lnTo>
                      <a:lnTo>
                        <a:pt x="59" y="45"/>
                      </a:lnTo>
                      <a:lnTo>
                        <a:pt x="57" y="45"/>
                      </a:lnTo>
                      <a:lnTo>
                        <a:pt x="59" y="48"/>
                      </a:lnTo>
                      <a:lnTo>
                        <a:pt x="59" y="52"/>
                      </a:lnTo>
                      <a:lnTo>
                        <a:pt x="59" y="55"/>
                      </a:lnTo>
                      <a:lnTo>
                        <a:pt x="59" y="59"/>
                      </a:lnTo>
                      <a:lnTo>
                        <a:pt x="59" y="62"/>
                      </a:lnTo>
                      <a:lnTo>
                        <a:pt x="59" y="64"/>
                      </a:lnTo>
                      <a:lnTo>
                        <a:pt x="61" y="67"/>
                      </a:lnTo>
                      <a:lnTo>
                        <a:pt x="64" y="71"/>
                      </a:lnTo>
                      <a:lnTo>
                        <a:pt x="66" y="71"/>
                      </a:lnTo>
                      <a:lnTo>
                        <a:pt x="66" y="74"/>
                      </a:lnTo>
                      <a:lnTo>
                        <a:pt x="68" y="76"/>
                      </a:lnTo>
                      <a:lnTo>
                        <a:pt x="71" y="78"/>
                      </a:lnTo>
                      <a:lnTo>
                        <a:pt x="73" y="81"/>
                      </a:lnTo>
                      <a:lnTo>
                        <a:pt x="75" y="81"/>
                      </a:lnTo>
                      <a:lnTo>
                        <a:pt x="78" y="81"/>
                      </a:lnTo>
                      <a:lnTo>
                        <a:pt x="80" y="81"/>
                      </a:lnTo>
                      <a:lnTo>
                        <a:pt x="83" y="81"/>
                      </a:lnTo>
                      <a:lnTo>
                        <a:pt x="83" y="78"/>
                      </a:lnTo>
                      <a:lnTo>
                        <a:pt x="80" y="78"/>
                      </a:lnTo>
                      <a:lnTo>
                        <a:pt x="83" y="76"/>
                      </a:lnTo>
                      <a:lnTo>
                        <a:pt x="85" y="76"/>
                      </a:lnTo>
                      <a:lnTo>
                        <a:pt x="85" y="78"/>
                      </a:lnTo>
                      <a:lnTo>
                        <a:pt x="87" y="78"/>
                      </a:lnTo>
                      <a:lnTo>
                        <a:pt x="87" y="81"/>
                      </a:lnTo>
                      <a:lnTo>
                        <a:pt x="87" y="83"/>
                      </a:lnTo>
                      <a:lnTo>
                        <a:pt x="85" y="83"/>
                      </a:lnTo>
                      <a:lnTo>
                        <a:pt x="85" y="85"/>
                      </a:lnTo>
                      <a:lnTo>
                        <a:pt x="83" y="85"/>
                      </a:lnTo>
                      <a:lnTo>
                        <a:pt x="80" y="85"/>
                      </a:lnTo>
                      <a:lnTo>
                        <a:pt x="78" y="85"/>
                      </a:lnTo>
                      <a:lnTo>
                        <a:pt x="75" y="85"/>
                      </a:lnTo>
                      <a:lnTo>
                        <a:pt x="73" y="83"/>
                      </a:lnTo>
                      <a:lnTo>
                        <a:pt x="71" y="83"/>
                      </a:lnTo>
                      <a:lnTo>
                        <a:pt x="71" y="81"/>
                      </a:lnTo>
                      <a:lnTo>
                        <a:pt x="71" y="85"/>
                      </a:lnTo>
                      <a:lnTo>
                        <a:pt x="71" y="88"/>
                      </a:lnTo>
                      <a:lnTo>
                        <a:pt x="73" y="90"/>
                      </a:lnTo>
                      <a:lnTo>
                        <a:pt x="75" y="92"/>
                      </a:lnTo>
                      <a:lnTo>
                        <a:pt x="75" y="95"/>
                      </a:lnTo>
                      <a:lnTo>
                        <a:pt x="78" y="100"/>
                      </a:lnTo>
                      <a:lnTo>
                        <a:pt x="78" y="102"/>
                      </a:lnTo>
                      <a:lnTo>
                        <a:pt x="80" y="104"/>
                      </a:lnTo>
                      <a:lnTo>
                        <a:pt x="78" y="10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8" name="Freeform 459"/>
                <p:cNvSpPr>
                  <a:spLocks/>
                </p:cNvSpPr>
                <p:nvPr/>
              </p:nvSpPr>
              <p:spPr bwMode="auto">
                <a:xfrm>
                  <a:off x="1466850" y="3636963"/>
                  <a:ext cx="52388" cy="106363"/>
                </a:xfrm>
                <a:custGeom>
                  <a:avLst/>
                  <a:gdLst>
                    <a:gd name="T0" fmla="*/ 2147483647 w 33"/>
                    <a:gd name="T1" fmla="*/ 2147483647 h 67"/>
                    <a:gd name="T2" fmla="*/ 2147483647 w 33"/>
                    <a:gd name="T3" fmla="*/ 2147483647 h 67"/>
                    <a:gd name="T4" fmla="*/ 2147483647 w 33"/>
                    <a:gd name="T5" fmla="*/ 2147483647 h 67"/>
                    <a:gd name="T6" fmla="*/ 2147483647 w 33"/>
                    <a:gd name="T7" fmla="*/ 2147483647 h 67"/>
                    <a:gd name="T8" fmla="*/ 2147483647 w 33"/>
                    <a:gd name="T9" fmla="*/ 2147483647 h 67"/>
                    <a:gd name="T10" fmla="*/ 2147483647 w 33"/>
                    <a:gd name="T11" fmla="*/ 2147483647 h 67"/>
                    <a:gd name="T12" fmla="*/ 2147483647 w 33"/>
                    <a:gd name="T13" fmla="*/ 2147483647 h 67"/>
                    <a:gd name="T14" fmla="*/ 2147483647 w 33"/>
                    <a:gd name="T15" fmla="*/ 2147483647 h 67"/>
                    <a:gd name="T16" fmla="*/ 2147483647 w 33"/>
                    <a:gd name="T17" fmla="*/ 2147483647 h 67"/>
                    <a:gd name="T18" fmla="*/ 2147483647 w 33"/>
                    <a:gd name="T19" fmla="*/ 2147483647 h 67"/>
                    <a:gd name="T20" fmla="*/ 2147483647 w 33"/>
                    <a:gd name="T21" fmla="*/ 2147483647 h 67"/>
                    <a:gd name="T22" fmla="*/ 2147483647 w 33"/>
                    <a:gd name="T23" fmla="*/ 2147483647 h 67"/>
                    <a:gd name="T24" fmla="*/ 2147483647 w 33"/>
                    <a:gd name="T25" fmla="*/ 2147483647 h 67"/>
                    <a:gd name="T26" fmla="*/ 2147483647 w 33"/>
                    <a:gd name="T27" fmla="*/ 2147483647 h 67"/>
                    <a:gd name="T28" fmla="*/ 2147483647 w 33"/>
                    <a:gd name="T29" fmla="*/ 2147483647 h 67"/>
                    <a:gd name="T30" fmla="*/ 2147483647 w 33"/>
                    <a:gd name="T31" fmla="*/ 2147483647 h 67"/>
                    <a:gd name="T32" fmla="*/ 2147483647 w 33"/>
                    <a:gd name="T33" fmla="*/ 2147483647 h 67"/>
                    <a:gd name="T34" fmla="*/ 2147483647 w 33"/>
                    <a:gd name="T35" fmla="*/ 2147483647 h 67"/>
                    <a:gd name="T36" fmla="*/ 2147483647 w 33"/>
                    <a:gd name="T37" fmla="*/ 2147483647 h 67"/>
                    <a:gd name="T38" fmla="*/ 2147483647 w 33"/>
                    <a:gd name="T39" fmla="*/ 2147483647 h 67"/>
                    <a:gd name="T40" fmla="*/ 2147483647 w 33"/>
                    <a:gd name="T41" fmla="*/ 2147483647 h 67"/>
                    <a:gd name="T42" fmla="*/ 2147483647 w 33"/>
                    <a:gd name="T43" fmla="*/ 2147483647 h 67"/>
                    <a:gd name="T44" fmla="*/ 2147483647 w 33"/>
                    <a:gd name="T45" fmla="*/ 2147483647 h 67"/>
                    <a:gd name="T46" fmla="*/ 2147483647 w 33"/>
                    <a:gd name="T47" fmla="*/ 2147483647 h 67"/>
                    <a:gd name="T48" fmla="*/ 2147483647 w 33"/>
                    <a:gd name="T49" fmla="*/ 2147483647 h 67"/>
                    <a:gd name="T50" fmla="*/ 2147483647 w 33"/>
                    <a:gd name="T51" fmla="*/ 0 h 67"/>
                    <a:gd name="T52" fmla="*/ 2147483647 w 33"/>
                    <a:gd name="T53" fmla="*/ 0 h 67"/>
                    <a:gd name="T54" fmla="*/ 2147483647 w 33"/>
                    <a:gd name="T55" fmla="*/ 0 h 67"/>
                    <a:gd name="T56" fmla="*/ 2147483647 w 33"/>
                    <a:gd name="T57" fmla="*/ 2147483647 h 67"/>
                    <a:gd name="T58" fmla="*/ 2147483647 w 33"/>
                    <a:gd name="T59" fmla="*/ 2147483647 h 67"/>
                    <a:gd name="T60" fmla="*/ 2147483647 w 33"/>
                    <a:gd name="T61" fmla="*/ 2147483647 h 67"/>
                    <a:gd name="T62" fmla="*/ 2147483647 w 33"/>
                    <a:gd name="T63" fmla="*/ 2147483647 h 6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3"/>
                    <a:gd name="T97" fmla="*/ 0 h 67"/>
                    <a:gd name="T98" fmla="*/ 33 w 33"/>
                    <a:gd name="T99" fmla="*/ 67 h 6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3" h="67">
                      <a:moveTo>
                        <a:pt x="30" y="15"/>
                      </a:moveTo>
                      <a:lnTo>
                        <a:pt x="33" y="19"/>
                      </a:lnTo>
                      <a:lnTo>
                        <a:pt x="33" y="26"/>
                      </a:lnTo>
                      <a:lnTo>
                        <a:pt x="33" y="34"/>
                      </a:lnTo>
                      <a:lnTo>
                        <a:pt x="33" y="38"/>
                      </a:lnTo>
                      <a:lnTo>
                        <a:pt x="33" y="45"/>
                      </a:lnTo>
                      <a:lnTo>
                        <a:pt x="30" y="50"/>
                      </a:lnTo>
                      <a:lnTo>
                        <a:pt x="28" y="57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19" y="64"/>
                      </a:lnTo>
                      <a:lnTo>
                        <a:pt x="16" y="64"/>
                      </a:lnTo>
                      <a:lnTo>
                        <a:pt x="14" y="67"/>
                      </a:lnTo>
                      <a:lnTo>
                        <a:pt x="11" y="67"/>
                      </a:lnTo>
                      <a:lnTo>
                        <a:pt x="11" y="64"/>
                      </a:lnTo>
                      <a:lnTo>
                        <a:pt x="14" y="64"/>
                      </a:lnTo>
                      <a:lnTo>
                        <a:pt x="14" y="62"/>
                      </a:lnTo>
                      <a:lnTo>
                        <a:pt x="16" y="62"/>
                      </a:lnTo>
                      <a:lnTo>
                        <a:pt x="19" y="60"/>
                      </a:lnTo>
                      <a:lnTo>
                        <a:pt x="21" y="60"/>
                      </a:lnTo>
                      <a:lnTo>
                        <a:pt x="21" y="57"/>
                      </a:lnTo>
                      <a:lnTo>
                        <a:pt x="23" y="55"/>
                      </a:lnTo>
                      <a:lnTo>
                        <a:pt x="26" y="52"/>
                      </a:lnTo>
                      <a:lnTo>
                        <a:pt x="26" y="48"/>
                      </a:lnTo>
                      <a:lnTo>
                        <a:pt x="26" y="43"/>
                      </a:lnTo>
                      <a:lnTo>
                        <a:pt x="28" y="38"/>
                      </a:lnTo>
                      <a:lnTo>
                        <a:pt x="28" y="34"/>
                      </a:lnTo>
                      <a:lnTo>
                        <a:pt x="28" y="29"/>
                      </a:lnTo>
                      <a:lnTo>
                        <a:pt x="28" y="24"/>
                      </a:lnTo>
                      <a:lnTo>
                        <a:pt x="26" y="19"/>
                      </a:lnTo>
                      <a:lnTo>
                        <a:pt x="26" y="17"/>
                      </a:lnTo>
                      <a:lnTo>
                        <a:pt x="26" y="15"/>
                      </a:lnTo>
                      <a:lnTo>
                        <a:pt x="23" y="15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10"/>
                      </a:lnTo>
                      <a:lnTo>
                        <a:pt x="19" y="8"/>
                      </a:lnTo>
                      <a:lnTo>
                        <a:pt x="16" y="5"/>
                      </a:lnTo>
                      <a:lnTo>
                        <a:pt x="11" y="5"/>
                      </a:lnTo>
                      <a:lnTo>
                        <a:pt x="9" y="3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9" y="3"/>
                      </a:lnTo>
                      <a:lnTo>
                        <a:pt x="21" y="3"/>
                      </a:lnTo>
                      <a:lnTo>
                        <a:pt x="23" y="5"/>
                      </a:lnTo>
                      <a:lnTo>
                        <a:pt x="26" y="8"/>
                      </a:lnTo>
                      <a:lnTo>
                        <a:pt x="28" y="10"/>
                      </a:lnTo>
                      <a:lnTo>
                        <a:pt x="28" y="12"/>
                      </a:lnTo>
                      <a:lnTo>
                        <a:pt x="30" y="12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39" name="Freeform 460"/>
                <p:cNvSpPr>
                  <a:spLocks/>
                </p:cNvSpPr>
                <p:nvPr/>
              </p:nvSpPr>
              <p:spPr bwMode="auto">
                <a:xfrm>
                  <a:off x="1158875" y="3649663"/>
                  <a:ext cx="127000" cy="146050"/>
                </a:xfrm>
                <a:custGeom>
                  <a:avLst/>
                  <a:gdLst>
                    <a:gd name="T0" fmla="*/ 2147483647 w 80"/>
                    <a:gd name="T1" fmla="*/ 0 h 92"/>
                    <a:gd name="T2" fmla="*/ 2147483647 w 80"/>
                    <a:gd name="T3" fmla="*/ 2147483647 h 92"/>
                    <a:gd name="T4" fmla="*/ 2147483647 w 80"/>
                    <a:gd name="T5" fmla="*/ 2147483647 h 92"/>
                    <a:gd name="T6" fmla="*/ 2147483647 w 80"/>
                    <a:gd name="T7" fmla="*/ 2147483647 h 92"/>
                    <a:gd name="T8" fmla="*/ 2147483647 w 80"/>
                    <a:gd name="T9" fmla="*/ 2147483647 h 92"/>
                    <a:gd name="T10" fmla="*/ 2147483647 w 80"/>
                    <a:gd name="T11" fmla="*/ 2147483647 h 92"/>
                    <a:gd name="T12" fmla="*/ 2147483647 w 80"/>
                    <a:gd name="T13" fmla="*/ 2147483647 h 92"/>
                    <a:gd name="T14" fmla="*/ 2147483647 w 80"/>
                    <a:gd name="T15" fmla="*/ 2147483647 h 92"/>
                    <a:gd name="T16" fmla="*/ 2147483647 w 80"/>
                    <a:gd name="T17" fmla="*/ 2147483647 h 92"/>
                    <a:gd name="T18" fmla="*/ 2147483647 w 80"/>
                    <a:gd name="T19" fmla="*/ 2147483647 h 92"/>
                    <a:gd name="T20" fmla="*/ 2147483647 w 80"/>
                    <a:gd name="T21" fmla="*/ 2147483647 h 92"/>
                    <a:gd name="T22" fmla="*/ 2147483647 w 80"/>
                    <a:gd name="T23" fmla="*/ 2147483647 h 92"/>
                    <a:gd name="T24" fmla="*/ 2147483647 w 80"/>
                    <a:gd name="T25" fmla="*/ 2147483647 h 92"/>
                    <a:gd name="T26" fmla="*/ 2147483647 w 80"/>
                    <a:gd name="T27" fmla="*/ 2147483647 h 92"/>
                    <a:gd name="T28" fmla="*/ 2147483647 w 80"/>
                    <a:gd name="T29" fmla="*/ 2147483647 h 92"/>
                    <a:gd name="T30" fmla="*/ 2147483647 w 80"/>
                    <a:gd name="T31" fmla="*/ 2147483647 h 92"/>
                    <a:gd name="T32" fmla="*/ 2147483647 w 80"/>
                    <a:gd name="T33" fmla="*/ 2147483647 h 92"/>
                    <a:gd name="T34" fmla="*/ 2147483647 w 80"/>
                    <a:gd name="T35" fmla="*/ 2147483647 h 92"/>
                    <a:gd name="T36" fmla="*/ 2147483647 w 80"/>
                    <a:gd name="T37" fmla="*/ 2147483647 h 92"/>
                    <a:gd name="T38" fmla="*/ 2147483647 w 80"/>
                    <a:gd name="T39" fmla="*/ 2147483647 h 92"/>
                    <a:gd name="T40" fmla="*/ 2147483647 w 80"/>
                    <a:gd name="T41" fmla="*/ 2147483647 h 92"/>
                    <a:gd name="T42" fmla="*/ 0 w 80"/>
                    <a:gd name="T43" fmla="*/ 0 h 92"/>
                    <a:gd name="T44" fmla="*/ 2147483647 w 80"/>
                    <a:gd name="T45" fmla="*/ 0 h 9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80"/>
                    <a:gd name="T70" fmla="*/ 0 h 92"/>
                    <a:gd name="T71" fmla="*/ 80 w 80"/>
                    <a:gd name="T72" fmla="*/ 92 h 92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80" h="92">
                      <a:moveTo>
                        <a:pt x="80" y="0"/>
                      </a:moveTo>
                      <a:lnTo>
                        <a:pt x="80" y="14"/>
                      </a:lnTo>
                      <a:lnTo>
                        <a:pt x="80" y="44"/>
                      </a:lnTo>
                      <a:lnTo>
                        <a:pt x="80" y="75"/>
                      </a:lnTo>
                      <a:lnTo>
                        <a:pt x="80" y="89"/>
                      </a:lnTo>
                      <a:lnTo>
                        <a:pt x="78" y="89"/>
                      </a:lnTo>
                      <a:lnTo>
                        <a:pt x="73" y="89"/>
                      </a:lnTo>
                      <a:lnTo>
                        <a:pt x="71" y="89"/>
                      </a:lnTo>
                      <a:lnTo>
                        <a:pt x="64" y="89"/>
                      </a:lnTo>
                      <a:lnTo>
                        <a:pt x="59" y="89"/>
                      </a:lnTo>
                      <a:lnTo>
                        <a:pt x="52" y="89"/>
                      </a:lnTo>
                      <a:lnTo>
                        <a:pt x="47" y="89"/>
                      </a:lnTo>
                      <a:lnTo>
                        <a:pt x="40" y="92"/>
                      </a:lnTo>
                      <a:lnTo>
                        <a:pt x="33" y="92"/>
                      </a:lnTo>
                      <a:lnTo>
                        <a:pt x="28" y="92"/>
                      </a:lnTo>
                      <a:lnTo>
                        <a:pt x="21" y="92"/>
                      </a:lnTo>
                      <a:lnTo>
                        <a:pt x="16" y="92"/>
                      </a:lnTo>
                      <a:lnTo>
                        <a:pt x="12" y="92"/>
                      </a:lnTo>
                      <a:lnTo>
                        <a:pt x="7" y="92"/>
                      </a:lnTo>
                      <a:lnTo>
                        <a:pt x="5" y="92"/>
                      </a:lnTo>
                      <a:lnTo>
                        <a:pt x="0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0" name="Freeform 461"/>
                <p:cNvSpPr>
                  <a:spLocks/>
                </p:cNvSpPr>
                <p:nvPr/>
              </p:nvSpPr>
              <p:spPr bwMode="auto">
                <a:xfrm>
                  <a:off x="1447800" y="3649663"/>
                  <a:ext cx="44450" cy="88900"/>
                </a:xfrm>
                <a:custGeom>
                  <a:avLst/>
                  <a:gdLst>
                    <a:gd name="T0" fmla="*/ 2147483647 w 28"/>
                    <a:gd name="T1" fmla="*/ 2147483647 h 56"/>
                    <a:gd name="T2" fmla="*/ 2147483647 w 28"/>
                    <a:gd name="T3" fmla="*/ 2147483647 h 56"/>
                    <a:gd name="T4" fmla="*/ 2147483647 w 28"/>
                    <a:gd name="T5" fmla="*/ 2147483647 h 56"/>
                    <a:gd name="T6" fmla="*/ 2147483647 w 28"/>
                    <a:gd name="T7" fmla="*/ 2147483647 h 56"/>
                    <a:gd name="T8" fmla="*/ 2147483647 w 28"/>
                    <a:gd name="T9" fmla="*/ 2147483647 h 56"/>
                    <a:gd name="T10" fmla="*/ 2147483647 w 28"/>
                    <a:gd name="T11" fmla="*/ 2147483647 h 56"/>
                    <a:gd name="T12" fmla="*/ 2147483647 w 28"/>
                    <a:gd name="T13" fmla="*/ 2147483647 h 56"/>
                    <a:gd name="T14" fmla="*/ 2147483647 w 28"/>
                    <a:gd name="T15" fmla="*/ 2147483647 h 56"/>
                    <a:gd name="T16" fmla="*/ 2147483647 w 28"/>
                    <a:gd name="T17" fmla="*/ 2147483647 h 56"/>
                    <a:gd name="T18" fmla="*/ 2147483647 w 28"/>
                    <a:gd name="T19" fmla="*/ 2147483647 h 56"/>
                    <a:gd name="T20" fmla="*/ 2147483647 w 28"/>
                    <a:gd name="T21" fmla="*/ 2147483647 h 56"/>
                    <a:gd name="T22" fmla="*/ 2147483647 w 28"/>
                    <a:gd name="T23" fmla="*/ 2147483647 h 56"/>
                    <a:gd name="T24" fmla="*/ 2147483647 w 28"/>
                    <a:gd name="T25" fmla="*/ 2147483647 h 56"/>
                    <a:gd name="T26" fmla="*/ 2147483647 w 28"/>
                    <a:gd name="T27" fmla="*/ 2147483647 h 56"/>
                    <a:gd name="T28" fmla="*/ 2147483647 w 28"/>
                    <a:gd name="T29" fmla="*/ 2147483647 h 56"/>
                    <a:gd name="T30" fmla="*/ 2147483647 w 28"/>
                    <a:gd name="T31" fmla="*/ 2147483647 h 56"/>
                    <a:gd name="T32" fmla="*/ 2147483647 w 28"/>
                    <a:gd name="T33" fmla="*/ 2147483647 h 56"/>
                    <a:gd name="T34" fmla="*/ 2147483647 w 28"/>
                    <a:gd name="T35" fmla="*/ 2147483647 h 56"/>
                    <a:gd name="T36" fmla="*/ 2147483647 w 28"/>
                    <a:gd name="T37" fmla="*/ 2147483647 h 56"/>
                    <a:gd name="T38" fmla="*/ 2147483647 w 28"/>
                    <a:gd name="T39" fmla="*/ 2147483647 h 56"/>
                    <a:gd name="T40" fmla="*/ 2147483647 w 28"/>
                    <a:gd name="T41" fmla="*/ 2147483647 h 56"/>
                    <a:gd name="T42" fmla="*/ 2147483647 w 28"/>
                    <a:gd name="T43" fmla="*/ 2147483647 h 56"/>
                    <a:gd name="T44" fmla="*/ 2147483647 w 28"/>
                    <a:gd name="T45" fmla="*/ 2147483647 h 56"/>
                    <a:gd name="T46" fmla="*/ 2147483647 w 28"/>
                    <a:gd name="T47" fmla="*/ 2147483647 h 56"/>
                    <a:gd name="T48" fmla="*/ 2147483647 w 28"/>
                    <a:gd name="T49" fmla="*/ 2147483647 h 56"/>
                    <a:gd name="T50" fmla="*/ 2147483647 w 28"/>
                    <a:gd name="T51" fmla="*/ 2147483647 h 56"/>
                    <a:gd name="T52" fmla="*/ 2147483647 w 28"/>
                    <a:gd name="T53" fmla="*/ 2147483647 h 56"/>
                    <a:gd name="T54" fmla="*/ 2147483647 w 28"/>
                    <a:gd name="T55" fmla="*/ 2147483647 h 56"/>
                    <a:gd name="T56" fmla="*/ 2147483647 w 28"/>
                    <a:gd name="T57" fmla="*/ 2147483647 h 56"/>
                    <a:gd name="T58" fmla="*/ 2147483647 w 28"/>
                    <a:gd name="T59" fmla="*/ 2147483647 h 56"/>
                    <a:gd name="T60" fmla="*/ 2147483647 w 28"/>
                    <a:gd name="T61" fmla="*/ 2147483647 h 56"/>
                    <a:gd name="T62" fmla="*/ 2147483647 w 28"/>
                    <a:gd name="T63" fmla="*/ 2147483647 h 56"/>
                    <a:gd name="T64" fmla="*/ 0 w 28"/>
                    <a:gd name="T65" fmla="*/ 2147483647 h 56"/>
                    <a:gd name="T66" fmla="*/ 0 w 28"/>
                    <a:gd name="T67" fmla="*/ 2147483647 h 56"/>
                    <a:gd name="T68" fmla="*/ 2147483647 w 28"/>
                    <a:gd name="T69" fmla="*/ 2147483647 h 56"/>
                    <a:gd name="T70" fmla="*/ 2147483647 w 28"/>
                    <a:gd name="T71" fmla="*/ 2147483647 h 56"/>
                    <a:gd name="T72" fmla="*/ 2147483647 w 28"/>
                    <a:gd name="T73" fmla="*/ 2147483647 h 56"/>
                    <a:gd name="T74" fmla="*/ 2147483647 w 28"/>
                    <a:gd name="T75" fmla="*/ 2147483647 h 56"/>
                    <a:gd name="T76" fmla="*/ 2147483647 w 28"/>
                    <a:gd name="T77" fmla="*/ 2147483647 h 56"/>
                    <a:gd name="T78" fmla="*/ 2147483647 w 28"/>
                    <a:gd name="T79" fmla="*/ 2147483647 h 56"/>
                    <a:gd name="T80" fmla="*/ 2147483647 w 28"/>
                    <a:gd name="T81" fmla="*/ 2147483647 h 56"/>
                    <a:gd name="T82" fmla="*/ 2147483647 w 28"/>
                    <a:gd name="T83" fmla="*/ 2147483647 h 56"/>
                    <a:gd name="T84" fmla="*/ 2147483647 w 28"/>
                    <a:gd name="T85" fmla="*/ 2147483647 h 5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56"/>
                    <a:gd name="T131" fmla="*/ 28 w 28"/>
                    <a:gd name="T132" fmla="*/ 56 h 5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56">
                      <a:moveTo>
                        <a:pt x="16" y="18"/>
                      </a:moveTo>
                      <a:lnTo>
                        <a:pt x="16" y="21"/>
                      </a:lnTo>
                      <a:lnTo>
                        <a:pt x="16" y="23"/>
                      </a:lnTo>
                      <a:lnTo>
                        <a:pt x="16" y="26"/>
                      </a:lnTo>
                      <a:lnTo>
                        <a:pt x="16" y="28"/>
                      </a:lnTo>
                      <a:lnTo>
                        <a:pt x="14" y="28"/>
                      </a:lnTo>
                      <a:lnTo>
                        <a:pt x="14" y="30"/>
                      </a:lnTo>
                      <a:lnTo>
                        <a:pt x="12" y="33"/>
                      </a:lnTo>
                      <a:lnTo>
                        <a:pt x="12" y="35"/>
                      </a:lnTo>
                      <a:lnTo>
                        <a:pt x="9" y="35"/>
                      </a:lnTo>
                      <a:lnTo>
                        <a:pt x="7" y="35"/>
                      </a:lnTo>
                      <a:lnTo>
                        <a:pt x="5" y="35"/>
                      </a:lnTo>
                      <a:lnTo>
                        <a:pt x="2" y="35"/>
                      </a:lnTo>
                      <a:lnTo>
                        <a:pt x="5" y="37"/>
                      </a:lnTo>
                      <a:lnTo>
                        <a:pt x="7" y="37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12" y="37"/>
                      </a:lnTo>
                      <a:lnTo>
                        <a:pt x="14" y="37"/>
                      </a:lnTo>
                      <a:lnTo>
                        <a:pt x="16" y="37"/>
                      </a:lnTo>
                      <a:lnTo>
                        <a:pt x="16" y="40"/>
                      </a:lnTo>
                      <a:lnTo>
                        <a:pt x="16" y="42"/>
                      </a:lnTo>
                      <a:lnTo>
                        <a:pt x="16" y="44"/>
                      </a:lnTo>
                      <a:lnTo>
                        <a:pt x="16" y="47"/>
                      </a:lnTo>
                      <a:lnTo>
                        <a:pt x="14" y="47"/>
                      </a:lnTo>
                      <a:lnTo>
                        <a:pt x="14" y="49"/>
                      </a:lnTo>
                      <a:lnTo>
                        <a:pt x="12" y="52"/>
                      </a:lnTo>
                      <a:lnTo>
                        <a:pt x="9" y="52"/>
                      </a:lnTo>
                      <a:lnTo>
                        <a:pt x="12" y="52"/>
                      </a:lnTo>
                      <a:lnTo>
                        <a:pt x="14" y="52"/>
                      </a:lnTo>
                      <a:lnTo>
                        <a:pt x="16" y="52"/>
                      </a:lnTo>
                      <a:lnTo>
                        <a:pt x="19" y="52"/>
                      </a:lnTo>
                      <a:lnTo>
                        <a:pt x="19" y="49"/>
                      </a:lnTo>
                      <a:lnTo>
                        <a:pt x="21" y="49"/>
                      </a:lnTo>
                      <a:lnTo>
                        <a:pt x="23" y="47"/>
                      </a:lnTo>
                      <a:lnTo>
                        <a:pt x="23" y="44"/>
                      </a:lnTo>
                      <a:lnTo>
                        <a:pt x="26" y="44"/>
                      </a:lnTo>
                      <a:lnTo>
                        <a:pt x="26" y="42"/>
                      </a:lnTo>
                      <a:lnTo>
                        <a:pt x="28" y="42"/>
                      </a:lnTo>
                      <a:lnTo>
                        <a:pt x="28" y="44"/>
                      </a:lnTo>
                      <a:lnTo>
                        <a:pt x="28" y="47"/>
                      </a:lnTo>
                      <a:lnTo>
                        <a:pt x="26" y="49"/>
                      </a:lnTo>
                      <a:lnTo>
                        <a:pt x="26" y="52"/>
                      </a:lnTo>
                      <a:lnTo>
                        <a:pt x="23" y="54"/>
                      </a:lnTo>
                      <a:lnTo>
                        <a:pt x="21" y="54"/>
                      </a:lnTo>
                      <a:lnTo>
                        <a:pt x="19" y="54"/>
                      </a:lnTo>
                      <a:lnTo>
                        <a:pt x="16" y="56"/>
                      </a:lnTo>
                      <a:lnTo>
                        <a:pt x="14" y="56"/>
                      </a:lnTo>
                      <a:lnTo>
                        <a:pt x="12" y="56"/>
                      </a:lnTo>
                      <a:lnTo>
                        <a:pt x="9" y="56"/>
                      </a:lnTo>
                      <a:lnTo>
                        <a:pt x="9" y="54"/>
                      </a:lnTo>
                      <a:lnTo>
                        <a:pt x="7" y="54"/>
                      </a:lnTo>
                      <a:lnTo>
                        <a:pt x="5" y="52"/>
                      </a:lnTo>
                      <a:lnTo>
                        <a:pt x="7" y="52"/>
                      </a:lnTo>
                      <a:lnTo>
                        <a:pt x="7" y="49"/>
                      </a:lnTo>
                      <a:lnTo>
                        <a:pt x="9" y="49"/>
                      </a:lnTo>
                      <a:lnTo>
                        <a:pt x="12" y="47"/>
                      </a:lnTo>
                      <a:lnTo>
                        <a:pt x="14" y="44"/>
                      </a:lnTo>
                      <a:lnTo>
                        <a:pt x="14" y="42"/>
                      </a:lnTo>
                      <a:lnTo>
                        <a:pt x="12" y="44"/>
                      </a:lnTo>
                      <a:lnTo>
                        <a:pt x="9" y="44"/>
                      </a:lnTo>
                      <a:lnTo>
                        <a:pt x="9" y="42"/>
                      </a:lnTo>
                      <a:lnTo>
                        <a:pt x="7" y="42"/>
                      </a:lnTo>
                      <a:lnTo>
                        <a:pt x="5" y="42"/>
                      </a:lnTo>
                      <a:lnTo>
                        <a:pt x="2" y="40"/>
                      </a:lnTo>
                      <a:lnTo>
                        <a:pt x="0" y="37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2" y="33"/>
                      </a:lnTo>
                      <a:lnTo>
                        <a:pt x="5" y="33"/>
                      </a:lnTo>
                      <a:lnTo>
                        <a:pt x="7" y="33"/>
                      </a:lnTo>
                      <a:lnTo>
                        <a:pt x="9" y="33"/>
                      </a:lnTo>
                      <a:lnTo>
                        <a:pt x="12" y="28"/>
                      </a:lnTo>
                      <a:lnTo>
                        <a:pt x="12" y="23"/>
                      </a:lnTo>
                      <a:lnTo>
                        <a:pt x="9" y="18"/>
                      </a:lnTo>
                      <a:lnTo>
                        <a:pt x="9" y="14"/>
                      </a:lnTo>
                      <a:lnTo>
                        <a:pt x="7" y="9"/>
                      </a:lnTo>
                      <a:lnTo>
                        <a:pt x="7" y="7"/>
                      </a:lnTo>
                      <a:lnTo>
                        <a:pt x="9" y="2"/>
                      </a:lnTo>
                      <a:lnTo>
                        <a:pt x="14" y="0"/>
                      </a:lnTo>
                      <a:lnTo>
                        <a:pt x="14" y="2"/>
                      </a:lnTo>
                      <a:lnTo>
                        <a:pt x="14" y="7"/>
                      </a:lnTo>
                      <a:lnTo>
                        <a:pt x="14" y="14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1" name="Freeform 462"/>
                <p:cNvSpPr>
                  <a:spLocks/>
                </p:cNvSpPr>
                <p:nvPr/>
              </p:nvSpPr>
              <p:spPr bwMode="auto">
                <a:xfrm>
                  <a:off x="1166813" y="3652838"/>
                  <a:ext cx="115888" cy="138113"/>
                </a:xfrm>
                <a:custGeom>
                  <a:avLst/>
                  <a:gdLst>
                    <a:gd name="T0" fmla="*/ 2147483647 w 73"/>
                    <a:gd name="T1" fmla="*/ 2147483647 h 87"/>
                    <a:gd name="T2" fmla="*/ 2147483647 w 73"/>
                    <a:gd name="T3" fmla="*/ 2147483647 h 87"/>
                    <a:gd name="T4" fmla="*/ 2147483647 w 73"/>
                    <a:gd name="T5" fmla="*/ 2147483647 h 87"/>
                    <a:gd name="T6" fmla="*/ 2147483647 w 73"/>
                    <a:gd name="T7" fmla="*/ 2147483647 h 87"/>
                    <a:gd name="T8" fmla="*/ 2147483647 w 73"/>
                    <a:gd name="T9" fmla="*/ 2147483647 h 87"/>
                    <a:gd name="T10" fmla="*/ 2147483647 w 73"/>
                    <a:gd name="T11" fmla="*/ 2147483647 h 87"/>
                    <a:gd name="T12" fmla="*/ 2147483647 w 73"/>
                    <a:gd name="T13" fmla="*/ 2147483647 h 87"/>
                    <a:gd name="T14" fmla="*/ 2147483647 w 73"/>
                    <a:gd name="T15" fmla="*/ 2147483647 h 87"/>
                    <a:gd name="T16" fmla="*/ 2147483647 w 73"/>
                    <a:gd name="T17" fmla="*/ 2147483647 h 87"/>
                    <a:gd name="T18" fmla="*/ 2147483647 w 73"/>
                    <a:gd name="T19" fmla="*/ 2147483647 h 87"/>
                    <a:gd name="T20" fmla="*/ 2147483647 w 73"/>
                    <a:gd name="T21" fmla="*/ 2147483647 h 87"/>
                    <a:gd name="T22" fmla="*/ 2147483647 w 73"/>
                    <a:gd name="T23" fmla="*/ 2147483647 h 87"/>
                    <a:gd name="T24" fmla="*/ 2147483647 w 73"/>
                    <a:gd name="T25" fmla="*/ 2147483647 h 87"/>
                    <a:gd name="T26" fmla="*/ 2147483647 w 73"/>
                    <a:gd name="T27" fmla="*/ 2147483647 h 87"/>
                    <a:gd name="T28" fmla="*/ 2147483647 w 73"/>
                    <a:gd name="T29" fmla="*/ 2147483647 h 87"/>
                    <a:gd name="T30" fmla="*/ 2147483647 w 73"/>
                    <a:gd name="T31" fmla="*/ 2147483647 h 87"/>
                    <a:gd name="T32" fmla="*/ 2147483647 w 73"/>
                    <a:gd name="T33" fmla="*/ 2147483647 h 87"/>
                    <a:gd name="T34" fmla="*/ 0 w 73"/>
                    <a:gd name="T35" fmla="*/ 0 h 87"/>
                    <a:gd name="T36" fmla="*/ 2147483647 w 73"/>
                    <a:gd name="T37" fmla="*/ 2147483647 h 87"/>
                    <a:gd name="T38" fmla="*/ 2147483647 w 73"/>
                    <a:gd name="T39" fmla="*/ 2147483647 h 8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73"/>
                    <a:gd name="T61" fmla="*/ 0 h 87"/>
                    <a:gd name="T62" fmla="*/ 73 w 73"/>
                    <a:gd name="T63" fmla="*/ 87 h 8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73" h="87">
                      <a:moveTo>
                        <a:pt x="71" y="83"/>
                      </a:moveTo>
                      <a:lnTo>
                        <a:pt x="68" y="83"/>
                      </a:lnTo>
                      <a:lnTo>
                        <a:pt x="66" y="83"/>
                      </a:lnTo>
                      <a:lnTo>
                        <a:pt x="61" y="85"/>
                      </a:lnTo>
                      <a:lnTo>
                        <a:pt x="56" y="85"/>
                      </a:lnTo>
                      <a:lnTo>
                        <a:pt x="49" y="85"/>
                      </a:lnTo>
                      <a:lnTo>
                        <a:pt x="45" y="85"/>
                      </a:lnTo>
                      <a:lnTo>
                        <a:pt x="37" y="85"/>
                      </a:lnTo>
                      <a:lnTo>
                        <a:pt x="33" y="85"/>
                      </a:lnTo>
                      <a:lnTo>
                        <a:pt x="26" y="85"/>
                      </a:lnTo>
                      <a:lnTo>
                        <a:pt x="21" y="87"/>
                      </a:lnTo>
                      <a:lnTo>
                        <a:pt x="16" y="87"/>
                      </a:lnTo>
                      <a:lnTo>
                        <a:pt x="11" y="87"/>
                      </a:lnTo>
                      <a:lnTo>
                        <a:pt x="7" y="87"/>
                      </a:lnTo>
                      <a:lnTo>
                        <a:pt x="4" y="87"/>
                      </a:lnTo>
                      <a:lnTo>
                        <a:pt x="2" y="87"/>
                      </a:lnTo>
                      <a:lnTo>
                        <a:pt x="0" y="0"/>
                      </a:lnTo>
                      <a:lnTo>
                        <a:pt x="73" y="2"/>
                      </a:lnTo>
                      <a:lnTo>
                        <a:pt x="71" y="83"/>
                      </a:lnTo>
                      <a:close/>
                    </a:path>
                  </a:pathLst>
                </a:custGeom>
                <a:solidFill>
                  <a:srgbClr val="53A3C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2" name="Freeform 463"/>
                <p:cNvSpPr>
                  <a:spLocks/>
                </p:cNvSpPr>
                <p:nvPr/>
              </p:nvSpPr>
              <p:spPr bwMode="auto">
                <a:xfrm>
                  <a:off x="1147763" y="3806826"/>
                  <a:ext cx="153988" cy="47625"/>
                </a:xfrm>
                <a:custGeom>
                  <a:avLst/>
                  <a:gdLst>
                    <a:gd name="T0" fmla="*/ 2147483647 w 97"/>
                    <a:gd name="T1" fmla="*/ 2147483647 h 30"/>
                    <a:gd name="T2" fmla="*/ 2147483647 w 97"/>
                    <a:gd name="T3" fmla="*/ 2147483647 h 30"/>
                    <a:gd name="T4" fmla="*/ 2147483647 w 97"/>
                    <a:gd name="T5" fmla="*/ 2147483647 h 30"/>
                    <a:gd name="T6" fmla="*/ 2147483647 w 97"/>
                    <a:gd name="T7" fmla="*/ 2147483647 h 30"/>
                    <a:gd name="T8" fmla="*/ 2147483647 w 97"/>
                    <a:gd name="T9" fmla="*/ 2147483647 h 30"/>
                    <a:gd name="T10" fmla="*/ 2147483647 w 97"/>
                    <a:gd name="T11" fmla="*/ 2147483647 h 30"/>
                    <a:gd name="T12" fmla="*/ 2147483647 w 97"/>
                    <a:gd name="T13" fmla="*/ 2147483647 h 30"/>
                    <a:gd name="T14" fmla="*/ 2147483647 w 97"/>
                    <a:gd name="T15" fmla="*/ 2147483647 h 30"/>
                    <a:gd name="T16" fmla="*/ 2147483647 w 97"/>
                    <a:gd name="T17" fmla="*/ 2147483647 h 30"/>
                    <a:gd name="T18" fmla="*/ 2147483647 w 97"/>
                    <a:gd name="T19" fmla="*/ 2147483647 h 30"/>
                    <a:gd name="T20" fmla="*/ 2147483647 w 97"/>
                    <a:gd name="T21" fmla="*/ 2147483647 h 30"/>
                    <a:gd name="T22" fmla="*/ 2147483647 w 97"/>
                    <a:gd name="T23" fmla="*/ 2147483647 h 30"/>
                    <a:gd name="T24" fmla="*/ 2147483647 w 97"/>
                    <a:gd name="T25" fmla="*/ 2147483647 h 30"/>
                    <a:gd name="T26" fmla="*/ 2147483647 w 97"/>
                    <a:gd name="T27" fmla="*/ 2147483647 h 30"/>
                    <a:gd name="T28" fmla="*/ 2147483647 w 97"/>
                    <a:gd name="T29" fmla="*/ 2147483647 h 30"/>
                    <a:gd name="T30" fmla="*/ 2147483647 w 97"/>
                    <a:gd name="T31" fmla="*/ 2147483647 h 30"/>
                    <a:gd name="T32" fmla="*/ 2147483647 w 97"/>
                    <a:gd name="T33" fmla="*/ 2147483647 h 30"/>
                    <a:gd name="T34" fmla="*/ 2147483647 w 97"/>
                    <a:gd name="T35" fmla="*/ 2147483647 h 30"/>
                    <a:gd name="T36" fmla="*/ 2147483647 w 97"/>
                    <a:gd name="T37" fmla="*/ 2147483647 h 30"/>
                    <a:gd name="T38" fmla="*/ 2147483647 w 97"/>
                    <a:gd name="T39" fmla="*/ 2147483647 h 30"/>
                    <a:gd name="T40" fmla="*/ 2147483647 w 97"/>
                    <a:gd name="T41" fmla="*/ 2147483647 h 30"/>
                    <a:gd name="T42" fmla="*/ 2147483647 w 97"/>
                    <a:gd name="T43" fmla="*/ 2147483647 h 30"/>
                    <a:gd name="T44" fmla="*/ 2147483647 w 97"/>
                    <a:gd name="T45" fmla="*/ 2147483647 h 30"/>
                    <a:gd name="T46" fmla="*/ 2147483647 w 97"/>
                    <a:gd name="T47" fmla="*/ 2147483647 h 30"/>
                    <a:gd name="T48" fmla="*/ 2147483647 w 97"/>
                    <a:gd name="T49" fmla="*/ 2147483647 h 30"/>
                    <a:gd name="T50" fmla="*/ 2147483647 w 97"/>
                    <a:gd name="T51" fmla="*/ 2147483647 h 30"/>
                    <a:gd name="T52" fmla="*/ 2147483647 w 97"/>
                    <a:gd name="T53" fmla="*/ 2147483647 h 30"/>
                    <a:gd name="T54" fmla="*/ 2147483647 w 97"/>
                    <a:gd name="T55" fmla="*/ 2147483647 h 30"/>
                    <a:gd name="T56" fmla="*/ 0 w 97"/>
                    <a:gd name="T57" fmla="*/ 2147483647 h 30"/>
                    <a:gd name="T58" fmla="*/ 2147483647 w 97"/>
                    <a:gd name="T59" fmla="*/ 2147483647 h 30"/>
                    <a:gd name="T60" fmla="*/ 2147483647 w 97"/>
                    <a:gd name="T61" fmla="*/ 2147483647 h 30"/>
                    <a:gd name="T62" fmla="*/ 2147483647 w 97"/>
                    <a:gd name="T63" fmla="*/ 2147483647 h 30"/>
                    <a:gd name="T64" fmla="*/ 2147483647 w 97"/>
                    <a:gd name="T65" fmla="*/ 2147483647 h 30"/>
                    <a:gd name="T66" fmla="*/ 2147483647 w 97"/>
                    <a:gd name="T67" fmla="*/ 2147483647 h 30"/>
                    <a:gd name="T68" fmla="*/ 2147483647 w 97"/>
                    <a:gd name="T69" fmla="*/ 2147483647 h 30"/>
                    <a:gd name="T70" fmla="*/ 2147483647 w 97"/>
                    <a:gd name="T71" fmla="*/ 2147483647 h 30"/>
                    <a:gd name="T72" fmla="*/ 2147483647 w 97"/>
                    <a:gd name="T73" fmla="*/ 2147483647 h 30"/>
                    <a:gd name="T74" fmla="*/ 2147483647 w 97"/>
                    <a:gd name="T75" fmla="*/ 2147483647 h 30"/>
                    <a:gd name="T76" fmla="*/ 2147483647 w 97"/>
                    <a:gd name="T77" fmla="*/ 2147483647 h 30"/>
                    <a:gd name="T78" fmla="*/ 2147483647 w 97"/>
                    <a:gd name="T79" fmla="*/ 2147483647 h 30"/>
                    <a:gd name="T80" fmla="*/ 2147483647 w 97"/>
                    <a:gd name="T81" fmla="*/ 2147483647 h 30"/>
                    <a:gd name="T82" fmla="*/ 2147483647 w 97"/>
                    <a:gd name="T83" fmla="*/ 0 h 30"/>
                    <a:gd name="T84" fmla="*/ 2147483647 w 97"/>
                    <a:gd name="T85" fmla="*/ 0 h 30"/>
                    <a:gd name="T86" fmla="*/ 2147483647 w 97"/>
                    <a:gd name="T87" fmla="*/ 0 h 30"/>
                    <a:gd name="T88" fmla="*/ 2147483647 w 97"/>
                    <a:gd name="T89" fmla="*/ 0 h 30"/>
                    <a:gd name="T90" fmla="*/ 2147483647 w 97"/>
                    <a:gd name="T91" fmla="*/ 0 h 3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7"/>
                    <a:gd name="T139" fmla="*/ 0 h 30"/>
                    <a:gd name="T140" fmla="*/ 97 w 97"/>
                    <a:gd name="T141" fmla="*/ 30 h 3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7" h="30">
                      <a:moveTo>
                        <a:pt x="97" y="2"/>
                      </a:moveTo>
                      <a:lnTo>
                        <a:pt x="97" y="2"/>
                      </a:lnTo>
                      <a:lnTo>
                        <a:pt x="94" y="2"/>
                      </a:lnTo>
                      <a:lnTo>
                        <a:pt x="92" y="4"/>
                      </a:lnTo>
                      <a:lnTo>
                        <a:pt x="90" y="4"/>
                      </a:lnTo>
                      <a:lnTo>
                        <a:pt x="87" y="7"/>
                      </a:lnTo>
                      <a:lnTo>
                        <a:pt x="85" y="7"/>
                      </a:lnTo>
                      <a:lnTo>
                        <a:pt x="83" y="9"/>
                      </a:lnTo>
                      <a:lnTo>
                        <a:pt x="80" y="9"/>
                      </a:lnTo>
                      <a:lnTo>
                        <a:pt x="78" y="9"/>
                      </a:lnTo>
                      <a:lnTo>
                        <a:pt x="75" y="12"/>
                      </a:lnTo>
                      <a:lnTo>
                        <a:pt x="71" y="12"/>
                      </a:lnTo>
                      <a:lnTo>
                        <a:pt x="68" y="12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1" y="16"/>
                      </a:lnTo>
                      <a:lnTo>
                        <a:pt x="61" y="23"/>
                      </a:lnTo>
                      <a:lnTo>
                        <a:pt x="61" y="28"/>
                      </a:lnTo>
                      <a:lnTo>
                        <a:pt x="61" y="30"/>
                      </a:lnTo>
                      <a:lnTo>
                        <a:pt x="59" y="28"/>
                      </a:lnTo>
                      <a:lnTo>
                        <a:pt x="59" y="23"/>
                      </a:lnTo>
                      <a:lnTo>
                        <a:pt x="59" y="21"/>
                      </a:lnTo>
                      <a:lnTo>
                        <a:pt x="59" y="16"/>
                      </a:lnTo>
                      <a:lnTo>
                        <a:pt x="59" y="14"/>
                      </a:lnTo>
                      <a:lnTo>
                        <a:pt x="61" y="14"/>
                      </a:lnTo>
                      <a:lnTo>
                        <a:pt x="61" y="12"/>
                      </a:lnTo>
                      <a:lnTo>
                        <a:pt x="64" y="12"/>
                      </a:lnTo>
                      <a:lnTo>
                        <a:pt x="66" y="9"/>
                      </a:lnTo>
                      <a:lnTo>
                        <a:pt x="68" y="9"/>
                      </a:lnTo>
                      <a:lnTo>
                        <a:pt x="73" y="9"/>
                      </a:lnTo>
                      <a:lnTo>
                        <a:pt x="75" y="7"/>
                      </a:lnTo>
                      <a:lnTo>
                        <a:pt x="78" y="7"/>
                      </a:lnTo>
                      <a:lnTo>
                        <a:pt x="83" y="4"/>
                      </a:lnTo>
                      <a:lnTo>
                        <a:pt x="78" y="4"/>
                      </a:lnTo>
                      <a:lnTo>
                        <a:pt x="73" y="4"/>
                      </a:lnTo>
                      <a:lnTo>
                        <a:pt x="68" y="4"/>
                      </a:lnTo>
                      <a:lnTo>
                        <a:pt x="61" y="4"/>
                      </a:lnTo>
                      <a:lnTo>
                        <a:pt x="54" y="7"/>
                      </a:lnTo>
                      <a:lnTo>
                        <a:pt x="47" y="7"/>
                      </a:lnTo>
                      <a:lnTo>
                        <a:pt x="40" y="7"/>
                      </a:lnTo>
                      <a:lnTo>
                        <a:pt x="33" y="7"/>
                      </a:lnTo>
                      <a:lnTo>
                        <a:pt x="28" y="9"/>
                      </a:lnTo>
                      <a:lnTo>
                        <a:pt x="21" y="9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9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7" y="7"/>
                      </a:lnTo>
                      <a:lnTo>
                        <a:pt x="9" y="7"/>
                      </a:lnTo>
                      <a:lnTo>
                        <a:pt x="12" y="7"/>
                      </a:lnTo>
                      <a:lnTo>
                        <a:pt x="14" y="7"/>
                      </a:lnTo>
                      <a:lnTo>
                        <a:pt x="19" y="4"/>
                      </a:lnTo>
                      <a:lnTo>
                        <a:pt x="21" y="4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3" y="4"/>
                      </a:lnTo>
                      <a:lnTo>
                        <a:pt x="38" y="4"/>
                      </a:lnTo>
                      <a:lnTo>
                        <a:pt x="40" y="4"/>
                      </a:lnTo>
                      <a:lnTo>
                        <a:pt x="45" y="2"/>
                      </a:lnTo>
                      <a:lnTo>
                        <a:pt x="49" y="2"/>
                      </a:lnTo>
                      <a:lnTo>
                        <a:pt x="54" y="2"/>
                      </a:lnTo>
                      <a:lnTo>
                        <a:pt x="59" y="2"/>
                      </a:lnTo>
                      <a:lnTo>
                        <a:pt x="61" y="2"/>
                      </a:lnTo>
                      <a:lnTo>
                        <a:pt x="66" y="2"/>
                      </a:lnTo>
                      <a:lnTo>
                        <a:pt x="71" y="2"/>
                      </a:lnTo>
                      <a:lnTo>
                        <a:pt x="73" y="2"/>
                      </a:lnTo>
                      <a:lnTo>
                        <a:pt x="78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87" y="0"/>
                      </a:lnTo>
                      <a:lnTo>
                        <a:pt x="90" y="0"/>
                      </a:lnTo>
                      <a:lnTo>
                        <a:pt x="92" y="0"/>
                      </a:lnTo>
                      <a:lnTo>
                        <a:pt x="94" y="0"/>
                      </a:lnTo>
                      <a:lnTo>
                        <a:pt x="97" y="0"/>
                      </a:lnTo>
                      <a:lnTo>
                        <a:pt x="97" y="2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3" name="Freeform 464"/>
                <p:cNvSpPr>
                  <a:spLocks/>
                </p:cNvSpPr>
                <p:nvPr/>
              </p:nvSpPr>
              <p:spPr bwMode="auto">
                <a:xfrm>
                  <a:off x="1098550" y="3832226"/>
                  <a:ext cx="198438" cy="46038"/>
                </a:xfrm>
                <a:custGeom>
                  <a:avLst/>
                  <a:gdLst>
                    <a:gd name="T0" fmla="*/ 2147483647 w 125"/>
                    <a:gd name="T1" fmla="*/ 2147483647 h 29"/>
                    <a:gd name="T2" fmla="*/ 2147483647 w 125"/>
                    <a:gd name="T3" fmla="*/ 2147483647 h 29"/>
                    <a:gd name="T4" fmla="*/ 2147483647 w 125"/>
                    <a:gd name="T5" fmla="*/ 2147483647 h 29"/>
                    <a:gd name="T6" fmla="*/ 2147483647 w 125"/>
                    <a:gd name="T7" fmla="*/ 2147483647 h 29"/>
                    <a:gd name="T8" fmla="*/ 2147483647 w 125"/>
                    <a:gd name="T9" fmla="*/ 2147483647 h 29"/>
                    <a:gd name="T10" fmla="*/ 0 w 125"/>
                    <a:gd name="T11" fmla="*/ 2147483647 h 29"/>
                    <a:gd name="T12" fmla="*/ 0 w 125"/>
                    <a:gd name="T13" fmla="*/ 2147483647 h 29"/>
                    <a:gd name="T14" fmla="*/ 2147483647 w 125"/>
                    <a:gd name="T15" fmla="*/ 2147483647 h 29"/>
                    <a:gd name="T16" fmla="*/ 2147483647 w 125"/>
                    <a:gd name="T17" fmla="*/ 2147483647 h 29"/>
                    <a:gd name="T18" fmla="*/ 2147483647 w 125"/>
                    <a:gd name="T19" fmla="*/ 2147483647 h 29"/>
                    <a:gd name="T20" fmla="*/ 2147483647 w 125"/>
                    <a:gd name="T21" fmla="*/ 2147483647 h 29"/>
                    <a:gd name="T22" fmla="*/ 2147483647 w 125"/>
                    <a:gd name="T23" fmla="*/ 2147483647 h 29"/>
                    <a:gd name="T24" fmla="*/ 2147483647 w 125"/>
                    <a:gd name="T25" fmla="*/ 2147483647 h 29"/>
                    <a:gd name="T26" fmla="*/ 2147483647 w 125"/>
                    <a:gd name="T27" fmla="*/ 2147483647 h 29"/>
                    <a:gd name="T28" fmla="*/ 2147483647 w 125"/>
                    <a:gd name="T29" fmla="*/ 2147483647 h 29"/>
                    <a:gd name="T30" fmla="*/ 2147483647 w 125"/>
                    <a:gd name="T31" fmla="*/ 2147483647 h 29"/>
                    <a:gd name="T32" fmla="*/ 2147483647 w 125"/>
                    <a:gd name="T33" fmla="*/ 2147483647 h 29"/>
                    <a:gd name="T34" fmla="*/ 2147483647 w 125"/>
                    <a:gd name="T35" fmla="*/ 2147483647 h 29"/>
                    <a:gd name="T36" fmla="*/ 2147483647 w 125"/>
                    <a:gd name="T37" fmla="*/ 2147483647 h 29"/>
                    <a:gd name="T38" fmla="*/ 2147483647 w 125"/>
                    <a:gd name="T39" fmla="*/ 0 h 29"/>
                    <a:gd name="T40" fmla="*/ 2147483647 w 125"/>
                    <a:gd name="T41" fmla="*/ 0 h 29"/>
                    <a:gd name="T42" fmla="*/ 2147483647 w 125"/>
                    <a:gd name="T43" fmla="*/ 2147483647 h 29"/>
                    <a:gd name="T44" fmla="*/ 2147483647 w 125"/>
                    <a:gd name="T45" fmla="*/ 2147483647 h 29"/>
                    <a:gd name="T46" fmla="*/ 2147483647 w 125"/>
                    <a:gd name="T47" fmla="*/ 2147483647 h 29"/>
                    <a:gd name="T48" fmla="*/ 2147483647 w 125"/>
                    <a:gd name="T49" fmla="*/ 2147483647 h 29"/>
                    <a:gd name="T50" fmla="*/ 2147483647 w 125"/>
                    <a:gd name="T51" fmla="*/ 2147483647 h 29"/>
                    <a:gd name="T52" fmla="*/ 2147483647 w 125"/>
                    <a:gd name="T53" fmla="*/ 2147483647 h 29"/>
                    <a:gd name="T54" fmla="*/ 2147483647 w 125"/>
                    <a:gd name="T55" fmla="*/ 2147483647 h 29"/>
                    <a:gd name="T56" fmla="*/ 2147483647 w 125"/>
                    <a:gd name="T57" fmla="*/ 2147483647 h 29"/>
                    <a:gd name="T58" fmla="*/ 2147483647 w 125"/>
                    <a:gd name="T59" fmla="*/ 2147483647 h 29"/>
                    <a:gd name="T60" fmla="*/ 2147483647 w 125"/>
                    <a:gd name="T61" fmla="*/ 2147483647 h 29"/>
                    <a:gd name="T62" fmla="*/ 2147483647 w 125"/>
                    <a:gd name="T63" fmla="*/ 2147483647 h 29"/>
                    <a:gd name="T64" fmla="*/ 2147483647 w 125"/>
                    <a:gd name="T65" fmla="*/ 2147483647 h 29"/>
                    <a:gd name="T66" fmla="*/ 2147483647 w 125"/>
                    <a:gd name="T67" fmla="*/ 2147483647 h 29"/>
                    <a:gd name="T68" fmla="*/ 2147483647 w 125"/>
                    <a:gd name="T69" fmla="*/ 2147483647 h 29"/>
                    <a:gd name="T70" fmla="*/ 2147483647 w 125"/>
                    <a:gd name="T71" fmla="*/ 2147483647 h 29"/>
                    <a:gd name="T72" fmla="*/ 2147483647 w 125"/>
                    <a:gd name="T73" fmla="*/ 2147483647 h 29"/>
                    <a:gd name="T74" fmla="*/ 2147483647 w 125"/>
                    <a:gd name="T75" fmla="*/ 2147483647 h 29"/>
                    <a:gd name="T76" fmla="*/ 2147483647 w 125"/>
                    <a:gd name="T77" fmla="*/ 2147483647 h 29"/>
                    <a:gd name="T78" fmla="*/ 2147483647 w 125"/>
                    <a:gd name="T79" fmla="*/ 2147483647 h 29"/>
                    <a:gd name="T80" fmla="*/ 2147483647 w 125"/>
                    <a:gd name="T81" fmla="*/ 2147483647 h 29"/>
                    <a:gd name="T82" fmla="*/ 2147483647 w 125"/>
                    <a:gd name="T83" fmla="*/ 2147483647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25"/>
                    <a:gd name="T127" fmla="*/ 0 h 29"/>
                    <a:gd name="T128" fmla="*/ 125 w 125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25" h="29">
                      <a:moveTo>
                        <a:pt x="38" y="29"/>
                      </a:moveTo>
                      <a:lnTo>
                        <a:pt x="38" y="29"/>
                      </a:lnTo>
                      <a:lnTo>
                        <a:pt x="36" y="29"/>
                      </a:lnTo>
                      <a:lnTo>
                        <a:pt x="33" y="29"/>
                      </a:lnTo>
                      <a:lnTo>
                        <a:pt x="28" y="29"/>
                      </a:lnTo>
                      <a:lnTo>
                        <a:pt x="26" y="26"/>
                      </a:lnTo>
                      <a:lnTo>
                        <a:pt x="24" y="26"/>
                      </a:lnTo>
                      <a:lnTo>
                        <a:pt x="19" y="24"/>
                      </a:lnTo>
                      <a:lnTo>
                        <a:pt x="17" y="24"/>
                      </a:lnTo>
                      <a:lnTo>
                        <a:pt x="12" y="24"/>
                      </a:lnTo>
                      <a:lnTo>
                        <a:pt x="10" y="22"/>
                      </a:lnTo>
                      <a:lnTo>
                        <a:pt x="7" y="22"/>
                      </a:lnTo>
                      <a:lnTo>
                        <a:pt x="5" y="22"/>
                      </a:lnTo>
                      <a:lnTo>
                        <a:pt x="3" y="19"/>
                      </a:lnTo>
                      <a:lnTo>
                        <a:pt x="0" y="19"/>
                      </a:lnTo>
                      <a:lnTo>
                        <a:pt x="0" y="17"/>
                      </a:lnTo>
                      <a:lnTo>
                        <a:pt x="43" y="12"/>
                      </a:lnTo>
                      <a:lnTo>
                        <a:pt x="43" y="10"/>
                      </a:lnTo>
                      <a:lnTo>
                        <a:pt x="43" y="7"/>
                      </a:lnTo>
                      <a:lnTo>
                        <a:pt x="43" y="5"/>
                      </a:lnTo>
                      <a:lnTo>
                        <a:pt x="40" y="3"/>
                      </a:lnTo>
                      <a:lnTo>
                        <a:pt x="38" y="3"/>
                      </a:lnTo>
                      <a:lnTo>
                        <a:pt x="36" y="3"/>
                      </a:lnTo>
                      <a:lnTo>
                        <a:pt x="33" y="5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4" y="5"/>
                      </a:lnTo>
                      <a:lnTo>
                        <a:pt x="21" y="5"/>
                      </a:lnTo>
                      <a:lnTo>
                        <a:pt x="19" y="5"/>
                      </a:lnTo>
                      <a:lnTo>
                        <a:pt x="17" y="5"/>
                      </a:lnTo>
                      <a:lnTo>
                        <a:pt x="14" y="5"/>
                      </a:lnTo>
                      <a:lnTo>
                        <a:pt x="12" y="5"/>
                      </a:lnTo>
                      <a:lnTo>
                        <a:pt x="14" y="5"/>
                      </a:lnTo>
                      <a:lnTo>
                        <a:pt x="17" y="3"/>
                      </a:lnTo>
                      <a:lnTo>
                        <a:pt x="19" y="3"/>
                      </a:lnTo>
                      <a:lnTo>
                        <a:pt x="21" y="3"/>
                      </a:lnTo>
                      <a:lnTo>
                        <a:pt x="24" y="3"/>
                      </a:lnTo>
                      <a:lnTo>
                        <a:pt x="26" y="3"/>
                      </a:lnTo>
                      <a:lnTo>
                        <a:pt x="28" y="3"/>
                      </a:lnTo>
                      <a:lnTo>
                        <a:pt x="31" y="3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3" y="0"/>
                      </a:lnTo>
                      <a:lnTo>
                        <a:pt x="45" y="3"/>
                      </a:lnTo>
                      <a:lnTo>
                        <a:pt x="45" y="5"/>
                      </a:lnTo>
                      <a:lnTo>
                        <a:pt x="47" y="7"/>
                      </a:lnTo>
                      <a:lnTo>
                        <a:pt x="47" y="10"/>
                      </a:lnTo>
                      <a:lnTo>
                        <a:pt x="47" y="12"/>
                      </a:lnTo>
                      <a:lnTo>
                        <a:pt x="45" y="14"/>
                      </a:lnTo>
                      <a:lnTo>
                        <a:pt x="45" y="17"/>
                      </a:lnTo>
                      <a:lnTo>
                        <a:pt x="40" y="17"/>
                      </a:lnTo>
                      <a:lnTo>
                        <a:pt x="40" y="14"/>
                      </a:lnTo>
                      <a:lnTo>
                        <a:pt x="38" y="14"/>
                      </a:lnTo>
                      <a:lnTo>
                        <a:pt x="36" y="14"/>
                      </a:lnTo>
                      <a:lnTo>
                        <a:pt x="33" y="14"/>
                      </a:lnTo>
                      <a:lnTo>
                        <a:pt x="31" y="17"/>
                      </a:lnTo>
                      <a:lnTo>
                        <a:pt x="28" y="17"/>
                      </a:lnTo>
                      <a:lnTo>
                        <a:pt x="26" y="17"/>
                      </a:lnTo>
                      <a:lnTo>
                        <a:pt x="24" y="17"/>
                      </a:lnTo>
                      <a:lnTo>
                        <a:pt x="21" y="17"/>
                      </a:lnTo>
                      <a:lnTo>
                        <a:pt x="19" y="17"/>
                      </a:lnTo>
                      <a:lnTo>
                        <a:pt x="17" y="19"/>
                      </a:lnTo>
                      <a:lnTo>
                        <a:pt x="14" y="19"/>
                      </a:lnTo>
                      <a:lnTo>
                        <a:pt x="12" y="19"/>
                      </a:lnTo>
                      <a:lnTo>
                        <a:pt x="10" y="19"/>
                      </a:lnTo>
                      <a:lnTo>
                        <a:pt x="12" y="19"/>
                      </a:lnTo>
                      <a:lnTo>
                        <a:pt x="14" y="22"/>
                      </a:lnTo>
                      <a:lnTo>
                        <a:pt x="17" y="22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24" y="24"/>
                      </a:lnTo>
                      <a:lnTo>
                        <a:pt x="26" y="24"/>
                      </a:lnTo>
                      <a:lnTo>
                        <a:pt x="28" y="24"/>
                      </a:lnTo>
                      <a:lnTo>
                        <a:pt x="31" y="24"/>
                      </a:lnTo>
                      <a:lnTo>
                        <a:pt x="33" y="24"/>
                      </a:lnTo>
                      <a:lnTo>
                        <a:pt x="36" y="26"/>
                      </a:lnTo>
                      <a:lnTo>
                        <a:pt x="38" y="26"/>
                      </a:lnTo>
                      <a:lnTo>
                        <a:pt x="40" y="26"/>
                      </a:lnTo>
                      <a:lnTo>
                        <a:pt x="43" y="26"/>
                      </a:lnTo>
                      <a:lnTo>
                        <a:pt x="45" y="26"/>
                      </a:lnTo>
                      <a:lnTo>
                        <a:pt x="47" y="24"/>
                      </a:lnTo>
                      <a:lnTo>
                        <a:pt x="54" y="24"/>
                      </a:lnTo>
                      <a:lnTo>
                        <a:pt x="59" y="24"/>
                      </a:lnTo>
                      <a:lnTo>
                        <a:pt x="64" y="22"/>
                      </a:lnTo>
                      <a:lnTo>
                        <a:pt x="71" y="22"/>
                      </a:lnTo>
                      <a:lnTo>
                        <a:pt x="78" y="19"/>
                      </a:lnTo>
                      <a:lnTo>
                        <a:pt x="83" y="19"/>
                      </a:lnTo>
                      <a:lnTo>
                        <a:pt x="90" y="19"/>
                      </a:lnTo>
                      <a:lnTo>
                        <a:pt x="97" y="17"/>
                      </a:lnTo>
                      <a:lnTo>
                        <a:pt x="102" y="17"/>
                      </a:lnTo>
                      <a:lnTo>
                        <a:pt x="106" y="14"/>
                      </a:lnTo>
                      <a:lnTo>
                        <a:pt x="111" y="14"/>
                      </a:lnTo>
                      <a:lnTo>
                        <a:pt x="114" y="14"/>
                      </a:lnTo>
                      <a:lnTo>
                        <a:pt x="95" y="12"/>
                      </a:lnTo>
                      <a:lnTo>
                        <a:pt x="95" y="10"/>
                      </a:lnTo>
                      <a:lnTo>
                        <a:pt x="125" y="14"/>
                      </a:lnTo>
                      <a:lnTo>
                        <a:pt x="38" y="29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4" name="Freeform 465"/>
                <p:cNvSpPr>
                  <a:spLocks/>
                </p:cNvSpPr>
                <p:nvPr/>
              </p:nvSpPr>
              <p:spPr bwMode="auto">
                <a:xfrm>
                  <a:off x="1241425" y="3878263"/>
                  <a:ext cx="11113" cy="25400"/>
                </a:xfrm>
                <a:custGeom>
                  <a:avLst/>
                  <a:gdLst>
                    <a:gd name="T0" fmla="*/ 2147483647 w 7"/>
                    <a:gd name="T1" fmla="*/ 0 h 16"/>
                    <a:gd name="T2" fmla="*/ 2147483647 w 7"/>
                    <a:gd name="T3" fmla="*/ 2147483647 h 16"/>
                    <a:gd name="T4" fmla="*/ 2147483647 w 7"/>
                    <a:gd name="T5" fmla="*/ 2147483647 h 16"/>
                    <a:gd name="T6" fmla="*/ 2147483647 w 7"/>
                    <a:gd name="T7" fmla="*/ 2147483647 h 16"/>
                    <a:gd name="T8" fmla="*/ 2147483647 w 7"/>
                    <a:gd name="T9" fmla="*/ 2147483647 h 16"/>
                    <a:gd name="T10" fmla="*/ 2147483647 w 7"/>
                    <a:gd name="T11" fmla="*/ 2147483647 h 16"/>
                    <a:gd name="T12" fmla="*/ 2147483647 w 7"/>
                    <a:gd name="T13" fmla="*/ 2147483647 h 16"/>
                    <a:gd name="T14" fmla="*/ 2147483647 w 7"/>
                    <a:gd name="T15" fmla="*/ 2147483647 h 16"/>
                    <a:gd name="T16" fmla="*/ 2147483647 w 7"/>
                    <a:gd name="T17" fmla="*/ 2147483647 h 16"/>
                    <a:gd name="T18" fmla="*/ 2147483647 w 7"/>
                    <a:gd name="T19" fmla="*/ 2147483647 h 16"/>
                    <a:gd name="T20" fmla="*/ 2147483647 w 7"/>
                    <a:gd name="T21" fmla="*/ 2147483647 h 16"/>
                    <a:gd name="T22" fmla="*/ 2147483647 w 7"/>
                    <a:gd name="T23" fmla="*/ 2147483647 h 16"/>
                    <a:gd name="T24" fmla="*/ 2147483647 w 7"/>
                    <a:gd name="T25" fmla="*/ 2147483647 h 16"/>
                    <a:gd name="T26" fmla="*/ 2147483647 w 7"/>
                    <a:gd name="T27" fmla="*/ 2147483647 h 16"/>
                    <a:gd name="T28" fmla="*/ 0 w 7"/>
                    <a:gd name="T29" fmla="*/ 2147483647 h 16"/>
                    <a:gd name="T30" fmla="*/ 0 w 7"/>
                    <a:gd name="T31" fmla="*/ 2147483647 h 16"/>
                    <a:gd name="T32" fmla="*/ 2147483647 w 7"/>
                    <a:gd name="T33" fmla="*/ 0 h 16"/>
                    <a:gd name="T34" fmla="*/ 2147483647 w 7"/>
                    <a:gd name="T35" fmla="*/ 0 h 16"/>
                    <a:gd name="T36" fmla="*/ 2147483647 w 7"/>
                    <a:gd name="T37" fmla="*/ 0 h 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"/>
                    <a:gd name="T58" fmla="*/ 0 h 16"/>
                    <a:gd name="T59" fmla="*/ 7 w 7"/>
                    <a:gd name="T60" fmla="*/ 16 h 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" h="16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5" y="4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7" y="16"/>
                      </a:lnTo>
                      <a:lnTo>
                        <a:pt x="5" y="16"/>
                      </a:lnTo>
                      <a:lnTo>
                        <a:pt x="5" y="14"/>
                      </a:lnTo>
                      <a:lnTo>
                        <a:pt x="5" y="11"/>
                      </a:lnTo>
                      <a:lnTo>
                        <a:pt x="5" y="9"/>
                      </a:lnTo>
                      <a:lnTo>
                        <a:pt x="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5" name="Freeform 466"/>
                <p:cNvSpPr>
                  <a:spLocks/>
                </p:cNvSpPr>
                <p:nvPr/>
              </p:nvSpPr>
              <p:spPr bwMode="auto">
                <a:xfrm>
                  <a:off x="1233488" y="3878263"/>
                  <a:ext cx="11113" cy="25400"/>
                </a:xfrm>
                <a:custGeom>
                  <a:avLst/>
                  <a:gdLst>
                    <a:gd name="T0" fmla="*/ 2147483647 w 7"/>
                    <a:gd name="T1" fmla="*/ 0 h 16"/>
                    <a:gd name="T2" fmla="*/ 2147483647 w 7"/>
                    <a:gd name="T3" fmla="*/ 2147483647 h 16"/>
                    <a:gd name="T4" fmla="*/ 2147483647 w 7"/>
                    <a:gd name="T5" fmla="*/ 2147483647 h 16"/>
                    <a:gd name="T6" fmla="*/ 2147483647 w 7"/>
                    <a:gd name="T7" fmla="*/ 2147483647 h 16"/>
                    <a:gd name="T8" fmla="*/ 2147483647 w 7"/>
                    <a:gd name="T9" fmla="*/ 2147483647 h 16"/>
                    <a:gd name="T10" fmla="*/ 2147483647 w 7"/>
                    <a:gd name="T11" fmla="*/ 2147483647 h 16"/>
                    <a:gd name="T12" fmla="*/ 2147483647 w 7"/>
                    <a:gd name="T13" fmla="*/ 2147483647 h 16"/>
                    <a:gd name="T14" fmla="*/ 2147483647 w 7"/>
                    <a:gd name="T15" fmla="*/ 2147483647 h 16"/>
                    <a:gd name="T16" fmla="*/ 2147483647 w 7"/>
                    <a:gd name="T17" fmla="*/ 2147483647 h 16"/>
                    <a:gd name="T18" fmla="*/ 2147483647 w 7"/>
                    <a:gd name="T19" fmla="*/ 2147483647 h 16"/>
                    <a:gd name="T20" fmla="*/ 2147483647 w 7"/>
                    <a:gd name="T21" fmla="*/ 2147483647 h 16"/>
                    <a:gd name="T22" fmla="*/ 2147483647 w 7"/>
                    <a:gd name="T23" fmla="*/ 2147483647 h 16"/>
                    <a:gd name="T24" fmla="*/ 2147483647 w 7"/>
                    <a:gd name="T25" fmla="*/ 2147483647 h 16"/>
                    <a:gd name="T26" fmla="*/ 2147483647 w 7"/>
                    <a:gd name="T27" fmla="*/ 2147483647 h 16"/>
                    <a:gd name="T28" fmla="*/ 2147483647 w 7"/>
                    <a:gd name="T29" fmla="*/ 2147483647 h 16"/>
                    <a:gd name="T30" fmla="*/ 2147483647 w 7"/>
                    <a:gd name="T31" fmla="*/ 2147483647 h 16"/>
                    <a:gd name="T32" fmla="*/ 2147483647 w 7"/>
                    <a:gd name="T33" fmla="*/ 2147483647 h 16"/>
                    <a:gd name="T34" fmla="*/ 2147483647 w 7"/>
                    <a:gd name="T35" fmla="*/ 2147483647 h 16"/>
                    <a:gd name="T36" fmla="*/ 2147483647 w 7"/>
                    <a:gd name="T37" fmla="*/ 2147483647 h 16"/>
                    <a:gd name="T38" fmla="*/ 0 w 7"/>
                    <a:gd name="T39" fmla="*/ 2147483647 h 16"/>
                    <a:gd name="T40" fmla="*/ 0 w 7"/>
                    <a:gd name="T41" fmla="*/ 2147483647 h 16"/>
                    <a:gd name="T42" fmla="*/ 0 w 7"/>
                    <a:gd name="T43" fmla="*/ 2147483647 h 16"/>
                    <a:gd name="T44" fmla="*/ 0 w 7"/>
                    <a:gd name="T45" fmla="*/ 2147483647 h 16"/>
                    <a:gd name="T46" fmla="*/ 0 w 7"/>
                    <a:gd name="T47" fmla="*/ 0 h 16"/>
                    <a:gd name="T48" fmla="*/ 2147483647 w 7"/>
                    <a:gd name="T49" fmla="*/ 0 h 1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"/>
                    <a:gd name="T76" fmla="*/ 0 h 16"/>
                    <a:gd name="T77" fmla="*/ 7 w 7"/>
                    <a:gd name="T78" fmla="*/ 16 h 1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" h="16">
                      <a:moveTo>
                        <a:pt x="3" y="0"/>
                      </a:move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7" y="16"/>
                      </a:lnTo>
                      <a:lnTo>
                        <a:pt x="5" y="16"/>
                      </a:lnTo>
                      <a:lnTo>
                        <a:pt x="5" y="14"/>
                      </a:lnTo>
                      <a:lnTo>
                        <a:pt x="5" y="11"/>
                      </a:lnTo>
                      <a:lnTo>
                        <a:pt x="5" y="9"/>
                      </a:lnTo>
                      <a:lnTo>
                        <a:pt x="3" y="9"/>
                      </a:lnTo>
                      <a:lnTo>
                        <a:pt x="3" y="7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6" name="Freeform 467"/>
                <p:cNvSpPr>
                  <a:spLocks/>
                </p:cNvSpPr>
                <p:nvPr/>
              </p:nvSpPr>
              <p:spPr bwMode="auto">
                <a:xfrm>
                  <a:off x="1222375" y="3881438"/>
                  <a:ext cx="15875" cy="22225"/>
                </a:xfrm>
                <a:custGeom>
                  <a:avLst/>
                  <a:gdLst>
                    <a:gd name="T0" fmla="*/ 2147483647 w 10"/>
                    <a:gd name="T1" fmla="*/ 0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2147483647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2147483647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2147483647 w 10"/>
                    <a:gd name="T19" fmla="*/ 2147483647 h 14"/>
                    <a:gd name="T20" fmla="*/ 2147483647 w 10"/>
                    <a:gd name="T21" fmla="*/ 2147483647 h 14"/>
                    <a:gd name="T22" fmla="*/ 2147483647 w 10"/>
                    <a:gd name="T23" fmla="*/ 2147483647 h 14"/>
                    <a:gd name="T24" fmla="*/ 2147483647 w 10"/>
                    <a:gd name="T25" fmla="*/ 2147483647 h 14"/>
                    <a:gd name="T26" fmla="*/ 2147483647 w 10"/>
                    <a:gd name="T27" fmla="*/ 2147483647 h 14"/>
                    <a:gd name="T28" fmla="*/ 2147483647 w 10"/>
                    <a:gd name="T29" fmla="*/ 2147483647 h 14"/>
                    <a:gd name="T30" fmla="*/ 2147483647 w 10"/>
                    <a:gd name="T31" fmla="*/ 2147483647 h 14"/>
                    <a:gd name="T32" fmla="*/ 2147483647 w 10"/>
                    <a:gd name="T33" fmla="*/ 2147483647 h 14"/>
                    <a:gd name="T34" fmla="*/ 2147483647 w 10"/>
                    <a:gd name="T35" fmla="*/ 2147483647 h 14"/>
                    <a:gd name="T36" fmla="*/ 2147483647 w 10"/>
                    <a:gd name="T37" fmla="*/ 2147483647 h 14"/>
                    <a:gd name="T38" fmla="*/ 2147483647 w 10"/>
                    <a:gd name="T39" fmla="*/ 2147483647 h 14"/>
                    <a:gd name="T40" fmla="*/ 0 w 10"/>
                    <a:gd name="T41" fmla="*/ 0 h 14"/>
                    <a:gd name="T42" fmla="*/ 0 w 10"/>
                    <a:gd name="T43" fmla="*/ 0 h 14"/>
                    <a:gd name="T44" fmla="*/ 2147483647 w 10"/>
                    <a:gd name="T45" fmla="*/ 0 h 1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0"/>
                    <a:gd name="T70" fmla="*/ 0 h 14"/>
                    <a:gd name="T71" fmla="*/ 10 w 10"/>
                    <a:gd name="T72" fmla="*/ 14 h 1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0" h="14">
                      <a:moveTo>
                        <a:pt x="2" y="0"/>
                      </a:moveTo>
                      <a:lnTo>
                        <a:pt x="5" y="2"/>
                      </a:lnTo>
                      <a:lnTo>
                        <a:pt x="7" y="5"/>
                      </a:lnTo>
                      <a:lnTo>
                        <a:pt x="7" y="7"/>
                      </a:lnTo>
                      <a:lnTo>
                        <a:pt x="10" y="9"/>
                      </a:lnTo>
                      <a:lnTo>
                        <a:pt x="10" y="12"/>
                      </a:lnTo>
                      <a:lnTo>
                        <a:pt x="10" y="14"/>
                      </a:lnTo>
                      <a:lnTo>
                        <a:pt x="7" y="14"/>
                      </a:lnTo>
                      <a:lnTo>
                        <a:pt x="7" y="12"/>
                      </a:lnTo>
                      <a:lnTo>
                        <a:pt x="7" y="9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7" name="Freeform 468"/>
                <p:cNvSpPr>
                  <a:spLocks/>
                </p:cNvSpPr>
                <p:nvPr/>
              </p:nvSpPr>
              <p:spPr bwMode="auto">
                <a:xfrm>
                  <a:off x="1131888" y="3884613"/>
                  <a:ext cx="106363" cy="52388"/>
                </a:xfrm>
                <a:custGeom>
                  <a:avLst/>
                  <a:gdLst>
                    <a:gd name="T0" fmla="*/ 2147483647 w 67"/>
                    <a:gd name="T1" fmla="*/ 2147483647 h 33"/>
                    <a:gd name="T2" fmla="*/ 2147483647 w 67"/>
                    <a:gd name="T3" fmla="*/ 2147483647 h 33"/>
                    <a:gd name="T4" fmla="*/ 2147483647 w 67"/>
                    <a:gd name="T5" fmla="*/ 2147483647 h 33"/>
                    <a:gd name="T6" fmla="*/ 2147483647 w 67"/>
                    <a:gd name="T7" fmla="*/ 2147483647 h 33"/>
                    <a:gd name="T8" fmla="*/ 2147483647 w 67"/>
                    <a:gd name="T9" fmla="*/ 2147483647 h 33"/>
                    <a:gd name="T10" fmla="*/ 2147483647 w 67"/>
                    <a:gd name="T11" fmla="*/ 2147483647 h 33"/>
                    <a:gd name="T12" fmla="*/ 2147483647 w 67"/>
                    <a:gd name="T13" fmla="*/ 2147483647 h 33"/>
                    <a:gd name="T14" fmla="*/ 2147483647 w 67"/>
                    <a:gd name="T15" fmla="*/ 2147483647 h 33"/>
                    <a:gd name="T16" fmla="*/ 2147483647 w 67"/>
                    <a:gd name="T17" fmla="*/ 2147483647 h 33"/>
                    <a:gd name="T18" fmla="*/ 2147483647 w 67"/>
                    <a:gd name="T19" fmla="*/ 2147483647 h 33"/>
                    <a:gd name="T20" fmla="*/ 2147483647 w 67"/>
                    <a:gd name="T21" fmla="*/ 2147483647 h 33"/>
                    <a:gd name="T22" fmla="*/ 2147483647 w 67"/>
                    <a:gd name="T23" fmla="*/ 2147483647 h 33"/>
                    <a:gd name="T24" fmla="*/ 2147483647 w 67"/>
                    <a:gd name="T25" fmla="*/ 2147483647 h 33"/>
                    <a:gd name="T26" fmla="*/ 2147483647 w 67"/>
                    <a:gd name="T27" fmla="*/ 2147483647 h 33"/>
                    <a:gd name="T28" fmla="*/ 2147483647 w 67"/>
                    <a:gd name="T29" fmla="*/ 2147483647 h 33"/>
                    <a:gd name="T30" fmla="*/ 2147483647 w 67"/>
                    <a:gd name="T31" fmla="*/ 2147483647 h 33"/>
                    <a:gd name="T32" fmla="*/ 2147483647 w 67"/>
                    <a:gd name="T33" fmla="*/ 2147483647 h 33"/>
                    <a:gd name="T34" fmla="*/ 2147483647 w 67"/>
                    <a:gd name="T35" fmla="*/ 2147483647 h 33"/>
                    <a:gd name="T36" fmla="*/ 2147483647 w 67"/>
                    <a:gd name="T37" fmla="*/ 2147483647 h 33"/>
                    <a:gd name="T38" fmla="*/ 2147483647 w 67"/>
                    <a:gd name="T39" fmla="*/ 2147483647 h 33"/>
                    <a:gd name="T40" fmla="*/ 2147483647 w 67"/>
                    <a:gd name="T41" fmla="*/ 2147483647 h 33"/>
                    <a:gd name="T42" fmla="*/ 2147483647 w 67"/>
                    <a:gd name="T43" fmla="*/ 2147483647 h 33"/>
                    <a:gd name="T44" fmla="*/ 2147483647 w 67"/>
                    <a:gd name="T45" fmla="*/ 2147483647 h 33"/>
                    <a:gd name="T46" fmla="*/ 2147483647 w 67"/>
                    <a:gd name="T47" fmla="*/ 2147483647 h 33"/>
                    <a:gd name="T48" fmla="*/ 2147483647 w 67"/>
                    <a:gd name="T49" fmla="*/ 2147483647 h 33"/>
                    <a:gd name="T50" fmla="*/ 2147483647 w 67"/>
                    <a:gd name="T51" fmla="*/ 2147483647 h 33"/>
                    <a:gd name="T52" fmla="*/ 2147483647 w 67"/>
                    <a:gd name="T53" fmla="*/ 2147483647 h 33"/>
                    <a:gd name="T54" fmla="*/ 2147483647 w 67"/>
                    <a:gd name="T55" fmla="*/ 2147483647 h 33"/>
                    <a:gd name="T56" fmla="*/ 2147483647 w 67"/>
                    <a:gd name="T57" fmla="*/ 2147483647 h 33"/>
                    <a:gd name="T58" fmla="*/ 0 w 67"/>
                    <a:gd name="T59" fmla="*/ 2147483647 h 33"/>
                    <a:gd name="T60" fmla="*/ 2147483647 w 67"/>
                    <a:gd name="T61" fmla="*/ 2147483647 h 33"/>
                    <a:gd name="T62" fmla="*/ 2147483647 w 67"/>
                    <a:gd name="T63" fmla="*/ 2147483647 h 33"/>
                    <a:gd name="T64" fmla="*/ 2147483647 w 67"/>
                    <a:gd name="T65" fmla="*/ 2147483647 h 33"/>
                    <a:gd name="T66" fmla="*/ 2147483647 w 67"/>
                    <a:gd name="T67" fmla="*/ 2147483647 h 33"/>
                    <a:gd name="T68" fmla="*/ 2147483647 w 67"/>
                    <a:gd name="T69" fmla="*/ 2147483647 h 33"/>
                    <a:gd name="T70" fmla="*/ 2147483647 w 67"/>
                    <a:gd name="T71" fmla="*/ 2147483647 h 33"/>
                    <a:gd name="T72" fmla="*/ 2147483647 w 67"/>
                    <a:gd name="T73" fmla="*/ 2147483647 h 33"/>
                    <a:gd name="T74" fmla="*/ 2147483647 w 67"/>
                    <a:gd name="T75" fmla="*/ 2147483647 h 33"/>
                    <a:gd name="T76" fmla="*/ 2147483647 w 67"/>
                    <a:gd name="T77" fmla="*/ 2147483647 h 33"/>
                    <a:gd name="T78" fmla="*/ 2147483647 w 67"/>
                    <a:gd name="T79" fmla="*/ 2147483647 h 33"/>
                    <a:gd name="T80" fmla="*/ 2147483647 w 67"/>
                    <a:gd name="T81" fmla="*/ 2147483647 h 33"/>
                    <a:gd name="T82" fmla="*/ 2147483647 w 67"/>
                    <a:gd name="T83" fmla="*/ 2147483647 h 33"/>
                    <a:gd name="T84" fmla="*/ 2147483647 w 67"/>
                    <a:gd name="T85" fmla="*/ 2147483647 h 33"/>
                    <a:gd name="T86" fmla="*/ 2147483647 w 67"/>
                    <a:gd name="T87" fmla="*/ 2147483647 h 33"/>
                    <a:gd name="T88" fmla="*/ 2147483647 w 67"/>
                    <a:gd name="T89" fmla="*/ 2147483647 h 33"/>
                    <a:gd name="T90" fmla="*/ 2147483647 w 67"/>
                    <a:gd name="T91" fmla="*/ 2147483647 h 33"/>
                    <a:gd name="T92" fmla="*/ 2147483647 w 67"/>
                    <a:gd name="T93" fmla="*/ 2147483647 h 33"/>
                    <a:gd name="T94" fmla="*/ 2147483647 w 67"/>
                    <a:gd name="T95" fmla="*/ 2147483647 h 33"/>
                    <a:gd name="T96" fmla="*/ 2147483647 w 67"/>
                    <a:gd name="T97" fmla="*/ 2147483647 h 33"/>
                    <a:gd name="T98" fmla="*/ 2147483647 w 67"/>
                    <a:gd name="T99" fmla="*/ 2147483647 h 33"/>
                    <a:gd name="T100" fmla="*/ 2147483647 w 67"/>
                    <a:gd name="T101" fmla="*/ 0 h 33"/>
                    <a:gd name="T102" fmla="*/ 2147483647 w 67"/>
                    <a:gd name="T103" fmla="*/ 0 h 33"/>
                    <a:gd name="T104" fmla="*/ 2147483647 w 67"/>
                    <a:gd name="T105" fmla="*/ 2147483647 h 33"/>
                    <a:gd name="T106" fmla="*/ 2147483647 w 67"/>
                    <a:gd name="T107" fmla="*/ 2147483647 h 33"/>
                    <a:gd name="T108" fmla="*/ 2147483647 w 67"/>
                    <a:gd name="T109" fmla="*/ 2147483647 h 33"/>
                    <a:gd name="T110" fmla="*/ 2147483647 w 67"/>
                    <a:gd name="T111" fmla="*/ 2147483647 h 33"/>
                    <a:gd name="T112" fmla="*/ 2147483647 w 67"/>
                    <a:gd name="T113" fmla="*/ 2147483647 h 33"/>
                    <a:gd name="T114" fmla="*/ 2147483647 w 67"/>
                    <a:gd name="T115" fmla="*/ 2147483647 h 33"/>
                    <a:gd name="T116" fmla="*/ 2147483647 w 67"/>
                    <a:gd name="T117" fmla="*/ 2147483647 h 33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7"/>
                    <a:gd name="T178" fmla="*/ 0 h 33"/>
                    <a:gd name="T179" fmla="*/ 67 w 67"/>
                    <a:gd name="T180" fmla="*/ 33 h 33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7" h="33">
                      <a:moveTo>
                        <a:pt x="59" y="7"/>
                      </a:moveTo>
                      <a:lnTo>
                        <a:pt x="62" y="10"/>
                      </a:lnTo>
                      <a:lnTo>
                        <a:pt x="62" y="12"/>
                      </a:lnTo>
                      <a:lnTo>
                        <a:pt x="64" y="17"/>
                      </a:lnTo>
                      <a:lnTo>
                        <a:pt x="64" y="19"/>
                      </a:lnTo>
                      <a:lnTo>
                        <a:pt x="64" y="22"/>
                      </a:lnTo>
                      <a:lnTo>
                        <a:pt x="67" y="26"/>
                      </a:lnTo>
                      <a:lnTo>
                        <a:pt x="67" y="29"/>
                      </a:lnTo>
                      <a:lnTo>
                        <a:pt x="67" y="31"/>
                      </a:lnTo>
                      <a:lnTo>
                        <a:pt x="64" y="33"/>
                      </a:lnTo>
                      <a:lnTo>
                        <a:pt x="62" y="33"/>
                      </a:lnTo>
                      <a:lnTo>
                        <a:pt x="62" y="31"/>
                      </a:lnTo>
                      <a:lnTo>
                        <a:pt x="59" y="29"/>
                      </a:lnTo>
                      <a:lnTo>
                        <a:pt x="59" y="26"/>
                      </a:lnTo>
                      <a:lnTo>
                        <a:pt x="57" y="26"/>
                      </a:lnTo>
                      <a:lnTo>
                        <a:pt x="55" y="26"/>
                      </a:lnTo>
                      <a:lnTo>
                        <a:pt x="52" y="29"/>
                      </a:lnTo>
                      <a:lnTo>
                        <a:pt x="50" y="29"/>
                      </a:lnTo>
                      <a:lnTo>
                        <a:pt x="48" y="29"/>
                      </a:lnTo>
                      <a:lnTo>
                        <a:pt x="45" y="29"/>
                      </a:lnTo>
                      <a:lnTo>
                        <a:pt x="43" y="29"/>
                      </a:lnTo>
                      <a:lnTo>
                        <a:pt x="0" y="12"/>
                      </a:lnTo>
                      <a:lnTo>
                        <a:pt x="3" y="12"/>
                      </a:lnTo>
                      <a:lnTo>
                        <a:pt x="3" y="10"/>
                      </a:lnTo>
                      <a:lnTo>
                        <a:pt x="43" y="26"/>
                      </a:lnTo>
                      <a:lnTo>
                        <a:pt x="45" y="26"/>
                      </a:lnTo>
                      <a:lnTo>
                        <a:pt x="48" y="26"/>
                      </a:lnTo>
                      <a:lnTo>
                        <a:pt x="50" y="24"/>
                      </a:lnTo>
                      <a:lnTo>
                        <a:pt x="52" y="24"/>
                      </a:lnTo>
                      <a:lnTo>
                        <a:pt x="55" y="24"/>
                      </a:lnTo>
                      <a:lnTo>
                        <a:pt x="57" y="24"/>
                      </a:lnTo>
                      <a:lnTo>
                        <a:pt x="57" y="22"/>
                      </a:lnTo>
                      <a:lnTo>
                        <a:pt x="59" y="22"/>
                      </a:lnTo>
                      <a:lnTo>
                        <a:pt x="59" y="19"/>
                      </a:lnTo>
                      <a:lnTo>
                        <a:pt x="59" y="15"/>
                      </a:lnTo>
                      <a:lnTo>
                        <a:pt x="59" y="12"/>
                      </a:lnTo>
                      <a:lnTo>
                        <a:pt x="57" y="10"/>
                      </a:lnTo>
                      <a:lnTo>
                        <a:pt x="57" y="5"/>
                      </a:lnTo>
                      <a:lnTo>
                        <a:pt x="57" y="3"/>
                      </a:lnTo>
                      <a:lnTo>
                        <a:pt x="55" y="3"/>
                      </a:lnTo>
                      <a:lnTo>
                        <a:pt x="55" y="0"/>
                      </a:lnTo>
                      <a:lnTo>
                        <a:pt x="57" y="0"/>
                      </a:lnTo>
                      <a:lnTo>
                        <a:pt x="57" y="3"/>
                      </a:lnTo>
                      <a:lnTo>
                        <a:pt x="59" y="3"/>
                      </a:lnTo>
                      <a:lnTo>
                        <a:pt x="59" y="5"/>
                      </a:lnTo>
                      <a:lnTo>
                        <a:pt x="59" y="7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8" name="Freeform 469"/>
                <p:cNvSpPr>
                  <a:spLocks/>
                </p:cNvSpPr>
                <p:nvPr/>
              </p:nvSpPr>
              <p:spPr bwMode="auto">
                <a:xfrm>
                  <a:off x="1073150" y="3889376"/>
                  <a:ext cx="352425" cy="179388"/>
                </a:xfrm>
                <a:custGeom>
                  <a:avLst/>
                  <a:gdLst>
                    <a:gd name="T0" fmla="*/ 2147483647 w 222"/>
                    <a:gd name="T1" fmla="*/ 2147483647 h 113"/>
                    <a:gd name="T2" fmla="*/ 2147483647 w 222"/>
                    <a:gd name="T3" fmla="*/ 2147483647 h 113"/>
                    <a:gd name="T4" fmla="*/ 2147483647 w 222"/>
                    <a:gd name="T5" fmla="*/ 2147483647 h 113"/>
                    <a:gd name="T6" fmla="*/ 2147483647 w 222"/>
                    <a:gd name="T7" fmla="*/ 2147483647 h 113"/>
                    <a:gd name="T8" fmla="*/ 2147483647 w 222"/>
                    <a:gd name="T9" fmla="*/ 2147483647 h 113"/>
                    <a:gd name="T10" fmla="*/ 2147483647 w 222"/>
                    <a:gd name="T11" fmla="*/ 2147483647 h 113"/>
                    <a:gd name="T12" fmla="*/ 2147483647 w 222"/>
                    <a:gd name="T13" fmla="*/ 2147483647 h 113"/>
                    <a:gd name="T14" fmla="*/ 2147483647 w 222"/>
                    <a:gd name="T15" fmla="*/ 2147483647 h 113"/>
                    <a:gd name="T16" fmla="*/ 2147483647 w 222"/>
                    <a:gd name="T17" fmla="*/ 2147483647 h 113"/>
                    <a:gd name="T18" fmla="*/ 2147483647 w 222"/>
                    <a:gd name="T19" fmla="*/ 2147483647 h 113"/>
                    <a:gd name="T20" fmla="*/ 2147483647 w 222"/>
                    <a:gd name="T21" fmla="*/ 2147483647 h 113"/>
                    <a:gd name="T22" fmla="*/ 2147483647 w 222"/>
                    <a:gd name="T23" fmla="*/ 2147483647 h 113"/>
                    <a:gd name="T24" fmla="*/ 2147483647 w 222"/>
                    <a:gd name="T25" fmla="*/ 2147483647 h 113"/>
                    <a:gd name="T26" fmla="*/ 2147483647 w 222"/>
                    <a:gd name="T27" fmla="*/ 2147483647 h 113"/>
                    <a:gd name="T28" fmla="*/ 2147483647 w 222"/>
                    <a:gd name="T29" fmla="*/ 2147483647 h 113"/>
                    <a:gd name="T30" fmla="*/ 2147483647 w 222"/>
                    <a:gd name="T31" fmla="*/ 2147483647 h 113"/>
                    <a:gd name="T32" fmla="*/ 2147483647 w 222"/>
                    <a:gd name="T33" fmla="*/ 2147483647 h 113"/>
                    <a:gd name="T34" fmla="*/ 2147483647 w 222"/>
                    <a:gd name="T35" fmla="*/ 2147483647 h 113"/>
                    <a:gd name="T36" fmla="*/ 2147483647 w 222"/>
                    <a:gd name="T37" fmla="*/ 2147483647 h 113"/>
                    <a:gd name="T38" fmla="*/ 2147483647 w 222"/>
                    <a:gd name="T39" fmla="*/ 2147483647 h 113"/>
                    <a:gd name="T40" fmla="*/ 2147483647 w 222"/>
                    <a:gd name="T41" fmla="*/ 2147483647 h 113"/>
                    <a:gd name="T42" fmla="*/ 2147483647 w 222"/>
                    <a:gd name="T43" fmla="*/ 2147483647 h 113"/>
                    <a:gd name="T44" fmla="*/ 2147483647 w 222"/>
                    <a:gd name="T45" fmla="*/ 2147483647 h 113"/>
                    <a:gd name="T46" fmla="*/ 2147483647 w 222"/>
                    <a:gd name="T47" fmla="*/ 2147483647 h 113"/>
                    <a:gd name="T48" fmla="*/ 2147483647 w 222"/>
                    <a:gd name="T49" fmla="*/ 2147483647 h 113"/>
                    <a:gd name="T50" fmla="*/ 2147483647 w 222"/>
                    <a:gd name="T51" fmla="*/ 2147483647 h 113"/>
                    <a:gd name="T52" fmla="*/ 2147483647 w 222"/>
                    <a:gd name="T53" fmla="*/ 2147483647 h 113"/>
                    <a:gd name="T54" fmla="*/ 2147483647 w 222"/>
                    <a:gd name="T55" fmla="*/ 2147483647 h 113"/>
                    <a:gd name="T56" fmla="*/ 2147483647 w 222"/>
                    <a:gd name="T57" fmla="*/ 2147483647 h 113"/>
                    <a:gd name="T58" fmla="*/ 2147483647 w 222"/>
                    <a:gd name="T59" fmla="*/ 2147483647 h 113"/>
                    <a:gd name="T60" fmla="*/ 2147483647 w 222"/>
                    <a:gd name="T61" fmla="*/ 2147483647 h 113"/>
                    <a:gd name="T62" fmla="*/ 2147483647 w 222"/>
                    <a:gd name="T63" fmla="*/ 2147483647 h 113"/>
                    <a:gd name="T64" fmla="*/ 2147483647 w 222"/>
                    <a:gd name="T65" fmla="*/ 2147483647 h 113"/>
                    <a:gd name="T66" fmla="*/ 2147483647 w 222"/>
                    <a:gd name="T67" fmla="*/ 2147483647 h 113"/>
                    <a:gd name="T68" fmla="*/ 2147483647 w 222"/>
                    <a:gd name="T69" fmla="*/ 2147483647 h 113"/>
                    <a:gd name="T70" fmla="*/ 2147483647 w 222"/>
                    <a:gd name="T71" fmla="*/ 2147483647 h 113"/>
                    <a:gd name="T72" fmla="*/ 2147483647 w 222"/>
                    <a:gd name="T73" fmla="*/ 2147483647 h 113"/>
                    <a:gd name="T74" fmla="*/ 2147483647 w 222"/>
                    <a:gd name="T75" fmla="*/ 2147483647 h 113"/>
                    <a:gd name="T76" fmla="*/ 0 w 222"/>
                    <a:gd name="T77" fmla="*/ 2147483647 h 113"/>
                    <a:gd name="T78" fmla="*/ 2147483647 w 222"/>
                    <a:gd name="T79" fmla="*/ 2147483647 h 113"/>
                    <a:gd name="T80" fmla="*/ 2147483647 w 222"/>
                    <a:gd name="T81" fmla="*/ 2147483647 h 113"/>
                    <a:gd name="T82" fmla="*/ 2147483647 w 222"/>
                    <a:gd name="T83" fmla="*/ 2147483647 h 113"/>
                    <a:gd name="T84" fmla="*/ 2147483647 w 222"/>
                    <a:gd name="T85" fmla="*/ 2147483647 h 113"/>
                    <a:gd name="T86" fmla="*/ 0 w 222"/>
                    <a:gd name="T87" fmla="*/ 2147483647 h 113"/>
                    <a:gd name="T88" fmla="*/ 2147483647 w 222"/>
                    <a:gd name="T89" fmla="*/ 2147483647 h 113"/>
                    <a:gd name="T90" fmla="*/ 2147483647 w 222"/>
                    <a:gd name="T91" fmla="*/ 2147483647 h 113"/>
                    <a:gd name="T92" fmla="*/ 2147483647 w 222"/>
                    <a:gd name="T93" fmla="*/ 2147483647 h 113"/>
                    <a:gd name="T94" fmla="*/ 2147483647 w 222"/>
                    <a:gd name="T95" fmla="*/ 2147483647 h 113"/>
                    <a:gd name="T96" fmla="*/ 2147483647 w 222"/>
                    <a:gd name="T97" fmla="*/ 2147483647 h 113"/>
                    <a:gd name="T98" fmla="*/ 2147483647 w 222"/>
                    <a:gd name="T99" fmla="*/ 2147483647 h 113"/>
                    <a:gd name="T100" fmla="*/ 2147483647 w 222"/>
                    <a:gd name="T101" fmla="*/ 2147483647 h 113"/>
                    <a:gd name="T102" fmla="*/ 2147483647 w 222"/>
                    <a:gd name="T103" fmla="*/ 2147483647 h 113"/>
                    <a:gd name="T104" fmla="*/ 2147483647 w 222"/>
                    <a:gd name="T105" fmla="*/ 2147483647 h 113"/>
                    <a:gd name="T106" fmla="*/ 2147483647 w 222"/>
                    <a:gd name="T107" fmla="*/ 2147483647 h 113"/>
                    <a:gd name="T108" fmla="*/ 2147483647 w 222"/>
                    <a:gd name="T109" fmla="*/ 2147483647 h 113"/>
                    <a:gd name="T110" fmla="*/ 2147483647 w 222"/>
                    <a:gd name="T111" fmla="*/ 2147483647 h 113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22"/>
                    <a:gd name="T169" fmla="*/ 0 h 113"/>
                    <a:gd name="T170" fmla="*/ 222 w 222"/>
                    <a:gd name="T171" fmla="*/ 113 h 113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22" h="113">
                      <a:moveTo>
                        <a:pt x="191" y="2"/>
                      </a:moveTo>
                      <a:lnTo>
                        <a:pt x="191" y="2"/>
                      </a:lnTo>
                      <a:lnTo>
                        <a:pt x="189" y="2"/>
                      </a:lnTo>
                      <a:lnTo>
                        <a:pt x="189" y="4"/>
                      </a:lnTo>
                      <a:lnTo>
                        <a:pt x="189" y="7"/>
                      </a:lnTo>
                      <a:lnTo>
                        <a:pt x="186" y="7"/>
                      </a:lnTo>
                      <a:lnTo>
                        <a:pt x="186" y="9"/>
                      </a:lnTo>
                      <a:lnTo>
                        <a:pt x="174" y="52"/>
                      </a:lnTo>
                      <a:lnTo>
                        <a:pt x="172" y="54"/>
                      </a:lnTo>
                      <a:lnTo>
                        <a:pt x="172" y="56"/>
                      </a:lnTo>
                      <a:lnTo>
                        <a:pt x="174" y="59"/>
                      </a:lnTo>
                      <a:lnTo>
                        <a:pt x="174" y="61"/>
                      </a:lnTo>
                      <a:lnTo>
                        <a:pt x="177" y="63"/>
                      </a:lnTo>
                      <a:lnTo>
                        <a:pt x="177" y="66"/>
                      </a:lnTo>
                      <a:lnTo>
                        <a:pt x="177" y="68"/>
                      </a:lnTo>
                      <a:lnTo>
                        <a:pt x="177" y="71"/>
                      </a:lnTo>
                      <a:lnTo>
                        <a:pt x="174" y="73"/>
                      </a:lnTo>
                      <a:lnTo>
                        <a:pt x="172" y="75"/>
                      </a:lnTo>
                      <a:lnTo>
                        <a:pt x="172" y="73"/>
                      </a:lnTo>
                      <a:lnTo>
                        <a:pt x="172" y="71"/>
                      </a:lnTo>
                      <a:lnTo>
                        <a:pt x="172" y="68"/>
                      </a:lnTo>
                      <a:lnTo>
                        <a:pt x="172" y="66"/>
                      </a:lnTo>
                      <a:lnTo>
                        <a:pt x="170" y="63"/>
                      </a:lnTo>
                      <a:lnTo>
                        <a:pt x="170" y="61"/>
                      </a:lnTo>
                      <a:lnTo>
                        <a:pt x="167" y="63"/>
                      </a:lnTo>
                      <a:lnTo>
                        <a:pt x="167" y="66"/>
                      </a:lnTo>
                      <a:lnTo>
                        <a:pt x="165" y="68"/>
                      </a:lnTo>
                      <a:lnTo>
                        <a:pt x="165" y="71"/>
                      </a:lnTo>
                      <a:lnTo>
                        <a:pt x="163" y="71"/>
                      </a:lnTo>
                      <a:lnTo>
                        <a:pt x="163" y="73"/>
                      </a:lnTo>
                      <a:lnTo>
                        <a:pt x="160" y="75"/>
                      </a:lnTo>
                      <a:lnTo>
                        <a:pt x="158" y="78"/>
                      </a:lnTo>
                      <a:lnTo>
                        <a:pt x="160" y="80"/>
                      </a:lnTo>
                      <a:lnTo>
                        <a:pt x="163" y="82"/>
                      </a:lnTo>
                      <a:lnTo>
                        <a:pt x="165" y="85"/>
                      </a:lnTo>
                      <a:lnTo>
                        <a:pt x="167" y="89"/>
                      </a:lnTo>
                      <a:lnTo>
                        <a:pt x="170" y="92"/>
                      </a:lnTo>
                      <a:lnTo>
                        <a:pt x="174" y="94"/>
                      </a:lnTo>
                      <a:lnTo>
                        <a:pt x="177" y="97"/>
                      </a:lnTo>
                      <a:lnTo>
                        <a:pt x="179" y="99"/>
                      </a:lnTo>
                      <a:lnTo>
                        <a:pt x="181" y="101"/>
                      </a:lnTo>
                      <a:lnTo>
                        <a:pt x="186" y="101"/>
                      </a:lnTo>
                      <a:lnTo>
                        <a:pt x="189" y="104"/>
                      </a:lnTo>
                      <a:lnTo>
                        <a:pt x="191" y="106"/>
                      </a:lnTo>
                      <a:lnTo>
                        <a:pt x="196" y="106"/>
                      </a:lnTo>
                      <a:lnTo>
                        <a:pt x="198" y="108"/>
                      </a:lnTo>
                      <a:lnTo>
                        <a:pt x="203" y="108"/>
                      </a:lnTo>
                      <a:lnTo>
                        <a:pt x="205" y="108"/>
                      </a:lnTo>
                      <a:lnTo>
                        <a:pt x="207" y="108"/>
                      </a:lnTo>
                      <a:lnTo>
                        <a:pt x="210" y="108"/>
                      </a:lnTo>
                      <a:lnTo>
                        <a:pt x="212" y="108"/>
                      </a:lnTo>
                      <a:lnTo>
                        <a:pt x="215" y="108"/>
                      </a:lnTo>
                      <a:lnTo>
                        <a:pt x="217" y="108"/>
                      </a:lnTo>
                      <a:lnTo>
                        <a:pt x="219" y="108"/>
                      </a:lnTo>
                      <a:lnTo>
                        <a:pt x="222" y="108"/>
                      </a:lnTo>
                      <a:lnTo>
                        <a:pt x="219" y="108"/>
                      </a:lnTo>
                      <a:lnTo>
                        <a:pt x="219" y="111"/>
                      </a:lnTo>
                      <a:lnTo>
                        <a:pt x="217" y="111"/>
                      </a:lnTo>
                      <a:lnTo>
                        <a:pt x="210" y="111"/>
                      </a:lnTo>
                      <a:lnTo>
                        <a:pt x="205" y="113"/>
                      </a:lnTo>
                      <a:lnTo>
                        <a:pt x="200" y="111"/>
                      </a:lnTo>
                      <a:lnTo>
                        <a:pt x="193" y="111"/>
                      </a:lnTo>
                      <a:lnTo>
                        <a:pt x="189" y="111"/>
                      </a:lnTo>
                      <a:lnTo>
                        <a:pt x="186" y="108"/>
                      </a:lnTo>
                      <a:lnTo>
                        <a:pt x="181" y="108"/>
                      </a:lnTo>
                      <a:lnTo>
                        <a:pt x="177" y="106"/>
                      </a:lnTo>
                      <a:lnTo>
                        <a:pt x="174" y="104"/>
                      </a:lnTo>
                      <a:lnTo>
                        <a:pt x="170" y="101"/>
                      </a:lnTo>
                      <a:lnTo>
                        <a:pt x="167" y="99"/>
                      </a:lnTo>
                      <a:lnTo>
                        <a:pt x="165" y="94"/>
                      </a:lnTo>
                      <a:lnTo>
                        <a:pt x="163" y="92"/>
                      </a:lnTo>
                      <a:lnTo>
                        <a:pt x="160" y="89"/>
                      </a:lnTo>
                      <a:lnTo>
                        <a:pt x="158" y="85"/>
                      </a:lnTo>
                      <a:lnTo>
                        <a:pt x="156" y="80"/>
                      </a:lnTo>
                      <a:lnTo>
                        <a:pt x="153" y="80"/>
                      </a:lnTo>
                      <a:lnTo>
                        <a:pt x="151" y="80"/>
                      </a:lnTo>
                      <a:lnTo>
                        <a:pt x="148" y="82"/>
                      </a:lnTo>
                      <a:lnTo>
                        <a:pt x="144" y="82"/>
                      </a:lnTo>
                      <a:lnTo>
                        <a:pt x="141" y="85"/>
                      </a:lnTo>
                      <a:lnTo>
                        <a:pt x="139" y="85"/>
                      </a:lnTo>
                      <a:lnTo>
                        <a:pt x="137" y="87"/>
                      </a:lnTo>
                      <a:lnTo>
                        <a:pt x="134" y="89"/>
                      </a:lnTo>
                      <a:lnTo>
                        <a:pt x="134" y="92"/>
                      </a:lnTo>
                      <a:lnTo>
                        <a:pt x="132" y="94"/>
                      </a:lnTo>
                      <a:lnTo>
                        <a:pt x="130" y="97"/>
                      </a:lnTo>
                      <a:lnTo>
                        <a:pt x="130" y="94"/>
                      </a:lnTo>
                      <a:lnTo>
                        <a:pt x="132" y="92"/>
                      </a:lnTo>
                      <a:lnTo>
                        <a:pt x="132" y="87"/>
                      </a:lnTo>
                      <a:lnTo>
                        <a:pt x="134" y="82"/>
                      </a:lnTo>
                      <a:lnTo>
                        <a:pt x="132" y="80"/>
                      </a:lnTo>
                      <a:lnTo>
                        <a:pt x="130" y="80"/>
                      </a:lnTo>
                      <a:lnTo>
                        <a:pt x="125" y="78"/>
                      </a:lnTo>
                      <a:lnTo>
                        <a:pt x="122" y="75"/>
                      </a:lnTo>
                      <a:lnTo>
                        <a:pt x="120" y="73"/>
                      </a:lnTo>
                      <a:lnTo>
                        <a:pt x="118" y="71"/>
                      </a:lnTo>
                      <a:lnTo>
                        <a:pt x="115" y="68"/>
                      </a:lnTo>
                      <a:lnTo>
                        <a:pt x="113" y="66"/>
                      </a:lnTo>
                      <a:lnTo>
                        <a:pt x="111" y="66"/>
                      </a:lnTo>
                      <a:lnTo>
                        <a:pt x="108" y="68"/>
                      </a:lnTo>
                      <a:lnTo>
                        <a:pt x="106" y="68"/>
                      </a:lnTo>
                      <a:lnTo>
                        <a:pt x="104" y="68"/>
                      </a:lnTo>
                      <a:lnTo>
                        <a:pt x="101" y="71"/>
                      </a:lnTo>
                      <a:lnTo>
                        <a:pt x="96" y="71"/>
                      </a:lnTo>
                      <a:lnTo>
                        <a:pt x="94" y="73"/>
                      </a:lnTo>
                      <a:lnTo>
                        <a:pt x="92" y="73"/>
                      </a:lnTo>
                      <a:lnTo>
                        <a:pt x="89" y="75"/>
                      </a:lnTo>
                      <a:lnTo>
                        <a:pt x="89" y="78"/>
                      </a:lnTo>
                      <a:lnTo>
                        <a:pt x="87" y="80"/>
                      </a:lnTo>
                      <a:lnTo>
                        <a:pt x="85" y="80"/>
                      </a:lnTo>
                      <a:lnTo>
                        <a:pt x="82" y="82"/>
                      </a:lnTo>
                      <a:lnTo>
                        <a:pt x="80" y="85"/>
                      </a:lnTo>
                      <a:lnTo>
                        <a:pt x="78" y="87"/>
                      </a:lnTo>
                      <a:lnTo>
                        <a:pt x="78" y="89"/>
                      </a:lnTo>
                      <a:lnTo>
                        <a:pt x="75" y="92"/>
                      </a:lnTo>
                      <a:lnTo>
                        <a:pt x="75" y="94"/>
                      </a:lnTo>
                      <a:lnTo>
                        <a:pt x="73" y="94"/>
                      </a:lnTo>
                      <a:lnTo>
                        <a:pt x="73" y="97"/>
                      </a:lnTo>
                      <a:lnTo>
                        <a:pt x="73" y="99"/>
                      </a:lnTo>
                      <a:lnTo>
                        <a:pt x="70" y="101"/>
                      </a:lnTo>
                      <a:lnTo>
                        <a:pt x="70" y="104"/>
                      </a:lnTo>
                      <a:lnTo>
                        <a:pt x="68" y="104"/>
                      </a:lnTo>
                      <a:lnTo>
                        <a:pt x="68" y="101"/>
                      </a:lnTo>
                      <a:lnTo>
                        <a:pt x="68" y="99"/>
                      </a:lnTo>
                      <a:lnTo>
                        <a:pt x="68" y="94"/>
                      </a:lnTo>
                      <a:lnTo>
                        <a:pt x="68" y="89"/>
                      </a:lnTo>
                      <a:lnTo>
                        <a:pt x="70" y="87"/>
                      </a:lnTo>
                      <a:lnTo>
                        <a:pt x="73" y="82"/>
                      </a:lnTo>
                      <a:lnTo>
                        <a:pt x="75" y="80"/>
                      </a:lnTo>
                      <a:lnTo>
                        <a:pt x="78" y="78"/>
                      </a:lnTo>
                      <a:lnTo>
                        <a:pt x="80" y="73"/>
                      </a:lnTo>
                      <a:lnTo>
                        <a:pt x="85" y="71"/>
                      </a:lnTo>
                      <a:lnTo>
                        <a:pt x="87" y="71"/>
                      </a:lnTo>
                      <a:lnTo>
                        <a:pt x="89" y="68"/>
                      </a:lnTo>
                      <a:lnTo>
                        <a:pt x="92" y="68"/>
                      </a:lnTo>
                      <a:lnTo>
                        <a:pt x="94" y="66"/>
                      </a:lnTo>
                      <a:lnTo>
                        <a:pt x="96" y="66"/>
                      </a:lnTo>
                      <a:lnTo>
                        <a:pt x="99" y="66"/>
                      </a:lnTo>
                      <a:lnTo>
                        <a:pt x="101" y="66"/>
                      </a:lnTo>
                      <a:lnTo>
                        <a:pt x="101" y="63"/>
                      </a:lnTo>
                      <a:lnTo>
                        <a:pt x="104" y="63"/>
                      </a:lnTo>
                      <a:lnTo>
                        <a:pt x="106" y="63"/>
                      </a:lnTo>
                      <a:lnTo>
                        <a:pt x="108" y="63"/>
                      </a:lnTo>
                      <a:lnTo>
                        <a:pt x="108" y="61"/>
                      </a:lnTo>
                      <a:lnTo>
                        <a:pt x="111" y="61"/>
                      </a:lnTo>
                      <a:lnTo>
                        <a:pt x="108" y="59"/>
                      </a:lnTo>
                      <a:lnTo>
                        <a:pt x="108" y="56"/>
                      </a:lnTo>
                      <a:lnTo>
                        <a:pt x="108" y="54"/>
                      </a:lnTo>
                      <a:lnTo>
                        <a:pt x="106" y="54"/>
                      </a:lnTo>
                      <a:lnTo>
                        <a:pt x="106" y="52"/>
                      </a:lnTo>
                      <a:lnTo>
                        <a:pt x="104" y="49"/>
                      </a:lnTo>
                      <a:lnTo>
                        <a:pt x="104" y="47"/>
                      </a:lnTo>
                      <a:lnTo>
                        <a:pt x="73" y="59"/>
                      </a:lnTo>
                      <a:lnTo>
                        <a:pt x="73" y="56"/>
                      </a:lnTo>
                      <a:lnTo>
                        <a:pt x="70" y="56"/>
                      </a:lnTo>
                      <a:lnTo>
                        <a:pt x="66" y="54"/>
                      </a:lnTo>
                      <a:lnTo>
                        <a:pt x="61" y="54"/>
                      </a:lnTo>
                      <a:lnTo>
                        <a:pt x="56" y="52"/>
                      </a:lnTo>
                      <a:lnTo>
                        <a:pt x="49" y="49"/>
                      </a:lnTo>
                      <a:lnTo>
                        <a:pt x="42" y="47"/>
                      </a:lnTo>
                      <a:lnTo>
                        <a:pt x="35" y="45"/>
                      </a:lnTo>
                      <a:lnTo>
                        <a:pt x="28" y="42"/>
                      </a:lnTo>
                      <a:lnTo>
                        <a:pt x="23" y="40"/>
                      </a:lnTo>
                      <a:lnTo>
                        <a:pt x="16" y="38"/>
                      </a:lnTo>
                      <a:lnTo>
                        <a:pt x="11" y="35"/>
                      </a:lnTo>
                      <a:lnTo>
                        <a:pt x="7" y="33"/>
                      </a:lnTo>
                      <a:lnTo>
                        <a:pt x="2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73" y="54"/>
                      </a:lnTo>
                      <a:lnTo>
                        <a:pt x="104" y="42"/>
                      </a:lnTo>
                      <a:lnTo>
                        <a:pt x="101" y="40"/>
                      </a:lnTo>
                      <a:lnTo>
                        <a:pt x="101" y="38"/>
                      </a:lnTo>
                      <a:lnTo>
                        <a:pt x="99" y="38"/>
                      </a:lnTo>
                      <a:lnTo>
                        <a:pt x="73" y="47"/>
                      </a:lnTo>
                      <a:lnTo>
                        <a:pt x="70" y="45"/>
                      </a:lnTo>
                      <a:lnTo>
                        <a:pt x="66" y="45"/>
                      </a:lnTo>
                      <a:lnTo>
                        <a:pt x="61" y="42"/>
                      </a:lnTo>
                      <a:lnTo>
                        <a:pt x="56" y="42"/>
                      </a:lnTo>
                      <a:lnTo>
                        <a:pt x="49" y="40"/>
                      </a:lnTo>
                      <a:lnTo>
                        <a:pt x="42" y="38"/>
                      </a:lnTo>
                      <a:lnTo>
                        <a:pt x="37" y="35"/>
                      </a:lnTo>
                      <a:lnTo>
                        <a:pt x="30" y="33"/>
                      </a:lnTo>
                      <a:lnTo>
                        <a:pt x="23" y="30"/>
                      </a:lnTo>
                      <a:lnTo>
                        <a:pt x="16" y="28"/>
                      </a:lnTo>
                      <a:lnTo>
                        <a:pt x="11" y="28"/>
                      </a:lnTo>
                      <a:lnTo>
                        <a:pt x="7" y="26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73" y="42"/>
                      </a:lnTo>
                      <a:lnTo>
                        <a:pt x="99" y="33"/>
                      </a:lnTo>
                      <a:lnTo>
                        <a:pt x="101" y="33"/>
                      </a:lnTo>
                      <a:lnTo>
                        <a:pt x="101" y="30"/>
                      </a:lnTo>
                      <a:lnTo>
                        <a:pt x="104" y="30"/>
                      </a:lnTo>
                      <a:lnTo>
                        <a:pt x="106" y="28"/>
                      </a:lnTo>
                      <a:lnTo>
                        <a:pt x="108" y="28"/>
                      </a:lnTo>
                      <a:lnTo>
                        <a:pt x="111" y="26"/>
                      </a:lnTo>
                      <a:lnTo>
                        <a:pt x="113" y="26"/>
                      </a:lnTo>
                      <a:lnTo>
                        <a:pt x="113" y="28"/>
                      </a:lnTo>
                      <a:lnTo>
                        <a:pt x="111" y="28"/>
                      </a:lnTo>
                      <a:lnTo>
                        <a:pt x="111" y="30"/>
                      </a:lnTo>
                      <a:lnTo>
                        <a:pt x="108" y="30"/>
                      </a:lnTo>
                      <a:lnTo>
                        <a:pt x="108" y="33"/>
                      </a:lnTo>
                      <a:lnTo>
                        <a:pt x="108" y="35"/>
                      </a:lnTo>
                      <a:lnTo>
                        <a:pt x="106" y="38"/>
                      </a:lnTo>
                      <a:lnTo>
                        <a:pt x="108" y="40"/>
                      </a:lnTo>
                      <a:lnTo>
                        <a:pt x="108" y="42"/>
                      </a:lnTo>
                      <a:lnTo>
                        <a:pt x="108" y="45"/>
                      </a:lnTo>
                      <a:lnTo>
                        <a:pt x="111" y="47"/>
                      </a:lnTo>
                      <a:lnTo>
                        <a:pt x="113" y="52"/>
                      </a:lnTo>
                      <a:lnTo>
                        <a:pt x="115" y="54"/>
                      </a:lnTo>
                      <a:lnTo>
                        <a:pt x="115" y="56"/>
                      </a:lnTo>
                      <a:lnTo>
                        <a:pt x="118" y="61"/>
                      </a:lnTo>
                      <a:lnTo>
                        <a:pt x="120" y="63"/>
                      </a:lnTo>
                      <a:lnTo>
                        <a:pt x="122" y="66"/>
                      </a:lnTo>
                      <a:lnTo>
                        <a:pt x="125" y="68"/>
                      </a:lnTo>
                      <a:lnTo>
                        <a:pt x="127" y="71"/>
                      </a:lnTo>
                      <a:lnTo>
                        <a:pt x="130" y="73"/>
                      </a:lnTo>
                      <a:lnTo>
                        <a:pt x="132" y="75"/>
                      </a:lnTo>
                      <a:lnTo>
                        <a:pt x="134" y="75"/>
                      </a:lnTo>
                      <a:lnTo>
                        <a:pt x="137" y="75"/>
                      </a:lnTo>
                      <a:lnTo>
                        <a:pt x="137" y="78"/>
                      </a:lnTo>
                      <a:lnTo>
                        <a:pt x="139" y="78"/>
                      </a:lnTo>
                      <a:lnTo>
                        <a:pt x="141" y="78"/>
                      </a:lnTo>
                      <a:lnTo>
                        <a:pt x="144" y="78"/>
                      </a:lnTo>
                      <a:lnTo>
                        <a:pt x="146" y="78"/>
                      </a:lnTo>
                      <a:lnTo>
                        <a:pt x="148" y="75"/>
                      </a:lnTo>
                      <a:lnTo>
                        <a:pt x="151" y="73"/>
                      </a:lnTo>
                      <a:lnTo>
                        <a:pt x="153" y="71"/>
                      </a:lnTo>
                      <a:lnTo>
                        <a:pt x="156" y="68"/>
                      </a:lnTo>
                      <a:lnTo>
                        <a:pt x="158" y="66"/>
                      </a:lnTo>
                      <a:lnTo>
                        <a:pt x="160" y="63"/>
                      </a:lnTo>
                      <a:lnTo>
                        <a:pt x="163" y="61"/>
                      </a:lnTo>
                      <a:lnTo>
                        <a:pt x="163" y="59"/>
                      </a:lnTo>
                      <a:lnTo>
                        <a:pt x="181" y="4"/>
                      </a:lnTo>
                      <a:lnTo>
                        <a:pt x="184" y="2"/>
                      </a:lnTo>
                      <a:lnTo>
                        <a:pt x="186" y="2"/>
                      </a:lnTo>
                      <a:lnTo>
                        <a:pt x="186" y="0"/>
                      </a:lnTo>
                      <a:lnTo>
                        <a:pt x="189" y="2"/>
                      </a:lnTo>
                      <a:lnTo>
                        <a:pt x="191" y="2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49" name="Freeform 470"/>
                <p:cNvSpPr>
                  <a:spLocks/>
                </p:cNvSpPr>
                <p:nvPr/>
              </p:nvSpPr>
              <p:spPr bwMode="auto">
                <a:xfrm>
                  <a:off x="1368425" y="3892551"/>
                  <a:ext cx="146050" cy="187325"/>
                </a:xfrm>
                <a:custGeom>
                  <a:avLst/>
                  <a:gdLst>
                    <a:gd name="T0" fmla="*/ 2147483647 w 92"/>
                    <a:gd name="T1" fmla="*/ 2147483647 h 118"/>
                    <a:gd name="T2" fmla="*/ 2147483647 w 92"/>
                    <a:gd name="T3" fmla="*/ 2147483647 h 118"/>
                    <a:gd name="T4" fmla="*/ 2147483647 w 92"/>
                    <a:gd name="T5" fmla="*/ 2147483647 h 118"/>
                    <a:gd name="T6" fmla="*/ 2147483647 w 92"/>
                    <a:gd name="T7" fmla="*/ 2147483647 h 118"/>
                    <a:gd name="T8" fmla="*/ 2147483647 w 92"/>
                    <a:gd name="T9" fmla="*/ 2147483647 h 118"/>
                    <a:gd name="T10" fmla="*/ 2147483647 w 92"/>
                    <a:gd name="T11" fmla="*/ 2147483647 h 118"/>
                    <a:gd name="T12" fmla="*/ 2147483647 w 92"/>
                    <a:gd name="T13" fmla="*/ 2147483647 h 118"/>
                    <a:gd name="T14" fmla="*/ 2147483647 w 92"/>
                    <a:gd name="T15" fmla="*/ 2147483647 h 118"/>
                    <a:gd name="T16" fmla="*/ 2147483647 w 92"/>
                    <a:gd name="T17" fmla="*/ 2147483647 h 118"/>
                    <a:gd name="T18" fmla="*/ 2147483647 w 92"/>
                    <a:gd name="T19" fmla="*/ 2147483647 h 118"/>
                    <a:gd name="T20" fmla="*/ 2147483647 w 92"/>
                    <a:gd name="T21" fmla="*/ 2147483647 h 118"/>
                    <a:gd name="T22" fmla="*/ 2147483647 w 92"/>
                    <a:gd name="T23" fmla="*/ 2147483647 h 118"/>
                    <a:gd name="T24" fmla="*/ 2147483647 w 92"/>
                    <a:gd name="T25" fmla="*/ 2147483647 h 118"/>
                    <a:gd name="T26" fmla="*/ 2147483647 w 92"/>
                    <a:gd name="T27" fmla="*/ 2147483647 h 118"/>
                    <a:gd name="T28" fmla="*/ 2147483647 w 92"/>
                    <a:gd name="T29" fmla="*/ 2147483647 h 118"/>
                    <a:gd name="T30" fmla="*/ 2147483647 w 92"/>
                    <a:gd name="T31" fmla="*/ 2147483647 h 118"/>
                    <a:gd name="T32" fmla="*/ 2147483647 w 92"/>
                    <a:gd name="T33" fmla="*/ 2147483647 h 118"/>
                    <a:gd name="T34" fmla="*/ 2147483647 w 92"/>
                    <a:gd name="T35" fmla="*/ 2147483647 h 118"/>
                    <a:gd name="T36" fmla="*/ 2147483647 w 92"/>
                    <a:gd name="T37" fmla="*/ 2147483647 h 118"/>
                    <a:gd name="T38" fmla="*/ 2147483647 w 92"/>
                    <a:gd name="T39" fmla="*/ 2147483647 h 118"/>
                    <a:gd name="T40" fmla="*/ 2147483647 w 92"/>
                    <a:gd name="T41" fmla="*/ 2147483647 h 118"/>
                    <a:gd name="T42" fmla="*/ 2147483647 w 92"/>
                    <a:gd name="T43" fmla="*/ 2147483647 h 118"/>
                    <a:gd name="T44" fmla="*/ 2147483647 w 92"/>
                    <a:gd name="T45" fmla="*/ 2147483647 h 118"/>
                    <a:gd name="T46" fmla="*/ 2147483647 w 92"/>
                    <a:gd name="T47" fmla="*/ 2147483647 h 118"/>
                    <a:gd name="T48" fmla="*/ 2147483647 w 92"/>
                    <a:gd name="T49" fmla="*/ 2147483647 h 118"/>
                    <a:gd name="T50" fmla="*/ 2147483647 w 92"/>
                    <a:gd name="T51" fmla="*/ 2147483647 h 118"/>
                    <a:gd name="T52" fmla="*/ 2147483647 w 92"/>
                    <a:gd name="T53" fmla="*/ 2147483647 h 118"/>
                    <a:gd name="T54" fmla="*/ 2147483647 w 92"/>
                    <a:gd name="T55" fmla="*/ 2147483647 h 118"/>
                    <a:gd name="T56" fmla="*/ 2147483647 w 92"/>
                    <a:gd name="T57" fmla="*/ 2147483647 h 118"/>
                    <a:gd name="T58" fmla="*/ 0 w 92"/>
                    <a:gd name="T59" fmla="*/ 2147483647 h 118"/>
                    <a:gd name="T60" fmla="*/ 2147483647 w 92"/>
                    <a:gd name="T61" fmla="*/ 2147483647 h 118"/>
                    <a:gd name="T62" fmla="*/ 2147483647 w 92"/>
                    <a:gd name="T63" fmla="*/ 2147483647 h 118"/>
                    <a:gd name="T64" fmla="*/ 2147483647 w 92"/>
                    <a:gd name="T65" fmla="*/ 2147483647 h 118"/>
                    <a:gd name="T66" fmla="*/ 2147483647 w 92"/>
                    <a:gd name="T67" fmla="*/ 2147483647 h 118"/>
                    <a:gd name="T68" fmla="*/ 2147483647 w 92"/>
                    <a:gd name="T69" fmla="*/ 2147483647 h 118"/>
                    <a:gd name="T70" fmla="*/ 2147483647 w 92"/>
                    <a:gd name="T71" fmla="*/ 2147483647 h 118"/>
                    <a:gd name="T72" fmla="*/ 2147483647 w 92"/>
                    <a:gd name="T73" fmla="*/ 2147483647 h 118"/>
                    <a:gd name="T74" fmla="*/ 2147483647 w 92"/>
                    <a:gd name="T75" fmla="*/ 0 h 118"/>
                    <a:gd name="T76" fmla="*/ 2147483647 w 92"/>
                    <a:gd name="T77" fmla="*/ 0 h 118"/>
                    <a:gd name="T78" fmla="*/ 2147483647 w 92"/>
                    <a:gd name="T79" fmla="*/ 0 h 118"/>
                    <a:gd name="T80" fmla="*/ 2147483647 w 92"/>
                    <a:gd name="T81" fmla="*/ 2147483647 h 118"/>
                    <a:gd name="T82" fmla="*/ 2147483647 w 92"/>
                    <a:gd name="T83" fmla="*/ 2147483647 h 118"/>
                    <a:gd name="T84" fmla="*/ 2147483647 w 92"/>
                    <a:gd name="T85" fmla="*/ 2147483647 h 118"/>
                    <a:gd name="T86" fmla="*/ 2147483647 w 92"/>
                    <a:gd name="T87" fmla="*/ 2147483647 h 118"/>
                    <a:gd name="T88" fmla="*/ 2147483647 w 92"/>
                    <a:gd name="T89" fmla="*/ 2147483647 h 118"/>
                    <a:gd name="T90" fmla="*/ 2147483647 w 92"/>
                    <a:gd name="T91" fmla="*/ 2147483647 h 118"/>
                    <a:gd name="T92" fmla="*/ 2147483647 w 92"/>
                    <a:gd name="T93" fmla="*/ 2147483647 h 118"/>
                    <a:gd name="T94" fmla="*/ 2147483647 w 92"/>
                    <a:gd name="T95" fmla="*/ 2147483647 h 118"/>
                    <a:gd name="T96" fmla="*/ 2147483647 w 92"/>
                    <a:gd name="T97" fmla="*/ 2147483647 h 118"/>
                    <a:gd name="T98" fmla="*/ 2147483647 w 92"/>
                    <a:gd name="T99" fmla="*/ 2147483647 h 11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92"/>
                    <a:gd name="T151" fmla="*/ 0 h 118"/>
                    <a:gd name="T152" fmla="*/ 92 w 92"/>
                    <a:gd name="T153" fmla="*/ 118 h 11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92" h="118">
                      <a:moveTo>
                        <a:pt x="45" y="118"/>
                      </a:moveTo>
                      <a:lnTo>
                        <a:pt x="43" y="118"/>
                      </a:lnTo>
                      <a:lnTo>
                        <a:pt x="43" y="116"/>
                      </a:lnTo>
                      <a:lnTo>
                        <a:pt x="43" y="106"/>
                      </a:lnTo>
                      <a:lnTo>
                        <a:pt x="45" y="92"/>
                      </a:lnTo>
                      <a:lnTo>
                        <a:pt x="47" y="78"/>
                      </a:lnTo>
                      <a:lnTo>
                        <a:pt x="50" y="61"/>
                      </a:lnTo>
                      <a:lnTo>
                        <a:pt x="52" y="47"/>
                      </a:lnTo>
                      <a:lnTo>
                        <a:pt x="55" y="36"/>
                      </a:lnTo>
                      <a:lnTo>
                        <a:pt x="57" y="28"/>
                      </a:lnTo>
                      <a:lnTo>
                        <a:pt x="59" y="26"/>
                      </a:lnTo>
                      <a:lnTo>
                        <a:pt x="62" y="26"/>
                      </a:lnTo>
                      <a:lnTo>
                        <a:pt x="64" y="26"/>
                      </a:lnTo>
                      <a:lnTo>
                        <a:pt x="69" y="24"/>
                      </a:lnTo>
                      <a:lnTo>
                        <a:pt x="71" y="24"/>
                      </a:lnTo>
                      <a:lnTo>
                        <a:pt x="73" y="24"/>
                      </a:lnTo>
                      <a:lnTo>
                        <a:pt x="76" y="26"/>
                      </a:lnTo>
                      <a:lnTo>
                        <a:pt x="78" y="26"/>
                      </a:lnTo>
                      <a:lnTo>
                        <a:pt x="71" y="73"/>
                      </a:lnTo>
                      <a:lnTo>
                        <a:pt x="73" y="73"/>
                      </a:lnTo>
                      <a:lnTo>
                        <a:pt x="76" y="71"/>
                      </a:lnTo>
                      <a:lnTo>
                        <a:pt x="78" y="71"/>
                      </a:lnTo>
                      <a:lnTo>
                        <a:pt x="81" y="69"/>
                      </a:lnTo>
                      <a:lnTo>
                        <a:pt x="83" y="66"/>
                      </a:lnTo>
                      <a:lnTo>
                        <a:pt x="85" y="66"/>
                      </a:lnTo>
                      <a:lnTo>
                        <a:pt x="85" y="64"/>
                      </a:lnTo>
                      <a:lnTo>
                        <a:pt x="88" y="61"/>
                      </a:lnTo>
                      <a:lnTo>
                        <a:pt x="88" y="57"/>
                      </a:lnTo>
                      <a:lnTo>
                        <a:pt x="88" y="45"/>
                      </a:lnTo>
                      <a:lnTo>
                        <a:pt x="90" y="33"/>
                      </a:lnTo>
                      <a:lnTo>
                        <a:pt x="90" y="26"/>
                      </a:lnTo>
                      <a:lnTo>
                        <a:pt x="90" y="24"/>
                      </a:lnTo>
                      <a:lnTo>
                        <a:pt x="90" y="21"/>
                      </a:lnTo>
                      <a:lnTo>
                        <a:pt x="88" y="19"/>
                      </a:lnTo>
                      <a:lnTo>
                        <a:pt x="88" y="14"/>
                      </a:lnTo>
                      <a:lnTo>
                        <a:pt x="88" y="12"/>
                      </a:lnTo>
                      <a:lnTo>
                        <a:pt x="85" y="10"/>
                      </a:lnTo>
                      <a:lnTo>
                        <a:pt x="83" y="7"/>
                      </a:lnTo>
                      <a:lnTo>
                        <a:pt x="81" y="5"/>
                      </a:lnTo>
                      <a:lnTo>
                        <a:pt x="78" y="5"/>
                      </a:lnTo>
                      <a:lnTo>
                        <a:pt x="73" y="5"/>
                      </a:lnTo>
                      <a:lnTo>
                        <a:pt x="71" y="2"/>
                      </a:lnTo>
                      <a:lnTo>
                        <a:pt x="66" y="2"/>
                      </a:lnTo>
                      <a:lnTo>
                        <a:pt x="64" y="2"/>
                      </a:lnTo>
                      <a:lnTo>
                        <a:pt x="59" y="2"/>
                      </a:lnTo>
                      <a:lnTo>
                        <a:pt x="57" y="5"/>
                      </a:lnTo>
                      <a:lnTo>
                        <a:pt x="52" y="5"/>
                      </a:lnTo>
                      <a:lnTo>
                        <a:pt x="50" y="5"/>
                      </a:lnTo>
                      <a:lnTo>
                        <a:pt x="47" y="5"/>
                      </a:lnTo>
                      <a:lnTo>
                        <a:pt x="43" y="7"/>
                      </a:lnTo>
                      <a:lnTo>
                        <a:pt x="40" y="7"/>
                      </a:lnTo>
                      <a:lnTo>
                        <a:pt x="36" y="10"/>
                      </a:lnTo>
                      <a:lnTo>
                        <a:pt x="33" y="10"/>
                      </a:lnTo>
                      <a:lnTo>
                        <a:pt x="31" y="12"/>
                      </a:lnTo>
                      <a:lnTo>
                        <a:pt x="26" y="14"/>
                      </a:lnTo>
                      <a:lnTo>
                        <a:pt x="21" y="17"/>
                      </a:lnTo>
                      <a:lnTo>
                        <a:pt x="19" y="19"/>
                      </a:lnTo>
                      <a:lnTo>
                        <a:pt x="17" y="21"/>
                      </a:lnTo>
                      <a:lnTo>
                        <a:pt x="14" y="24"/>
                      </a:lnTo>
                      <a:lnTo>
                        <a:pt x="12" y="28"/>
                      </a:lnTo>
                      <a:lnTo>
                        <a:pt x="12" y="31"/>
                      </a:lnTo>
                      <a:lnTo>
                        <a:pt x="12" y="33"/>
                      </a:lnTo>
                      <a:lnTo>
                        <a:pt x="10" y="38"/>
                      </a:lnTo>
                      <a:lnTo>
                        <a:pt x="5" y="61"/>
                      </a:lnTo>
                      <a:lnTo>
                        <a:pt x="7" y="64"/>
                      </a:lnTo>
                      <a:lnTo>
                        <a:pt x="7" y="69"/>
                      </a:lnTo>
                      <a:lnTo>
                        <a:pt x="7" y="71"/>
                      </a:lnTo>
                      <a:lnTo>
                        <a:pt x="7" y="73"/>
                      </a:lnTo>
                      <a:lnTo>
                        <a:pt x="10" y="78"/>
                      </a:lnTo>
                      <a:lnTo>
                        <a:pt x="10" y="80"/>
                      </a:lnTo>
                      <a:lnTo>
                        <a:pt x="12" y="83"/>
                      </a:lnTo>
                      <a:lnTo>
                        <a:pt x="14" y="85"/>
                      </a:lnTo>
                      <a:lnTo>
                        <a:pt x="17" y="85"/>
                      </a:lnTo>
                      <a:lnTo>
                        <a:pt x="19" y="85"/>
                      </a:lnTo>
                      <a:lnTo>
                        <a:pt x="21" y="87"/>
                      </a:lnTo>
                      <a:lnTo>
                        <a:pt x="24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1" y="87"/>
                      </a:lnTo>
                      <a:lnTo>
                        <a:pt x="33" y="87"/>
                      </a:lnTo>
                      <a:lnTo>
                        <a:pt x="36" y="87"/>
                      </a:lnTo>
                      <a:lnTo>
                        <a:pt x="38" y="87"/>
                      </a:lnTo>
                      <a:lnTo>
                        <a:pt x="40" y="85"/>
                      </a:lnTo>
                      <a:lnTo>
                        <a:pt x="43" y="85"/>
                      </a:lnTo>
                      <a:lnTo>
                        <a:pt x="43" y="87"/>
                      </a:lnTo>
                      <a:lnTo>
                        <a:pt x="43" y="90"/>
                      </a:lnTo>
                      <a:lnTo>
                        <a:pt x="40" y="90"/>
                      </a:lnTo>
                      <a:lnTo>
                        <a:pt x="38" y="90"/>
                      </a:lnTo>
                      <a:lnTo>
                        <a:pt x="36" y="92"/>
                      </a:lnTo>
                      <a:lnTo>
                        <a:pt x="33" y="92"/>
                      </a:lnTo>
                      <a:lnTo>
                        <a:pt x="31" y="92"/>
                      </a:lnTo>
                      <a:lnTo>
                        <a:pt x="29" y="92"/>
                      </a:lnTo>
                      <a:lnTo>
                        <a:pt x="26" y="92"/>
                      </a:lnTo>
                      <a:lnTo>
                        <a:pt x="24" y="92"/>
                      </a:lnTo>
                      <a:lnTo>
                        <a:pt x="21" y="92"/>
                      </a:lnTo>
                      <a:lnTo>
                        <a:pt x="19" y="92"/>
                      </a:lnTo>
                      <a:lnTo>
                        <a:pt x="17" y="90"/>
                      </a:lnTo>
                      <a:lnTo>
                        <a:pt x="14" y="90"/>
                      </a:lnTo>
                      <a:lnTo>
                        <a:pt x="12" y="87"/>
                      </a:lnTo>
                      <a:lnTo>
                        <a:pt x="10" y="87"/>
                      </a:lnTo>
                      <a:lnTo>
                        <a:pt x="7" y="85"/>
                      </a:lnTo>
                      <a:lnTo>
                        <a:pt x="5" y="83"/>
                      </a:lnTo>
                      <a:lnTo>
                        <a:pt x="3" y="80"/>
                      </a:lnTo>
                      <a:lnTo>
                        <a:pt x="3" y="78"/>
                      </a:lnTo>
                      <a:lnTo>
                        <a:pt x="0" y="71"/>
                      </a:lnTo>
                      <a:lnTo>
                        <a:pt x="0" y="61"/>
                      </a:lnTo>
                      <a:lnTo>
                        <a:pt x="0" y="54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5" y="33"/>
                      </a:lnTo>
                      <a:lnTo>
                        <a:pt x="5" y="26"/>
                      </a:lnTo>
                      <a:lnTo>
                        <a:pt x="7" y="21"/>
                      </a:lnTo>
                      <a:lnTo>
                        <a:pt x="10" y="19"/>
                      </a:lnTo>
                      <a:lnTo>
                        <a:pt x="10" y="17"/>
                      </a:lnTo>
                      <a:lnTo>
                        <a:pt x="12" y="14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10"/>
                      </a:lnTo>
                      <a:lnTo>
                        <a:pt x="19" y="10"/>
                      </a:lnTo>
                      <a:lnTo>
                        <a:pt x="21" y="10"/>
                      </a:lnTo>
                      <a:lnTo>
                        <a:pt x="24" y="7"/>
                      </a:lnTo>
                      <a:lnTo>
                        <a:pt x="26" y="7"/>
                      </a:lnTo>
                      <a:lnTo>
                        <a:pt x="29" y="7"/>
                      </a:lnTo>
                      <a:lnTo>
                        <a:pt x="31" y="5"/>
                      </a:lnTo>
                      <a:lnTo>
                        <a:pt x="33" y="5"/>
                      </a:lnTo>
                      <a:lnTo>
                        <a:pt x="36" y="5"/>
                      </a:lnTo>
                      <a:lnTo>
                        <a:pt x="38" y="5"/>
                      </a:lnTo>
                      <a:lnTo>
                        <a:pt x="40" y="2"/>
                      </a:lnTo>
                      <a:lnTo>
                        <a:pt x="43" y="2"/>
                      </a:lnTo>
                      <a:lnTo>
                        <a:pt x="45" y="2"/>
                      </a:lnTo>
                      <a:lnTo>
                        <a:pt x="47" y="2"/>
                      </a:lnTo>
                      <a:lnTo>
                        <a:pt x="52" y="2"/>
                      </a:lnTo>
                      <a:lnTo>
                        <a:pt x="55" y="0"/>
                      </a:lnTo>
                      <a:lnTo>
                        <a:pt x="57" y="0"/>
                      </a:lnTo>
                      <a:lnTo>
                        <a:pt x="59" y="0"/>
                      </a:lnTo>
                      <a:lnTo>
                        <a:pt x="62" y="0"/>
                      </a:lnTo>
                      <a:lnTo>
                        <a:pt x="64" y="0"/>
                      </a:lnTo>
                      <a:lnTo>
                        <a:pt x="66" y="0"/>
                      </a:lnTo>
                      <a:lnTo>
                        <a:pt x="69" y="0"/>
                      </a:lnTo>
                      <a:lnTo>
                        <a:pt x="71" y="0"/>
                      </a:lnTo>
                      <a:lnTo>
                        <a:pt x="73" y="0"/>
                      </a:lnTo>
                      <a:lnTo>
                        <a:pt x="78" y="0"/>
                      </a:lnTo>
                      <a:lnTo>
                        <a:pt x="81" y="0"/>
                      </a:lnTo>
                      <a:lnTo>
                        <a:pt x="83" y="2"/>
                      </a:lnTo>
                      <a:lnTo>
                        <a:pt x="85" y="5"/>
                      </a:lnTo>
                      <a:lnTo>
                        <a:pt x="88" y="5"/>
                      </a:lnTo>
                      <a:lnTo>
                        <a:pt x="90" y="10"/>
                      </a:lnTo>
                      <a:lnTo>
                        <a:pt x="90" y="12"/>
                      </a:lnTo>
                      <a:lnTo>
                        <a:pt x="92" y="17"/>
                      </a:lnTo>
                      <a:lnTo>
                        <a:pt x="92" y="21"/>
                      </a:lnTo>
                      <a:lnTo>
                        <a:pt x="92" y="26"/>
                      </a:lnTo>
                      <a:lnTo>
                        <a:pt x="92" y="33"/>
                      </a:lnTo>
                      <a:lnTo>
                        <a:pt x="92" y="38"/>
                      </a:lnTo>
                      <a:lnTo>
                        <a:pt x="92" y="43"/>
                      </a:lnTo>
                      <a:lnTo>
                        <a:pt x="92" y="47"/>
                      </a:lnTo>
                      <a:lnTo>
                        <a:pt x="92" y="52"/>
                      </a:lnTo>
                      <a:lnTo>
                        <a:pt x="92" y="54"/>
                      </a:lnTo>
                      <a:lnTo>
                        <a:pt x="92" y="59"/>
                      </a:lnTo>
                      <a:lnTo>
                        <a:pt x="90" y="61"/>
                      </a:lnTo>
                      <a:lnTo>
                        <a:pt x="90" y="64"/>
                      </a:lnTo>
                      <a:lnTo>
                        <a:pt x="88" y="69"/>
                      </a:lnTo>
                      <a:lnTo>
                        <a:pt x="85" y="71"/>
                      </a:lnTo>
                      <a:lnTo>
                        <a:pt x="83" y="73"/>
                      </a:lnTo>
                      <a:lnTo>
                        <a:pt x="81" y="76"/>
                      </a:lnTo>
                      <a:lnTo>
                        <a:pt x="78" y="76"/>
                      </a:lnTo>
                      <a:lnTo>
                        <a:pt x="76" y="78"/>
                      </a:lnTo>
                      <a:lnTo>
                        <a:pt x="73" y="78"/>
                      </a:lnTo>
                      <a:lnTo>
                        <a:pt x="73" y="80"/>
                      </a:lnTo>
                      <a:lnTo>
                        <a:pt x="71" y="80"/>
                      </a:lnTo>
                      <a:lnTo>
                        <a:pt x="64" y="118"/>
                      </a:lnTo>
                      <a:lnTo>
                        <a:pt x="62" y="118"/>
                      </a:lnTo>
                      <a:lnTo>
                        <a:pt x="76" y="28"/>
                      </a:lnTo>
                      <a:lnTo>
                        <a:pt x="73" y="28"/>
                      </a:lnTo>
                      <a:lnTo>
                        <a:pt x="71" y="28"/>
                      </a:lnTo>
                      <a:lnTo>
                        <a:pt x="69" y="28"/>
                      </a:lnTo>
                      <a:lnTo>
                        <a:pt x="66" y="28"/>
                      </a:lnTo>
                      <a:lnTo>
                        <a:pt x="64" y="28"/>
                      </a:lnTo>
                      <a:lnTo>
                        <a:pt x="62" y="31"/>
                      </a:lnTo>
                      <a:lnTo>
                        <a:pt x="59" y="31"/>
                      </a:lnTo>
                      <a:lnTo>
                        <a:pt x="45" y="118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50" name="Freeform 471"/>
                <p:cNvSpPr>
                  <a:spLocks/>
                </p:cNvSpPr>
                <p:nvPr/>
              </p:nvSpPr>
              <p:spPr bwMode="auto">
                <a:xfrm>
                  <a:off x="1390650" y="3903663"/>
                  <a:ext cx="87313" cy="112713"/>
                </a:xfrm>
                <a:custGeom>
                  <a:avLst/>
                  <a:gdLst>
                    <a:gd name="T0" fmla="*/ 2147483647 w 55"/>
                    <a:gd name="T1" fmla="*/ 2147483647 h 71"/>
                    <a:gd name="T2" fmla="*/ 2147483647 w 55"/>
                    <a:gd name="T3" fmla="*/ 2147483647 h 71"/>
                    <a:gd name="T4" fmla="*/ 2147483647 w 55"/>
                    <a:gd name="T5" fmla="*/ 2147483647 h 71"/>
                    <a:gd name="T6" fmla="*/ 2147483647 w 55"/>
                    <a:gd name="T7" fmla="*/ 2147483647 h 71"/>
                    <a:gd name="T8" fmla="*/ 2147483647 w 55"/>
                    <a:gd name="T9" fmla="*/ 2147483647 h 71"/>
                    <a:gd name="T10" fmla="*/ 2147483647 w 55"/>
                    <a:gd name="T11" fmla="*/ 2147483647 h 71"/>
                    <a:gd name="T12" fmla="*/ 2147483647 w 55"/>
                    <a:gd name="T13" fmla="*/ 2147483647 h 71"/>
                    <a:gd name="T14" fmla="*/ 2147483647 w 55"/>
                    <a:gd name="T15" fmla="*/ 2147483647 h 71"/>
                    <a:gd name="T16" fmla="*/ 2147483647 w 55"/>
                    <a:gd name="T17" fmla="*/ 2147483647 h 71"/>
                    <a:gd name="T18" fmla="*/ 2147483647 w 55"/>
                    <a:gd name="T19" fmla="*/ 2147483647 h 71"/>
                    <a:gd name="T20" fmla="*/ 2147483647 w 55"/>
                    <a:gd name="T21" fmla="*/ 2147483647 h 71"/>
                    <a:gd name="T22" fmla="*/ 2147483647 w 55"/>
                    <a:gd name="T23" fmla="*/ 2147483647 h 71"/>
                    <a:gd name="T24" fmla="*/ 2147483647 w 55"/>
                    <a:gd name="T25" fmla="*/ 2147483647 h 71"/>
                    <a:gd name="T26" fmla="*/ 2147483647 w 55"/>
                    <a:gd name="T27" fmla="*/ 2147483647 h 71"/>
                    <a:gd name="T28" fmla="*/ 2147483647 w 55"/>
                    <a:gd name="T29" fmla="*/ 2147483647 h 71"/>
                    <a:gd name="T30" fmla="*/ 0 w 55"/>
                    <a:gd name="T31" fmla="*/ 2147483647 h 71"/>
                    <a:gd name="T32" fmla="*/ 0 w 55"/>
                    <a:gd name="T33" fmla="*/ 2147483647 h 71"/>
                    <a:gd name="T34" fmla="*/ 0 w 55"/>
                    <a:gd name="T35" fmla="*/ 2147483647 h 71"/>
                    <a:gd name="T36" fmla="*/ 0 w 55"/>
                    <a:gd name="T37" fmla="*/ 2147483647 h 71"/>
                    <a:gd name="T38" fmla="*/ 2147483647 w 55"/>
                    <a:gd name="T39" fmla="*/ 2147483647 h 71"/>
                    <a:gd name="T40" fmla="*/ 2147483647 w 55"/>
                    <a:gd name="T41" fmla="*/ 2147483647 h 71"/>
                    <a:gd name="T42" fmla="*/ 2147483647 w 55"/>
                    <a:gd name="T43" fmla="*/ 2147483647 h 71"/>
                    <a:gd name="T44" fmla="*/ 2147483647 w 55"/>
                    <a:gd name="T45" fmla="*/ 2147483647 h 71"/>
                    <a:gd name="T46" fmla="*/ 2147483647 w 55"/>
                    <a:gd name="T47" fmla="*/ 2147483647 h 71"/>
                    <a:gd name="T48" fmla="*/ 2147483647 w 55"/>
                    <a:gd name="T49" fmla="*/ 2147483647 h 71"/>
                    <a:gd name="T50" fmla="*/ 2147483647 w 55"/>
                    <a:gd name="T51" fmla="*/ 2147483647 h 71"/>
                    <a:gd name="T52" fmla="*/ 2147483647 w 55"/>
                    <a:gd name="T53" fmla="*/ 2147483647 h 71"/>
                    <a:gd name="T54" fmla="*/ 2147483647 w 55"/>
                    <a:gd name="T55" fmla="*/ 2147483647 h 71"/>
                    <a:gd name="T56" fmla="*/ 2147483647 w 55"/>
                    <a:gd name="T57" fmla="*/ 2147483647 h 71"/>
                    <a:gd name="T58" fmla="*/ 2147483647 w 55"/>
                    <a:gd name="T59" fmla="*/ 2147483647 h 71"/>
                    <a:gd name="T60" fmla="*/ 2147483647 w 55"/>
                    <a:gd name="T61" fmla="*/ 2147483647 h 71"/>
                    <a:gd name="T62" fmla="*/ 2147483647 w 55"/>
                    <a:gd name="T63" fmla="*/ 0 h 71"/>
                    <a:gd name="T64" fmla="*/ 2147483647 w 55"/>
                    <a:gd name="T65" fmla="*/ 0 h 7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5"/>
                    <a:gd name="T100" fmla="*/ 0 h 71"/>
                    <a:gd name="T101" fmla="*/ 55 w 55"/>
                    <a:gd name="T102" fmla="*/ 71 h 7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5" h="71">
                      <a:moveTo>
                        <a:pt x="55" y="0"/>
                      </a:moveTo>
                      <a:lnTo>
                        <a:pt x="52" y="3"/>
                      </a:lnTo>
                      <a:lnTo>
                        <a:pt x="50" y="3"/>
                      </a:lnTo>
                      <a:lnTo>
                        <a:pt x="48" y="3"/>
                      </a:lnTo>
                      <a:lnTo>
                        <a:pt x="45" y="5"/>
                      </a:lnTo>
                      <a:lnTo>
                        <a:pt x="43" y="5"/>
                      </a:lnTo>
                      <a:lnTo>
                        <a:pt x="41" y="5"/>
                      </a:lnTo>
                      <a:lnTo>
                        <a:pt x="38" y="7"/>
                      </a:lnTo>
                      <a:lnTo>
                        <a:pt x="36" y="7"/>
                      </a:lnTo>
                      <a:lnTo>
                        <a:pt x="33" y="7"/>
                      </a:lnTo>
                      <a:lnTo>
                        <a:pt x="31" y="10"/>
                      </a:lnTo>
                      <a:lnTo>
                        <a:pt x="29" y="10"/>
                      </a:lnTo>
                      <a:lnTo>
                        <a:pt x="26" y="10"/>
                      </a:lnTo>
                      <a:lnTo>
                        <a:pt x="24" y="12"/>
                      </a:lnTo>
                      <a:lnTo>
                        <a:pt x="22" y="12"/>
                      </a:lnTo>
                      <a:lnTo>
                        <a:pt x="19" y="14"/>
                      </a:lnTo>
                      <a:lnTo>
                        <a:pt x="15" y="17"/>
                      </a:lnTo>
                      <a:lnTo>
                        <a:pt x="12" y="19"/>
                      </a:lnTo>
                      <a:lnTo>
                        <a:pt x="10" y="24"/>
                      </a:lnTo>
                      <a:lnTo>
                        <a:pt x="10" y="26"/>
                      </a:lnTo>
                      <a:lnTo>
                        <a:pt x="7" y="31"/>
                      </a:lnTo>
                      <a:lnTo>
                        <a:pt x="7" y="36"/>
                      </a:lnTo>
                      <a:lnTo>
                        <a:pt x="7" y="40"/>
                      </a:lnTo>
                      <a:lnTo>
                        <a:pt x="5" y="45"/>
                      </a:lnTo>
                      <a:lnTo>
                        <a:pt x="5" y="71"/>
                      </a:lnTo>
                      <a:lnTo>
                        <a:pt x="3" y="71"/>
                      </a:lnTo>
                      <a:lnTo>
                        <a:pt x="0" y="71"/>
                      </a:lnTo>
                      <a:lnTo>
                        <a:pt x="0" y="69"/>
                      </a:lnTo>
                      <a:lnTo>
                        <a:pt x="0" y="64"/>
                      </a:lnTo>
                      <a:lnTo>
                        <a:pt x="0" y="57"/>
                      </a:lnTo>
                      <a:lnTo>
                        <a:pt x="0" y="47"/>
                      </a:lnTo>
                      <a:lnTo>
                        <a:pt x="0" y="43"/>
                      </a:lnTo>
                      <a:lnTo>
                        <a:pt x="3" y="36"/>
                      </a:lnTo>
                      <a:lnTo>
                        <a:pt x="5" y="29"/>
                      </a:lnTo>
                      <a:lnTo>
                        <a:pt x="7" y="21"/>
                      </a:lnTo>
                      <a:lnTo>
                        <a:pt x="10" y="17"/>
                      </a:lnTo>
                      <a:lnTo>
                        <a:pt x="12" y="14"/>
                      </a:lnTo>
                      <a:lnTo>
                        <a:pt x="15" y="14"/>
                      </a:lnTo>
                      <a:lnTo>
                        <a:pt x="17" y="12"/>
                      </a:lnTo>
                      <a:lnTo>
                        <a:pt x="19" y="12"/>
                      </a:lnTo>
                      <a:lnTo>
                        <a:pt x="22" y="10"/>
                      </a:lnTo>
                      <a:lnTo>
                        <a:pt x="24" y="10"/>
                      </a:lnTo>
                      <a:lnTo>
                        <a:pt x="26" y="7"/>
                      </a:lnTo>
                      <a:lnTo>
                        <a:pt x="29" y="7"/>
                      </a:lnTo>
                      <a:lnTo>
                        <a:pt x="31" y="7"/>
                      </a:lnTo>
                      <a:lnTo>
                        <a:pt x="33" y="5"/>
                      </a:lnTo>
                      <a:lnTo>
                        <a:pt x="36" y="5"/>
                      </a:lnTo>
                      <a:lnTo>
                        <a:pt x="38" y="5"/>
                      </a:lnTo>
                      <a:lnTo>
                        <a:pt x="41" y="5"/>
                      </a:lnTo>
                      <a:lnTo>
                        <a:pt x="43" y="3"/>
                      </a:lnTo>
                      <a:lnTo>
                        <a:pt x="45" y="3"/>
                      </a:lnTo>
                      <a:lnTo>
                        <a:pt x="48" y="3"/>
                      </a:lnTo>
                      <a:lnTo>
                        <a:pt x="50" y="3"/>
                      </a:lnTo>
                      <a:lnTo>
                        <a:pt x="52" y="3"/>
                      </a:lnTo>
                      <a:lnTo>
                        <a:pt x="52" y="0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51" name="Freeform 472"/>
                <p:cNvSpPr>
                  <a:spLocks/>
                </p:cNvSpPr>
                <p:nvPr/>
              </p:nvSpPr>
              <p:spPr bwMode="auto">
                <a:xfrm>
                  <a:off x="1443038" y="3941763"/>
                  <a:ext cx="26988" cy="138113"/>
                </a:xfrm>
                <a:custGeom>
                  <a:avLst/>
                  <a:gdLst>
                    <a:gd name="T0" fmla="*/ 0 w 17"/>
                    <a:gd name="T1" fmla="*/ 2147483647 h 87"/>
                    <a:gd name="T2" fmla="*/ 2147483647 w 17"/>
                    <a:gd name="T3" fmla="*/ 2147483647 h 87"/>
                    <a:gd name="T4" fmla="*/ 2147483647 w 17"/>
                    <a:gd name="T5" fmla="*/ 2147483647 h 87"/>
                    <a:gd name="T6" fmla="*/ 2147483647 w 17"/>
                    <a:gd name="T7" fmla="*/ 0 h 87"/>
                    <a:gd name="T8" fmla="*/ 2147483647 w 17"/>
                    <a:gd name="T9" fmla="*/ 0 h 87"/>
                    <a:gd name="T10" fmla="*/ 2147483647 w 17"/>
                    <a:gd name="T11" fmla="*/ 0 h 87"/>
                    <a:gd name="T12" fmla="*/ 2147483647 w 17"/>
                    <a:gd name="T13" fmla="*/ 0 h 87"/>
                    <a:gd name="T14" fmla="*/ 2147483647 w 17"/>
                    <a:gd name="T15" fmla="*/ 2147483647 h 87"/>
                    <a:gd name="T16" fmla="*/ 2147483647 w 17"/>
                    <a:gd name="T17" fmla="*/ 2147483647 h 87"/>
                    <a:gd name="T18" fmla="*/ 0 w 17"/>
                    <a:gd name="T19" fmla="*/ 2147483647 h 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87"/>
                    <a:gd name="T32" fmla="*/ 17 w 17"/>
                    <a:gd name="T33" fmla="*/ 87 h 8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87">
                      <a:moveTo>
                        <a:pt x="0" y="87"/>
                      </a:moveTo>
                      <a:lnTo>
                        <a:pt x="10" y="28"/>
                      </a:lnTo>
                      <a:lnTo>
                        <a:pt x="15" y="2"/>
                      </a:lnTo>
                      <a:lnTo>
                        <a:pt x="15" y="0"/>
                      </a:lnTo>
                      <a:lnTo>
                        <a:pt x="17" y="0"/>
                      </a:lnTo>
                      <a:lnTo>
                        <a:pt x="12" y="30"/>
                      </a:lnTo>
                      <a:lnTo>
                        <a:pt x="3" y="87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0706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52" name="Rectangle 473"/>
                <p:cNvSpPr>
                  <a:spLocks noChangeArrowheads="1"/>
                </p:cNvSpPr>
                <p:nvPr/>
              </p:nvSpPr>
              <p:spPr bwMode="auto">
                <a:xfrm>
                  <a:off x="1184275" y="3702051"/>
                  <a:ext cx="15875" cy="82550"/>
                </a:xfrm>
                <a:prstGeom prst="rect">
                  <a:avLst/>
                </a:prstGeom>
                <a:solidFill>
                  <a:srgbClr val="ACE0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3" name="Freeform 474"/>
                <p:cNvSpPr>
                  <a:spLocks/>
                </p:cNvSpPr>
                <p:nvPr/>
              </p:nvSpPr>
              <p:spPr bwMode="auto">
                <a:xfrm>
                  <a:off x="1208088" y="3667126"/>
                  <a:ext cx="17463" cy="117475"/>
                </a:xfrm>
                <a:custGeom>
                  <a:avLst/>
                  <a:gdLst>
                    <a:gd name="T0" fmla="*/ 2147483647 w 11"/>
                    <a:gd name="T1" fmla="*/ 2147483647 h 74"/>
                    <a:gd name="T2" fmla="*/ 2147483647 w 11"/>
                    <a:gd name="T3" fmla="*/ 0 h 74"/>
                    <a:gd name="T4" fmla="*/ 0 w 11"/>
                    <a:gd name="T5" fmla="*/ 0 h 74"/>
                    <a:gd name="T6" fmla="*/ 0 w 11"/>
                    <a:gd name="T7" fmla="*/ 2147483647 h 74"/>
                    <a:gd name="T8" fmla="*/ 2147483647 w 11"/>
                    <a:gd name="T9" fmla="*/ 2147483647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74"/>
                    <a:gd name="T17" fmla="*/ 11 w 11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74">
                      <a:moveTo>
                        <a:pt x="11" y="74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74"/>
                      </a:lnTo>
                      <a:lnTo>
                        <a:pt x="11" y="74"/>
                      </a:lnTo>
                      <a:close/>
                    </a:path>
                  </a:pathLst>
                </a:custGeom>
                <a:solidFill>
                  <a:srgbClr val="ACE0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54" name="Freeform 475"/>
                <p:cNvSpPr>
                  <a:spLocks/>
                </p:cNvSpPr>
                <p:nvPr/>
              </p:nvSpPr>
              <p:spPr bwMode="auto">
                <a:xfrm>
                  <a:off x="1230313" y="3686176"/>
                  <a:ext cx="19050" cy="98425"/>
                </a:xfrm>
                <a:custGeom>
                  <a:avLst/>
                  <a:gdLst>
                    <a:gd name="T0" fmla="*/ 2147483647 w 12"/>
                    <a:gd name="T1" fmla="*/ 2147483647 h 62"/>
                    <a:gd name="T2" fmla="*/ 2147483647 w 12"/>
                    <a:gd name="T3" fmla="*/ 0 h 62"/>
                    <a:gd name="T4" fmla="*/ 0 w 12"/>
                    <a:gd name="T5" fmla="*/ 2147483647 h 62"/>
                    <a:gd name="T6" fmla="*/ 0 w 12"/>
                    <a:gd name="T7" fmla="*/ 2147483647 h 62"/>
                    <a:gd name="T8" fmla="*/ 2147483647 w 12"/>
                    <a:gd name="T9" fmla="*/ 2147483647 h 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62"/>
                    <a:gd name="T17" fmla="*/ 12 w 12"/>
                    <a:gd name="T18" fmla="*/ 62 h 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62">
                      <a:moveTo>
                        <a:pt x="12" y="62"/>
                      </a:moveTo>
                      <a:lnTo>
                        <a:pt x="9" y="0"/>
                      </a:lnTo>
                      <a:lnTo>
                        <a:pt x="0" y="3"/>
                      </a:lnTo>
                      <a:lnTo>
                        <a:pt x="0" y="62"/>
                      </a:lnTo>
                      <a:lnTo>
                        <a:pt x="12" y="62"/>
                      </a:lnTo>
                      <a:close/>
                    </a:path>
                  </a:pathLst>
                </a:custGeom>
                <a:solidFill>
                  <a:srgbClr val="ACE0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6480138" y="2934256"/>
              <a:ext cx="1785330" cy="2288280"/>
              <a:chOff x="6480138" y="2934256"/>
              <a:chExt cx="1785330" cy="2288280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V="1">
                <a:off x="6545822" y="2934256"/>
                <a:ext cx="734359" cy="5684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Hexagon 158"/>
              <p:cNvSpPr/>
              <p:nvPr/>
            </p:nvSpPr>
            <p:spPr bwMode="auto">
              <a:xfrm>
                <a:off x="6767609" y="3050087"/>
                <a:ext cx="368490" cy="272955"/>
              </a:xfrm>
              <a:prstGeom prst="hexagon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3399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6864172" y="3853947"/>
                <a:ext cx="1401296" cy="1970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2" name="Diamond 1041"/>
              <p:cNvSpPr/>
              <p:nvPr/>
            </p:nvSpPr>
            <p:spPr bwMode="auto">
              <a:xfrm>
                <a:off x="7072178" y="3842997"/>
                <a:ext cx="339376" cy="295615"/>
              </a:xfrm>
              <a:prstGeom prst="diamond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3399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64" name="Diamond 163"/>
              <p:cNvSpPr/>
              <p:nvPr/>
            </p:nvSpPr>
            <p:spPr bwMode="auto">
              <a:xfrm>
                <a:off x="7640588" y="3765474"/>
                <a:ext cx="339376" cy="295615"/>
              </a:xfrm>
              <a:prstGeom prst="diamond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3399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>
                <a:off x="6480138" y="4860346"/>
                <a:ext cx="1391216" cy="362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Flowchart: Alternate Process 63"/>
              <p:cNvSpPr/>
              <p:nvPr/>
            </p:nvSpPr>
            <p:spPr bwMode="auto">
              <a:xfrm>
                <a:off x="6770005" y="4820384"/>
                <a:ext cx="259308" cy="245659"/>
              </a:xfrm>
              <a:prstGeom prst="flowChartAlternateProces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3399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68" name="Flowchart: Alternate Process 63"/>
              <p:cNvSpPr/>
              <p:nvPr/>
            </p:nvSpPr>
            <p:spPr bwMode="auto">
              <a:xfrm>
                <a:off x="7339282" y="4973667"/>
                <a:ext cx="259308" cy="245659"/>
              </a:xfrm>
              <a:prstGeom prst="flowChartAlternateProces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3399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 bwMode="auto">
          <a:xfrm>
            <a:off x="4210538" y="4474305"/>
            <a:ext cx="9144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177692" y="3487612"/>
            <a:ext cx="9144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591538" y="2286000"/>
            <a:ext cx="1035539" cy="43961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849076" y="3350847"/>
            <a:ext cx="1914769" cy="17486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Stream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Processing 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089856"/>
      </p:ext>
    </p:extLst>
  </p:cSld>
  <p:clrMapOvr>
    <a:masterClrMapping/>
  </p:clrMapOvr>
  <p:transition advTm="10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 bwMode="auto">
          <a:xfrm>
            <a:off x="6237122" y="4307851"/>
            <a:ext cx="1113692" cy="11039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363267" cy="5256212"/>
          </a:xfrm>
        </p:spPr>
        <p:txBody>
          <a:bodyPr/>
          <a:lstStyle/>
          <a:p>
            <a:pPr>
              <a:buSzTx/>
              <a:buFontTx/>
              <a:buChar char="•"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07028" y="1070890"/>
            <a:ext cx="7267972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SzTx/>
              <a:buFont typeface="Arial"/>
              <a:buChar char="•"/>
            </a:pPr>
            <a:r>
              <a:rPr lang="en-GB" sz="2000" dirty="0">
                <a:solidFill>
                  <a:schemeClr val="tx1"/>
                </a:solidFill>
                <a:sym typeface="Wingdings 2"/>
              </a:rPr>
              <a:t>queries consist of </a:t>
            </a:r>
            <a:r>
              <a:rPr lang="en-GB" sz="2000" b="1" dirty="0">
                <a:solidFill>
                  <a:schemeClr val="tx1"/>
                </a:solidFill>
                <a:sym typeface="Wingdings 2"/>
              </a:rPr>
              <a:t>operators</a:t>
            </a:r>
            <a:r>
              <a:rPr lang="en-GB" sz="2000" dirty="0">
                <a:solidFill>
                  <a:schemeClr val="tx1"/>
                </a:solidFill>
                <a:sym typeface="Wingdings 2"/>
              </a:rPr>
              <a:t> (join, map, select, ..., UDOs)</a:t>
            </a:r>
          </a:p>
          <a:p>
            <a:pPr marL="342900" indent="-342900">
              <a:buSzTx/>
              <a:buFont typeface="Arial"/>
              <a:buChar char="•"/>
            </a:pPr>
            <a:r>
              <a:rPr lang="en-GB" sz="2000" dirty="0">
                <a:solidFill>
                  <a:schemeClr val="tx1"/>
                </a:solidFill>
                <a:sym typeface="Wingdings 2"/>
              </a:rPr>
              <a:t>operators form graphs</a:t>
            </a:r>
          </a:p>
          <a:p>
            <a:pPr marL="342900" indent="-342900">
              <a:buSzTx/>
              <a:buFont typeface="Arial"/>
              <a:buChar char="•"/>
            </a:pPr>
            <a:r>
              <a:rPr lang="en-GB" sz="2000" dirty="0">
                <a:solidFill>
                  <a:schemeClr val="tx1"/>
                </a:solidFill>
                <a:sym typeface="Wingdings 2"/>
              </a:rPr>
              <a:t>operators p</a:t>
            </a:r>
            <a:r>
              <a:rPr lang="en-GB" sz="2000" dirty="0">
                <a:solidFill>
                  <a:schemeClr val="tx1"/>
                </a:solidFill>
              </a:rPr>
              <a:t>rocess </a:t>
            </a:r>
            <a:r>
              <a:rPr lang="en-GB" sz="2000" b="1" dirty="0">
                <a:solidFill>
                  <a:schemeClr val="tx1"/>
                </a:solidFill>
              </a:rPr>
              <a:t>streams of tuples </a:t>
            </a:r>
            <a:r>
              <a:rPr lang="en-GB" sz="2000" dirty="0">
                <a:solidFill>
                  <a:schemeClr val="tx1"/>
                </a:solidFill>
              </a:rPr>
              <a:t>on-the-fly</a:t>
            </a:r>
          </a:p>
          <a:p>
            <a:pPr marL="342900" indent="-342900">
              <a:buSzTx/>
              <a:buFont typeface="Arial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operators span nodes 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07154" y="3262922"/>
            <a:ext cx="1113692" cy="11039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673929" y="3456697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 bwMode="auto">
          <a:xfrm>
            <a:off x="6057426" y="3978030"/>
            <a:ext cx="1113692" cy="11039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224201" y="4163057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3395785" y="4900245"/>
            <a:ext cx="1113692" cy="11039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562560" y="5117228"/>
            <a:ext cx="780143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72" idx="6"/>
            <a:endCxn id="74" idx="2"/>
          </p:cNvCxnSpPr>
          <p:nvPr/>
        </p:nvCxnSpPr>
        <p:spPr>
          <a:xfrm>
            <a:off x="4454072" y="3837697"/>
            <a:ext cx="1770129" cy="70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2" idx="2"/>
          </p:cNvCxnSpPr>
          <p:nvPr/>
        </p:nvCxnSpPr>
        <p:spPr>
          <a:xfrm>
            <a:off x="1470968" y="3162441"/>
            <a:ext cx="2202961" cy="67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2"/>
          </p:cNvCxnSpPr>
          <p:nvPr/>
        </p:nvCxnSpPr>
        <p:spPr>
          <a:xfrm flipV="1">
            <a:off x="1504462" y="3837697"/>
            <a:ext cx="2169467" cy="558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5" idx="2"/>
          </p:cNvCxnSpPr>
          <p:nvPr/>
        </p:nvCxnSpPr>
        <p:spPr>
          <a:xfrm flipV="1">
            <a:off x="1524000" y="5498228"/>
            <a:ext cx="2038560" cy="40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6"/>
            <a:endCxn id="74" idx="2"/>
          </p:cNvCxnSpPr>
          <p:nvPr/>
        </p:nvCxnSpPr>
        <p:spPr>
          <a:xfrm flipV="1">
            <a:off x="4342703" y="4544057"/>
            <a:ext cx="1881498" cy="954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/>
          <p:cNvSpPr/>
          <p:nvPr/>
        </p:nvSpPr>
        <p:spPr bwMode="auto">
          <a:xfrm>
            <a:off x="1907416" y="2989928"/>
            <a:ext cx="259308" cy="24565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63" name="Flowchart: Alternate Process 62"/>
          <p:cNvSpPr/>
          <p:nvPr/>
        </p:nvSpPr>
        <p:spPr bwMode="auto">
          <a:xfrm>
            <a:off x="2401010" y="3155975"/>
            <a:ext cx="259308" cy="24565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64" name="Flowchart: Alternate Process 63"/>
          <p:cNvSpPr/>
          <p:nvPr/>
        </p:nvSpPr>
        <p:spPr bwMode="auto">
          <a:xfrm>
            <a:off x="2949194" y="3322022"/>
            <a:ext cx="259308" cy="245659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2248613" y="3672316"/>
            <a:ext cx="464024" cy="354842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66" name="Hexagon 65"/>
          <p:cNvSpPr/>
          <p:nvPr/>
        </p:nvSpPr>
        <p:spPr bwMode="auto">
          <a:xfrm>
            <a:off x="2548861" y="5118977"/>
            <a:ext cx="368490" cy="272955"/>
          </a:xfrm>
          <a:prstGeom prst="hexag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67" name="Hexagon 66"/>
          <p:cNvSpPr/>
          <p:nvPr/>
        </p:nvSpPr>
        <p:spPr bwMode="auto">
          <a:xfrm>
            <a:off x="3015160" y="5121254"/>
            <a:ext cx="368490" cy="272955"/>
          </a:xfrm>
          <a:prstGeom prst="hexag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95" name="7-Point Star 94"/>
          <p:cNvSpPr/>
          <p:nvPr/>
        </p:nvSpPr>
        <p:spPr bwMode="auto">
          <a:xfrm>
            <a:off x="4964510" y="3685962"/>
            <a:ext cx="450376" cy="354842"/>
          </a:xfrm>
          <a:prstGeom prst="star7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97" name="7-Point Star 96"/>
          <p:cNvSpPr/>
          <p:nvPr/>
        </p:nvSpPr>
        <p:spPr bwMode="auto">
          <a:xfrm>
            <a:off x="5605961" y="3917976"/>
            <a:ext cx="450376" cy="354842"/>
          </a:xfrm>
          <a:prstGeom prst="star7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122" name="Hexagon 121"/>
          <p:cNvSpPr/>
          <p:nvPr/>
        </p:nvSpPr>
        <p:spPr bwMode="auto">
          <a:xfrm>
            <a:off x="5514975" y="5014346"/>
            <a:ext cx="368490" cy="272955"/>
          </a:xfrm>
          <a:prstGeom prst="hexag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cxnSp>
        <p:nvCxnSpPr>
          <p:cNvPr id="123" name="Straight Arrow Connector 122"/>
          <p:cNvCxnSpPr>
            <a:stCxn id="74" idx="6"/>
          </p:cNvCxnSpPr>
          <p:nvPr/>
        </p:nvCxnSpPr>
        <p:spPr>
          <a:xfrm flipV="1">
            <a:off x="7004344" y="4518477"/>
            <a:ext cx="1399407" cy="2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Flowchart: Merge 124"/>
          <p:cNvSpPr/>
          <p:nvPr/>
        </p:nvSpPr>
        <p:spPr bwMode="auto">
          <a:xfrm>
            <a:off x="7120862" y="4245520"/>
            <a:ext cx="354842" cy="259307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147" name="Hexagon 146"/>
          <p:cNvSpPr/>
          <p:nvPr/>
        </p:nvSpPr>
        <p:spPr bwMode="auto">
          <a:xfrm>
            <a:off x="2032520" y="5134900"/>
            <a:ext cx="368490" cy="272955"/>
          </a:xfrm>
          <a:prstGeom prst="hexag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148" name="Hexagon 147"/>
          <p:cNvSpPr/>
          <p:nvPr/>
        </p:nvSpPr>
        <p:spPr bwMode="auto">
          <a:xfrm>
            <a:off x="4875804" y="5316873"/>
            <a:ext cx="368490" cy="272955"/>
          </a:xfrm>
          <a:prstGeom prst="hexag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162" name="Flowchart: Merge 161"/>
          <p:cNvSpPr/>
          <p:nvPr/>
        </p:nvSpPr>
        <p:spPr bwMode="auto">
          <a:xfrm>
            <a:off x="7764581" y="4247795"/>
            <a:ext cx="354842" cy="259307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rgbClr val="800000"/>
                </a:solidFill>
              </a:rPr>
              <a:t>Distributed Stream Processing System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19BB5B-176B-43C4-A192-E3750AEE69F6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31" name="Group 26"/>
          <p:cNvGrpSpPr/>
          <p:nvPr/>
        </p:nvGrpSpPr>
        <p:grpSpPr>
          <a:xfrm>
            <a:off x="4367430" y="3671581"/>
            <a:ext cx="452260" cy="335411"/>
            <a:chOff x="2891971" y="2852054"/>
            <a:chExt cx="656772" cy="482601"/>
          </a:xfrm>
        </p:grpSpPr>
        <p:sp>
          <p:nvSpPr>
            <p:cNvPr id="32" name="Rectangle 31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26"/>
          <p:cNvGrpSpPr/>
          <p:nvPr/>
        </p:nvGrpSpPr>
        <p:grpSpPr>
          <a:xfrm>
            <a:off x="4287818" y="5297939"/>
            <a:ext cx="452260" cy="335411"/>
            <a:chOff x="2891971" y="2852054"/>
            <a:chExt cx="656772" cy="482601"/>
          </a:xfrm>
        </p:grpSpPr>
        <p:sp>
          <p:nvSpPr>
            <p:cNvPr id="40" name="Rectangle 39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5641958"/>
      </p:ext>
    </p:extLst>
  </p:cSld>
  <p:clrMapOvr>
    <a:masterClrMapping/>
  </p:clrMapOvr>
  <p:transition advTm="11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36" grpId="1" animBg="1"/>
      <p:bldP spid="38" grpId="0" animBg="1"/>
      <p:bldP spid="37" grpId="0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1" animBg="1"/>
      <p:bldP spid="66" grpId="2" animBg="1"/>
      <p:bldP spid="66" grpId="3" animBg="1"/>
      <p:bldP spid="67" grpId="0" animBg="1"/>
      <p:bldP spid="67" grpId="1" animBg="1"/>
      <p:bldP spid="67" grpId="2" animBg="1"/>
      <p:bldP spid="67" grpId="3" animBg="1"/>
      <p:bldP spid="67" grpId="4" animBg="1"/>
      <p:bldP spid="95" grpId="0" animBg="1"/>
      <p:bldP spid="95" grpId="1" animBg="1"/>
      <p:bldP spid="95" grpId="2" animBg="1"/>
      <p:bldP spid="95" grpId="3" animBg="1"/>
      <p:bldP spid="97" grpId="0" animBg="1"/>
      <p:bldP spid="97" grpId="1" animBg="1"/>
      <p:bldP spid="97" grpId="2" animBg="1"/>
      <p:bldP spid="97" grpId="3" animBg="1"/>
      <p:bldP spid="122" grpId="0" animBg="1"/>
      <p:bldP spid="122" grpId="1" animBg="1"/>
      <p:bldP spid="122" grpId="2" animBg="1"/>
      <p:bldP spid="122" grpId="3" animBg="1"/>
      <p:bldP spid="125" grpId="0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8" grpId="3" animBg="1"/>
      <p:bldP spid="1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rgbClr val="800000"/>
                </a:solidFill>
              </a:rPr>
              <a:t>Elastic DSPSs in the Cloud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66161"/>
            <a:ext cx="8207375" cy="5256212"/>
          </a:xfrm>
        </p:spPr>
        <p:txBody>
          <a:bodyPr/>
          <a:lstStyle/>
          <a:p>
            <a:pPr marL="357188" lvl="1" indent="0">
              <a:buNone/>
            </a:pPr>
            <a:r>
              <a:rPr lang="en-GB" sz="2000" b="1" dirty="0"/>
              <a:t>Real-time big data analysis challenge traditional DSPS:</a:t>
            </a:r>
          </a:p>
          <a:p>
            <a:pPr marL="357188" lvl="1" indent="0">
              <a:buNone/>
            </a:pPr>
            <a:r>
              <a:rPr lang="en-GB" sz="2000" b="1" dirty="0"/>
              <a:t>? </a:t>
            </a:r>
            <a:r>
              <a:rPr lang="en-GB" sz="2000" dirty="0"/>
              <a:t>what about continuous workload surges?</a:t>
            </a:r>
          </a:p>
          <a:p>
            <a:pPr marL="357188" lvl="1" indent="0">
              <a:buNone/>
            </a:pPr>
            <a:r>
              <a:rPr lang="en-GB" sz="2000" b="1" dirty="0"/>
              <a:t>? </a:t>
            </a:r>
            <a:r>
              <a:rPr lang="en-GB" sz="2000" dirty="0"/>
              <a:t>what about real-time resource allocation to workload variations?</a:t>
            </a:r>
          </a:p>
          <a:p>
            <a:pPr marL="357188" lvl="1" indent="0">
              <a:buNone/>
            </a:pPr>
            <a:r>
              <a:rPr lang="en-GB" sz="2000" b="1" dirty="0"/>
              <a:t>? </a:t>
            </a:r>
            <a:r>
              <a:rPr lang="en-GB" sz="2000" dirty="0"/>
              <a:t>keeping the state correct </a:t>
            </a:r>
            <a:r>
              <a:rPr lang="en-GB" sz="2000" dirty="0" err="1"/>
              <a:t>for</a:t>
            </a:r>
            <a:r>
              <a:rPr lang="en-GB" sz="2000" i="1" dirty="0" err="1"/>
              <a:t>stateful</a:t>
            </a:r>
            <a:r>
              <a:rPr lang="en-GB" sz="2000" dirty="0"/>
              <a:t> operators?</a:t>
            </a:r>
            <a:endParaRPr lang="en-GB" sz="2000" b="1" dirty="0"/>
          </a:p>
          <a:p>
            <a:pPr marL="357188" lvl="1" indent="0">
              <a:buNone/>
            </a:pPr>
            <a:endParaRPr lang="en-GB" sz="2000" b="1" dirty="0"/>
          </a:p>
          <a:p>
            <a:pPr marL="357188" lvl="1" indent="0">
              <a:buNone/>
            </a:pPr>
            <a:endParaRPr lang="en-GB" sz="2000" b="1" dirty="0"/>
          </a:p>
          <a:p>
            <a:pPr marL="357188" lvl="1" indent="0">
              <a:buNone/>
            </a:pPr>
            <a:r>
              <a:rPr lang="en-GB" sz="2000" b="1" dirty="0">
                <a:solidFill>
                  <a:srgbClr val="800000"/>
                </a:solidFill>
              </a:rPr>
              <a:t>Massively scalable , cloud-based DSPSs </a:t>
            </a:r>
            <a:r>
              <a:rPr lang="en-GB" b="1" dirty="0">
                <a:solidFill>
                  <a:srgbClr val="800000"/>
                </a:solidFill>
              </a:rPr>
              <a:t> [SIGMOD 2013]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gracefully handles </a:t>
            </a:r>
            <a:r>
              <a:rPr lang="en-GB" sz="2000" b="1" dirty="0" err="1">
                <a:solidFill>
                  <a:srgbClr val="000000"/>
                </a:solidFill>
              </a:rPr>
              <a:t>stateful</a:t>
            </a:r>
            <a:r>
              <a:rPr lang="en-GB" sz="2000" dirty="0">
                <a:solidFill>
                  <a:srgbClr val="000000"/>
                </a:solidFill>
              </a:rPr>
              <a:t> operators’ state</a:t>
            </a:r>
            <a:endParaRPr lang="en-GB" sz="2000" b="1" dirty="0">
              <a:solidFill>
                <a:srgbClr val="000000"/>
              </a:solidFill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operator</a:t>
            </a:r>
            <a:r>
              <a:rPr lang="en-GB" sz="2000" b="1" dirty="0">
                <a:solidFill>
                  <a:srgbClr val="000000"/>
                </a:solidFill>
              </a:rPr>
              <a:t> state management </a:t>
            </a:r>
            <a:r>
              <a:rPr lang="en-GB" sz="2000" dirty="0">
                <a:solidFill>
                  <a:srgbClr val="000000"/>
                </a:solidFill>
              </a:rPr>
              <a:t>for </a:t>
            </a:r>
            <a:r>
              <a:rPr lang="en-GB" sz="2000" b="1" dirty="0">
                <a:solidFill>
                  <a:srgbClr val="000000"/>
                </a:solidFill>
              </a:rPr>
              <a:t>combined</a:t>
            </a:r>
            <a:r>
              <a:rPr lang="en-GB" sz="2000" dirty="0">
                <a:solidFill>
                  <a:srgbClr val="000000"/>
                </a:solidFill>
              </a:rPr>
              <a:t> scale out and fault tolerance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SEEP system and evaluation  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related work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future research directions</a:t>
            </a:r>
          </a:p>
          <a:p>
            <a:pPr marL="814388" lvl="1" indent="-457200">
              <a:buFont typeface="+mj-lt"/>
              <a:buAutoNum type="arabicPeriod"/>
            </a:pPr>
            <a:endParaRPr lang="en-GB" sz="2000" b="1" dirty="0">
              <a:solidFill>
                <a:srgbClr val="800000"/>
              </a:solidFill>
            </a:endParaRPr>
          </a:p>
          <a:p>
            <a:pPr lvl="1">
              <a:buNone/>
            </a:pPr>
            <a:endParaRPr lang="en-GB" dirty="0"/>
          </a:p>
          <a:p>
            <a:pPr lvl="1">
              <a:buNone/>
            </a:pPr>
            <a:endParaRPr lang="en-GB" dirty="0"/>
          </a:p>
          <a:p>
            <a:pPr lvl="1">
              <a:buNone/>
            </a:pPr>
            <a:endParaRPr lang="en-GB" dirty="0"/>
          </a:p>
        </p:txBody>
      </p:sp>
      <p:sp>
        <p:nvSpPr>
          <p:cNvPr id="103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38E35-4120-4973-BE33-BC1D4FB900A9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ransition advTm="20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Stream Processing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847793"/>
            <a:ext cx="8207375" cy="516983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clouds provide infinite pools of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06483" y="1538844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53383" y="1538841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1731" y="1538841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7192" y="1527394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 flipV="1">
            <a:off x="1067080" y="1779289"/>
            <a:ext cx="48630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2013980" y="1779289"/>
            <a:ext cx="417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 flipV="1">
            <a:off x="2892327" y="1767842"/>
            <a:ext cx="524865" cy="11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21708" y="1635021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11685" y="1731200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1662" y="1827379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91639" y="1923558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  <a:endCxn id="13" idx="2"/>
          </p:cNvCxnSpPr>
          <p:nvPr/>
        </p:nvCxnSpPr>
        <p:spPr>
          <a:xfrm>
            <a:off x="2013980" y="1779289"/>
            <a:ext cx="507728" cy="96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4" idx="2"/>
          </p:cNvCxnSpPr>
          <p:nvPr/>
        </p:nvCxnSpPr>
        <p:spPr>
          <a:xfrm>
            <a:off x="2013980" y="1779289"/>
            <a:ext cx="597705" cy="192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15" idx="2"/>
          </p:cNvCxnSpPr>
          <p:nvPr/>
        </p:nvCxnSpPr>
        <p:spPr>
          <a:xfrm>
            <a:off x="2013980" y="1779289"/>
            <a:ext cx="687682" cy="2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6" idx="2"/>
          </p:cNvCxnSpPr>
          <p:nvPr/>
        </p:nvCxnSpPr>
        <p:spPr>
          <a:xfrm>
            <a:off x="2013980" y="1779289"/>
            <a:ext cx="777659" cy="384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76203" y="1667867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067080" y="1779292"/>
            <a:ext cx="621269" cy="14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 bwMode="auto">
          <a:xfrm>
            <a:off x="5400009" y="1096147"/>
            <a:ext cx="3320223" cy="138774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47494" y="1440299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 flipV="1">
            <a:off x="4189863" y="1869743"/>
            <a:ext cx="1651380" cy="1364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>
          <a:xfrm>
            <a:off x="6299894" y="1592699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52294" y="1745099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86904" y="1341419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24609" y="1463815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347014" y="1616810"/>
            <a:ext cx="460597" cy="480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4929" y="2542453"/>
            <a:ext cx="8713411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SzTx/>
            </a:pPr>
            <a:r>
              <a:rPr lang="en-GB" sz="3200" b="1" dirty="0">
                <a:sym typeface="Wingdings 2"/>
              </a:rPr>
              <a:t>?</a:t>
            </a:r>
            <a:r>
              <a:rPr lang="en-GB" dirty="0">
                <a:solidFill>
                  <a:schemeClr val="tx1"/>
                </a:solidFill>
                <a:sym typeface="Wingdings 2"/>
              </a:rPr>
              <a:t> How do we build a stream processing platform in the Cloud?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4217164" y="3385983"/>
            <a:ext cx="5895832" cy="1543122"/>
          </a:xfrm>
          <a:prstGeom prst="rect">
            <a:avLst/>
          </a:prstGeom>
        </p:spPr>
        <p:txBody>
          <a:bodyPr anchor="t"/>
          <a:lstStyle/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Failure resilience:</a:t>
            </a:r>
          </a:p>
          <a:p>
            <a:pPr marL="6238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active fault-tolerance needs 2x resources</a:t>
            </a:r>
          </a:p>
          <a:p>
            <a:pPr marL="6238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passive fault-tolerance leads to long </a:t>
            </a:r>
          </a:p>
          <a:p>
            <a:pPr marL="6238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kern="0" dirty="0">
                <a:solidFill>
                  <a:schemeClr val="tx1"/>
                </a:solidFill>
                <a:latin typeface="+mn-lt"/>
              </a:rPr>
              <a:t>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recovery times</a:t>
            </a:r>
          </a:p>
        </p:txBody>
      </p:sp>
      <p:sp>
        <p:nvSpPr>
          <p:cNvPr id="39" name="Content Placeholder 3"/>
          <p:cNvSpPr txBox="1">
            <a:spLocks/>
          </p:cNvSpPr>
          <p:nvPr/>
        </p:nvSpPr>
        <p:spPr>
          <a:xfrm>
            <a:off x="206993" y="3385983"/>
            <a:ext cx="4747144" cy="1543122"/>
          </a:xfrm>
          <a:prstGeom prst="rect">
            <a:avLst/>
          </a:prstGeom>
        </p:spPr>
        <p:txBody>
          <a:bodyPr anchor="t"/>
          <a:lstStyle/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  <a:defRPr/>
            </a:pPr>
            <a:r>
              <a:rPr lang="en-US" sz="2200" b="1" kern="0" dirty="0">
                <a:solidFill>
                  <a:schemeClr val="tx1"/>
                </a:solidFill>
                <a:latin typeface="+mn-lt"/>
              </a:rPr>
              <a:t>Intra-query parallelism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238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1800" kern="0" dirty="0">
                <a:solidFill>
                  <a:schemeClr val="tx1"/>
                </a:solidFill>
                <a:latin typeface="+mn-lt"/>
              </a:rPr>
              <a:t>p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rovisioning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for workload peaks unnecessarily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conservative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7690" y="4630954"/>
            <a:ext cx="3445195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n-GB" sz="2000" b="1" dirty="0">
                <a:solidFill>
                  <a:schemeClr val="tx1"/>
                </a:solidFill>
                <a:sym typeface="Wingdings 2"/>
              </a:rPr>
              <a:t>dynamic scale out: </a:t>
            </a:r>
            <a:br>
              <a:rPr lang="en-GB" sz="2000" b="1" dirty="0">
                <a:solidFill>
                  <a:schemeClr val="tx1"/>
                </a:solidFill>
                <a:sym typeface="Wingdings 2"/>
              </a:rPr>
            </a:br>
            <a:r>
              <a:rPr lang="en-GB" sz="2000" dirty="0">
                <a:solidFill>
                  <a:schemeClr val="tx1"/>
                </a:solidFill>
                <a:sym typeface="Wingdings 2"/>
              </a:rPr>
              <a:t>increase resources </a:t>
            </a:r>
            <a:br>
              <a:rPr lang="en-GB" sz="2000" dirty="0">
                <a:solidFill>
                  <a:schemeClr val="tx1"/>
                </a:solidFill>
                <a:sym typeface="Wingdings 2"/>
              </a:rPr>
            </a:br>
            <a:r>
              <a:rPr lang="en-GB" sz="2000" dirty="0">
                <a:solidFill>
                  <a:schemeClr val="tx1"/>
                </a:solidFill>
                <a:sym typeface="Wingdings 2"/>
              </a:rPr>
              <a:t>when peaks appear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32943" y="4885964"/>
            <a:ext cx="342914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n-GB" sz="2000" b="1" dirty="0">
                <a:solidFill>
                  <a:schemeClr val="tx1"/>
                </a:solidFill>
                <a:sym typeface="Wingdings 2"/>
              </a:rPr>
              <a:t>hybrid fault-tolerance: </a:t>
            </a:r>
            <a:br>
              <a:rPr lang="en-GB" sz="2000" b="1" dirty="0">
                <a:solidFill>
                  <a:schemeClr val="tx1"/>
                </a:solidFill>
                <a:sym typeface="Wingdings 2"/>
              </a:rPr>
            </a:br>
            <a:r>
              <a:rPr lang="en-GB" sz="2000" dirty="0">
                <a:solidFill>
                  <a:schemeClr val="tx1"/>
                </a:solidFill>
                <a:sym typeface="Wingdings 2"/>
              </a:rPr>
              <a:t>low resource overhead </a:t>
            </a:r>
            <a:br>
              <a:rPr lang="en-GB" sz="2000" dirty="0">
                <a:solidFill>
                  <a:schemeClr val="tx1"/>
                </a:solidFill>
                <a:sym typeface="Wingdings 2"/>
              </a:rPr>
            </a:br>
            <a:r>
              <a:rPr lang="en-GB" sz="2000" dirty="0">
                <a:solidFill>
                  <a:schemeClr val="tx1"/>
                </a:solidFill>
                <a:sym typeface="Wingdings 2"/>
              </a:rPr>
              <a:t>with fast recovery</a:t>
            </a:r>
            <a:endParaRPr lang="en-GB" sz="2000" b="1" dirty="0">
              <a:solidFill>
                <a:schemeClr val="tx1"/>
              </a:solidFill>
              <a:sym typeface="Wingdings 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0735" y="6118927"/>
            <a:ext cx="786864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SzTx/>
            </a:pPr>
            <a:r>
              <a:rPr lang="en-GB" dirty="0">
                <a:solidFill>
                  <a:schemeClr val="tx1"/>
                </a:solidFill>
                <a:sym typeface="Wingdings 2"/>
              </a:rPr>
              <a:t>  Both mechanisms must support </a:t>
            </a:r>
            <a:r>
              <a:rPr lang="en-GB" b="1" dirty="0" err="1">
                <a:solidFill>
                  <a:schemeClr val="tx1"/>
                </a:solidFill>
                <a:sym typeface="Wingdings 2"/>
              </a:rPr>
              <a:t>stateful</a:t>
            </a:r>
            <a:r>
              <a:rPr lang="en-GB" dirty="0">
                <a:solidFill>
                  <a:schemeClr val="tx1"/>
                </a:solidFill>
                <a:sym typeface="Wingdings 2"/>
              </a:rPr>
              <a:t> operators</a:t>
            </a:r>
            <a:endParaRPr lang="en-GB" b="1" dirty="0">
              <a:solidFill>
                <a:schemeClr val="tx1"/>
              </a:solidFill>
              <a:sym typeface="Wingdings 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756255"/>
      </p:ext>
    </p:extLst>
  </p:cSld>
  <p:clrMapOvr>
    <a:masterClrMapping/>
  </p:clrMapOvr>
  <p:transition advTm="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7" grpId="0"/>
      <p:bldP spid="39" grpId="0"/>
      <p:bldP spid="40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/>
          <p:cNvCxnSpPr/>
          <p:nvPr/>
        </p:nvCxnSpPr>
        <p:spPr>
          <a:xfrm>
            <a:off x="3997131" y="6168670"/>
            <a:ext cx="177351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rgbClr val="800000"/>
                </a:solidFill>
              </a:rPr>
              <a:t>Stateless </a:t>
            </a:r>
            <a:r>
              <a:rPr lang="en-GB" b="1" dirty="0" err="1">
                <a:solidFill>
                  <a:srgbClr val="800000"/>
                </a:solidFill>
              </a:rPr>
              <a:t>vs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 err="1">
                <a:solidFill>
                  <a:srgbClr val="800000"/>
                </a:solidFill>
              </a:rPr>
              <a:t>Stateful</a:t>
            </a:r>
            <a:r>
              <a:rPr lang="en-GB" b="1" dirty="0">
                <a:solidFill>
                  <a:srgbClr val="800000"/>
                </a:solidFill>
              </a:rPr>
              <a:t> Operators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19BB5B-176B-43C4-A192-E3750AEE69F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451141" y="1793895"/>
            <a:ext cx="2408476" cy="63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sz="2200">
                <a:solidFill>
                  <a:srgbClr val="0E207F"/>
                </a:solidFill>
                <a:latin typeface="+mn-lt"/>
                <a:ea typeface="+mn-ea"/>
                <a:cs typeface="+mn-cs"/>
              </a:defRPr>
            </a:lvl1pPr>
            <a:lvl2pPr marL="6238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900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571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E207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E207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E207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E207F"/>
                </a:solidFill>
                <a:latin typeface="+mn-lt"/>
              </a:defRPr>
            </a:lvl9pPr>
          </a:lstStyle>
          <a:p>
            <a:pPr>
              <a:buSzTx/>
              <a:buNone/>
            </a:pPr>
            <a:r>
              <a:rPr lang="en-US" sz="2000" b="1" dirty="0">
                <a:solidFill>
                  <a:schemeClr val="tx1"/>
                </a:solidFill>
              </a:rPr>
              <a:t>stateless: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failure recovery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scale out</a:t>
            </a:r>
          </a:p>
        </p:txBody>
      </p:sp>
      <p:sp>
        <p:nvSpPr>
          <p:cNvPr id="37" name="Oval 36"/>
          <p:cNvSpPr/>
          <p:nvPr/>
        </p:nvSpPr>
        <p:spPr>
          <a:xfrm>
            <a:off x="2946639" y="1744475"/>
            <a:ext cx="1008444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filter &gt; 5</a:t>
            </a:r>
          </a:p>
        </p:txBody>
      </p: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3955083" y="2125475"/>
            <a:ext cx="177351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2"/>
          </p:cNvCxnSpPr>
          <p:nvPr/>
        </p:nvCxnSpPr>
        <p:spPr>
          <a:xfrm flipV="1">
            <a:off x="1108704" y="2125475"/>
            <a:ext cx="1837935" cy="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flipH="1">
            <a:off x="2920609" y="1517408"/>
            <a:ext cx="1113244" cy="121539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>
          <a:xfrm>
            <a:off x="2945772" y="2943531"/>
            <a:ext cx="1008444" cy="76642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filter</a:t>
            </a:r>
          </a:p>
        </p:txBody>
      </p:sp>
      <p:sp>
        <p:nvSpPr>
          <p:cNvPr id="69" name="Oval 68"/>
          <p:cNvSpPr/>
          <p:nvPr/>
        </p:nvSpPr>
        <p:spPr>
          <a:xfrm>
            <a:off x="2944900" y="2778410"/>
            <a:ext cx="1008444" cy="76642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filter</a:t>
            </a:r>
          </a:p>
        </p:txBody>
      </p:sp>
      <p:cxnSp>
        <p:nvCxnSpPr>
          <p:cNvPr id="70" name="Straight Arrow Connector 69"/>
          <p:cNvCxnSpPr>
            <a:endCxn id="69" idx="2"/>
          </p:cNvCxnSpPr>
          <p:nvPr/>
        </p:nvCxnSpPr>
        <p:spPr>
          <a:xfrm>
            <a:off x="1086809" y="2516531"/>
            <a:ext cx="1858091" cy="645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965159" y="3153795"/>
            <a:ext cx="177351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978610" y="4800293"/>
            <a:ext cx="1402321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counter</a:t>
            </a:r>
          </a:p>
        </p:txBody>
      </p:sp>
      <p:cxnSp>
        <p:nvCxnSpPr>
          <p:cNvPr id="77" name="Straight Arrow Connector 76"/>
          <p:cNvCxnSpPr>
            <a:stCxn id="73" idx="6"/>
          </p:cNvCxnSpPr>
          <p:nvPr/>
        </p:nvCxnSpPr>
        <p:spPr>
          <a:xfrm>
            <a:off x="4380931" y="5181293"/>
            <a:ext cx="1379638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2"/>
          </p:cNvCxnSpPr>
          <p:nvPr/>
        </p:nvCxnSpPr>
        <p:spPr>
          <a:xfrm flipV="1">
            <a:off x="856035" y="5181293"/>
            <a:ext cx="2122575" cy="18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988691" y="5786649"/>
            <a:ext cx="1446832" cy="8453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counter</a:t>
            </a:r>
          </a:p>
        </p:txBody>
      </p:sp>
      <p:sp>
        <p:nvSpPr>
          <p:cNvPr id="96" name="Oval 95"/>
          <p:cNvSpPr/>
          <p:nvPr/>
        </p:nvSpPr>
        <p:spPr>
          <a:xfrm>
            <a:off x="2976872" y="5793285"/>
            <a:ext cx="1472298" cy="76642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counter</a:t>
            </a:r>
          </a:p>
        </p:txBody>
      </p:sp>
      <p:cxnSp>
        <p:nvCxnSpPr>
          <p:cNvPr id="98" name="Straight Arrow Connector 97"/>
          <p:cNvCxnSpPr>
            <a:endCxn id="96" idx="2"/>
          </p:cNvCxnSpPr>
          <p:nvPr/>
        </p:nvCxnSpPr>
        <p:spPr>
          <a:xfrm>
            <a:off x="888881" y="5465713"/>
            <a:ext cx="2087991" cy="710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2"/>
          <p:cNvSpPr txBox="1">
            <a:spLocks/>
          </p:cNvSpPr>
          <p:nvPr/>
        </p:nvSpPr>
        <p:spPr bwMode="auto">
          <a:xfrm>
            <a:off x="6505013" y="5413136"/>
            <a:ext cx="2408476" cy="63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sz="2200">
                <a:solidFill>
                  <a:srgbClr val="0E207F"/>
                </a:solidFill>
                <a:latin typeface="+mn-lt"/>
                <a:ea typeface="+mn-ea"/>
                <a:cs typeface="+mn-cs"/>
              </a:defRPr>
            </a:lvl1pPr>
            <a:lvl2pPr marL="6238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900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571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E207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E207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E207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E207F"/>
                </a:solidFill>
                <a:latin typeface="+mn-lt"/>
              </a:defRPr>
            </a:lvl9pPr>
          </a:lstStyle>
          <a:p>
            <a:pPr>
              <a:buSzTx/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stateful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Lucida Grande"/>
              <a:buChar char="×"/>
            </a:pPr>
            <a:r>
              <a:rPr lang="en-US" dirty="0"/>
              <a:t>failure recovery</a:t>
            </a:r>
          </a:p>
          <a:p>
            <a:pPr lvl="1">
              <a:buFont typeface="Lucida Grande"/>
              <a:buChar char="×"/>
            </a:pPr>
            <a:r>
              <a:rPr lang="en-US" dirty="0"/>
              <a:t>scale out</a:t>
            </a:r>
          </a:p>
        </p:txBody>
      </p:sp>
      <p:sp>
        <p:nvSpPr>
          <p:cNvPr id="102" name="Flowchart: Alternate Process 62"/>
          <p:cNvSpPr/>
          <p:nvPr/>
        </p:nvSpPr>
        <p:spPr bwMode="auto">
          <a:xfrm>
            <a:off x="2926016" y="4218374"/>
            <a:ext cx="1280854" cy="62408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(the, 10)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(with, 5)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sp>
        <p:nvSpPr>
          <p:cNvPr id="103" name="Flowchart: Alternate Process 62"/>
          <p:cNvSpPr/>
          <p:nvPr/>
        </p:nvSpPr>
        <p:spPr bwMode="auto">
          <a:xfrm>
            <a:off x="4457824" y="4423131"/>
            <a:ext cx="1150346" cy="62735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  <a:latin typeface="Tahoma" pitchFamily="34" charset="0"/>
              </a:rPr>
              <a:t>(t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he, 10)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  <a:latin typeface="Tahoma" pitchFamily="34" charset="0"/>
              </a:rPr>
              <a:t>(with, 5)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sp>
        <p:nvSpPr>
          <p:cNvPr id="104" name="Flowchart: Alternate Process 62"/>
          <p:cNvSpPr/>
          <p:nvPr/>
        </p:nvSpPr>
        <p:spPr bwMode="auto">
          <a:xfrm>
            <a:off x="1020277" y="4718752"/>
            <a:ext cx="493489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the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105" name="Flowchart: Alternate Process 62"/>
          <p:cNvSpPr/>
          <p:nvPr/>
        </p:nvSpPr>
        <p:spPr bwMode="auto">
          <a:xfrm>
            <a:off x="1590400" y="4717870"/>
            <a:ext cx="580223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with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106" name="Flowchart: Alternate Process 62"/>
          <p:cNvSpPr/>
          <p:nvPr/>
        </p:nvSpPr>
        <p:spPr bwMode="auto">
          <a:xfrm>
            <a:off x="2266573" y="4716988"/>
            <a:ext cx="59945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the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107" name="Flowchart: Alternate Process 62"/>
          <p:cNvSpPr/>
          <p:nvPr/>
        </p:nvSpPr>
        <p:spPr bwMode="auto">
          <a:xfrm>
            <a:off x="4588327" y="4262169"/>
            <a:ext cx="1545327" cy="78654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(the, 2) !=12</a:t>
            </a:r>
            <a:endParaRPr lang="en-GB" sz="1400" dirty="0">
              <a:solidFill>
                <a:srgbClr val="003399"/>
              </a:solidFill>
              <a:latin typeface="Tahoma" pitchFamily="34" charset="0"/>
            </a:endParaRP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  <a:latin typeface="Tahoma" pitchFamily="34" charset="0"/>
              </a:rPr>
              <a:t>(with, 1) !=6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3105289" y="4516558"/>
            <a:ext cx="1215186" cy="1149615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H="1">
            <a:off x="3170974" y="4494574"/>
            <a:ext cx="1113244" cy="121539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lowchart: Alternate Process 62"/>
          <p:cNvSpPr/>
          <p:nvPr/>
        </p:nvSpPr>
        <p:spPr bwMode="auto">
          <a:xfrm>
            <a:off x="461081" y="1696707"/>
            <a:ext cx="32840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7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40" name="Flowchart: Alternate Process 62"/>
          <p:cNvSpPr/>
          <p:nvPr/>
        </p:nvSpPr>
        <p:spPr bwMode="auto">
          <a:xfrm>
            <a:off x="1489293" y="1696708"/>
            <a:ext cx="32840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1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42" name="Flowchart: Alternate Process 62"/>
          <p:cNvSpPr/>
          <p:nvPr/>
        </p:nvSpPr>
        <p:spPr bwMode="auto">
          <a:xfrm>
            <a:off x="2090548" y="1696708"/>
            <a:ext cx="32840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5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46" name="Flowchart: Alternate Process 62"/>
          <p:cNvSpPr/>
          <p:nvPr/>
        </p:nvSpPr>
        <p:spPr bwMode="auto">
          <a:xfrm>
            <a:off x="2858617" y="1696708"/>
            <a:ext cx="32840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9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48" name="Flowchart: Alternate Process 62"/>
          <p:cNvSpPr/>
          <p:nvPr/>
        </p:nvSpPr>
        <p:spPr bwMode="auto">
          <a:xfrm>
            <a:off x="4894013" y="1695827"/>
            <a:ext cx="32840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9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2882219" y="1563993"/>
            <a:ext cx="1215186" cy="1149615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Flowchart: Alternate Process 62"/>
          <p:cNvSpPr/>
          <p:nvPr/>
        </p:nvSpPr>
        <p:spPr bwMode="auto">
          <a:xfrm>
            <a:off x="4333943" y="1695826"/>
            <a:ext cx="32840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7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53" name="Flowchart: Alternate Process 62"/>
          <p:cNvSpPr/>
          <p:nvPr/>
        </p:nvSpPr>
        <p:spPr bwMode="auto">
          <a:xfrm>
            <a:off x="2168051" y="2385595"/>
            <a:ext cx="32840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9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54" name="Flowchart: Alternate Process 62"/>
          <p:cNvSpPr/>
          <p:nvPr/>
        </p:nvSpPr>
        <p:spPr bwMode="auto">
          <a:xfrm>
            <a:off x="4849356" y="2691278"/>
            <a:ext cx="328407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9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57" name="Flowchart: Alternate Process 62"/>
          <p:cNvSpPr/>
          <p:nvPr/>
        </p:nvSpPr>
        <p:spPr bwMode="auto">
          <a:xfrm>
            <a:off x="2870413" y="4414570"/>
            <a:ext cx="1280854" cy="41693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(the, …)</a:t>
            </a:r>
          </a:p>
        </p:txBody>
      </p:sp>
      <p:sp>
        <p:nvSpPr>
          <p:cNvPr id="58" name="Flowchart: Alternate Process 62"/>
          <p:cNvSpPr/>
          <p:nvPr/>
        </p:nvSpPr>
        <p:spPr bwMode="auto">
          <a:xfrm>
            <a:off x="2847651" y="5585201"/>
            <a:ext cx="1280854" cy="41693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(with, …)</a:t>
            </a:r>
          </a:p>
        </p:txBody>
      </p:sp>
      <p:sp>
        <p:nvSpPr>
          <p:cNvPr id="59" name="Flowchart: Alternate Process 62"/>
          <p:cNvSpPr/>
          <p:nvPr/>
        </p:nvSpPr>
        <p:spPr bwMode="auto">
          <a:xfrm>
            <a:off x="1775642" y="5319167"/>
            <a:ext cx="580223" cy="3417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with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07797" y="862729"/>
            <a:ext cx="6366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</a:rPr>
              <a:t>operator state:  </a:t>
            </a:r>
            <a:r>
              <a:rPr lang="en-US" sz="1800" dirty="0">
                <a:solidFill>
                  <a:schemeClr val="tx1"/>
                </a:solidFill>
              </a:rPr>
              <a:t>a summary of past </a:t>
            </a:r>
            <a:r>
              <a:rPr lang="en-US" sz="1800" dirty="0" err="1">
                <a:solidFill>
                  <a:schemeClr val="tx1"/>
                </a:solidFill>
              </a:rPr>
              <a:t>tuples</a:t>
            </a:r>
            <a:r>
              <a:rPr lang="en-US" sz="1800" dirty="0">
                <a:solidFill>
                  <a:schemeClr val="tx1"/>
                </a:solidFill>
              </a:rPr>
              <a:t>’ processing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840307"/>
      </p:ext>
    </p:extLst>
  </p:cSld>
  <p:clrMapOvr>
    <a:masterClrMapping/>
  </p:clrMapOvr>
  <p:transition advTm="22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994 L 0.00122 -0.1857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1459E-7 -2.91869E-7 L 0.05262 -0.00162 " pathEditMode="relative" ptsTypes="AA">
                                      <p:cBhvr>
                                        <p:cTn id="30" dur="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09158E-6 L 0.00121 -0.1579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79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8" grpId="0" animBg="1"/>
      <p:bldP spid="68" grpId="2" animBg="1"/>
      <p:bldP spid="69" grpId="1" animBg="1"/>
      <p:bldP spid="73" grpId="0" animBg="1"/>
      <p:bldP spid="73" grpId="1" animBg="1"/>
      <p:bldP spid="94" grpId="0" animBg="1"/>
      <p:bldP spid="94" grpId="1" animBg="1"/>
      <p:bldP spid="96" grpId="0" animBg="1"/>
      <p:bldP spid="100" grpId="0"/>
      <p:bldP spid="102" grpId="0" animBg="1"/>
      <p:bldP spid="102" grpId="1" animBg="1"/>
      <p:bldP spid="103" grpId="0" animBg="1"/>
      <p:bldP spid="103" grpId="1" animBg="1"/>
      <p:bldP spid="104" grpId="0" animBg="1"/>
      <p:bldP spid="105" grpId="0" animBg="1"/>
      <p:bldP spid="105" grpId="1" animBg="1"/>
      <p:bldP spid="106" grpId="0" animBg="1"/>
      <p:bldP spid="107" grpId="0" animBg="1"/>
      <p:bldP spid="107" grpId="1" animBg="1"/>
      <p:bldP spid="36" grpId="0" animBg="1"/>
      <p:bldP spid="46" grpId="0" animBg="1"/>
      <p:bldP spid="48" grpId="0" animBg="1"/>
      <p:bldP spid="49" grpId="0" animBg="1"/>
      <p:bldP spid="53" grpId="1" animBg="1"/>
      <p:bldP spid="54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5718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35718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852225" y="2336187"/>
            <a:ext cx="1557643" cy="15327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6" name="Group 26"/>
          <p:cNvGrpSpPr/>
          <p:nvPr/>
        </p:nvGrpSpPr>
        <p:grpSpPr>
          <a:xfrm>
            <a:off x="6018810" y="2443283"/>
            <a:ext cx="452260" cy="335411"/>
            <a:chOff x="2891971" y="2852054"/>
            <a:chExt cx="656772" cy="482601"/>
          </a:xfrm>
        </p:grpSpPr>
        <p:sp>
          <p:nvSpPr>
            <p:cNvPr id="10" name="Rectangle 9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6048805" y="3360658"/>
            <a:ext cx="452260" cy="335411"/>
            <a:chOff x="2891971" y="2852054"/>
            <a:chExt cx="656772" cy="482601"/>
          </a:xfrm>
        </p:grpSpPr>
        <p:sp>
          <p:nvSpPr>
            <p:cNvPr id="20" name="Rectangle 19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>
            <a:stCxn id="13" idx="3"/>
          </p:cNvCxnSpPr>
          <p:nvPr/>
        </p:nvCxnSpPr>
        <p:spPr>
          <a:xfrm flipV="1">
            <a:off x="6471070" y="2305538"/>
            <a:ext cx="504161" cy="306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7" idx="1"/>
          </p:cNvCxnSpPr>
          <p:nvPr/>
        </p:nvCxnSpPr>
        <p:spPr>
          <a:xfrm>
            <a:off x="6501065" y="3529623"/>
            <a:ext cx="538520" cy="255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4972228" y="2849888"/>
            <a:ext cx="436263" cy="418979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54" name="Oval 53"/>
          <p:cNvSpPr/>
          <p:nvPr/>
        </p:nvSpPr>
        <p:spPr>
          <a:xfrm>
            <a:off x="5518022" y="2849888"/>
            <a:ext cx="557219" cy="537626"/>
          </a:xfrm>
          <a:prstGeom prst="ellipse">
            <a:avLst/>
          </a:prstGeom>
          <a:solidFill>
            <a:schemeClr val="bg1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5660874" y="2948906"/>
            <a:ext cx="228992" cy="19803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660874" y="3146942"/>
            <a:ext cx="261705" cy="7701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>
          <a:xfrm>
            <a:off x="6911921" y="1293709"/>
            <a:ext cx="1557643" cy="15327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4" name="Group 26"/>
          <p:cNvGrpSpPr/>
          <p:nvPr/>
        </p:nvGrpSpPr>
        <p:grpSpPr>
          <a:xfrm>
            <a:off x="8247418" y="1875679"/>
            <a:ext cx="452260" cy="335411"/>
            <a:chOff x="2891971" y="2852054"/>
            <a:chExt cx="656772" cy="482601"/>
          </a:xfrm>
        </p:grpSpPr>
        <p:sp>
          <p:nvSpPr>
            <p:cNvPr id="32" name="Rectangle 31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/>
          <p:cNvCxnSpPr>
            <a:stCxn id="35" idx="3"/>
          </p:cNvCxnSpPr>
          <p:nvPr/>
        </p:nvCxnSpPr>
        <p:spPr>
          <a:xfrm>
            <a:off x="8699678" y="2044644"/>
            <a:ext cx="307553" cy="6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7058883" y="1875406"/>
            <a:ext cx="420388" cy="355479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7" name="Group 60"/>
          <p:cNvGrpSpPr/>
          <p:nvPr/>
        </p:nvGrpSpPr>
        <p:grpSpPr>
          <a:xfrm>
            <a:off x="7550701" y="1789681"/>
            <a:ext cx="557219" cy="537626"/>
            <a:chOff x="6364281" y="3270250"/>
            <a:chExt cx="811219" cy="775752"/>
          </a:xfrm>
        </p:grpSpPr>
        <p:sp>
          <p:nvSpPr>
            <p:cNvPr id="62" name="Oval 61"/>
            <p:cNvSpPr/>
            <p:nvPr/>
          </p:nvSpPr>
          <p:spPr>
            <a:xfrm>
              <a:off x="6364281" y="3270250"/>
              <a:ext cx="811219" cy="775752"/>
            </a:xfrm>
            <a:prstGeom prst="ellipse">
              <a:avLst/>
            </a:prstGeom>
            <a:solidFill>
              <a:schemeClr val="bg1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V="1">
              <a:off x="6572250" y="3413125"/>
              <a:ext cx="333375" cy="28575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6572250" y="3698876"/>
              <a:ext cx="381000" cy="111124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246888" y="1222955"/>
            <a:ext cx="6778579" cy="431338"/>
            <a:chOff x="422736" y="1945877"/>
            <a:chExt cx="6778579" cy="431338"/>
          </a:xfrm>
        </p:grpSpPr>
        <p:sp>
          <p:nvSpPr>
            <p:cNvPr id="73" name="Isosceles Triangle 72"/>
            <p:cNvSpPr/>
            <p:nvPr/>
          </p:nvSpPr>
          <p:spPr>
            <a:xfrm>
              <a:off x="422736" y="1958236"/>
              <a:ext cx="436263" cy="418979"/>
            </a:xfrm>
            <a:prstGeom prst="triangl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84261" y="1945877"/>
              <a:ext cx="6317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processing state</a:t>
              </a:r>
              <a:r>
                <a:rPr lang="en-US" sz="2000" dirty="0">
                  <a:solidFill>
                    <a:schemeClr val="tx1"/>
                  </a:solidFill>
                </a:rPr>
                <a:t>: (</a:t>
              </a:r>
              <a:r>
                <a:rPr lang="en-US" sz="1800" dirty="0">
                  <a:solidFill>
                    <a:schemeClr val="tx1"/>
                  </a:solidFill>
                </a:rPr>
                <a:t>summary of past tuples’ processing)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104518" y="2257318"/>
            <a:ext cx="557219" cy="537626"/>
          </a:xfrm>
          <a:prstGeom prst="ellipse">
            <a:avLst/>
          </a:prstGeom>
          <a:solidFill>
            <a:schemeClr val="bg1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 bwMode="auto">
          <a:xfrm flipV="1">
            <a:off x="247370" y="2356336"/>
            <a:ext cx="228992" cy="19803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247370" y="2554372"/>
            <a:ext cx="261705" cy="7701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41217" y="2294648"/>
            <a:ext cx="3877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routing state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(routing of tuples)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36316" y="3431065"/>
            <a:ext cx="3174474" cy="400110"/>
            <a:chOff x="421930" y="3987904"/>
            <a:chExt cx="3174474" cy="400110"/>
          </a:xfrm>
        </p:grpSpPr>
        <p:grpSp>
          <p:nvGrpSpPr>
            <p:cNvPr id="25" name="Group 26"/>
            <p:cNvGrpSpPr/>
            <p:nvPr/>
          </p:nvGrpSpPr>
          <p:grpSpPr>
            <a:xfrm>
              <a:off x="421930" y="4031534"/>
              <a:ext cx="452260" cy="335411"/>
              <a:chOff x="2891971" y="2852054"/>
              <a:chExt cx="656772" cy="482601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891971" y="2855685"/>
                <a:ext cx="181429" cy="47171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44371" y="2862941"/>
                <a:ext cx="181429" cy="47171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96771" y="2852054"/>
                <a:ext cx="181429" cy="47171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367314" y="2859310"/>
                <a:ext cx="181429" cy="47171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941448" y="3987904"/>
              <a:ext cx="2654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buffer state</a:t>
              </a:r>
              <a:r>
                <a:rPr lang="en-US" sz="2000" dirty="0">
                  <a:solidFill>
                    <a:schemeClr val="tx1"/>
                  </a:solidFill>
                </a:rPr>
                <a:t>: </a:t>
              </a:r>
              <a:r>
                <a:rPr lang="en-US" sz="1800" dirty="0">
                  <a:solidFill>
                    <a:schemeClr val="tx1"/>
                  </a:solidFill>
                </a:rPr>
                <a:t>(tuples)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6870089" y="3502382"/>
            <a:ext cx="1557643" cy="15327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5" name="Group 26"/>
          <p:cNvGrpSpPr/>
          <p:nvPr/>
        </p:nvGrpSpPr>
        <p:grpSpPr>
          <a:xfrm>
            <a:off x="8204981" y="4099078"/>
            <a:ext cx="452260" cy="335411"/>
            <a:chOff x="2891971" y="2852054"/>
            <a:chExt cx="656772" cy="482601"/>
          </a:xfrm>
        </p:grpSpPr>
        <p:sp>
          <p:nvSpPr>
            <p:cNvPr id="37" name="Rectangle 36"/>
            <p:cNvSpPr/>
            <p:nvPr/>
          </p:nvSpPr>
          <p:spPr>
            <a:xfrm>
              <a:off x="2891971" y="2855685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4371" y="2862941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96771" y="2852054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67314" y="2859310"/>
              <a:ext cx="181429" cy="4717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V="1">
            <a:off x="8657241" y="4237369"/>
            <a:ext cx="413721" cy="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64"/>
          <p:cNvGrpSpPr/>
          <p:nvPr/>
        </p:nvGrpSpPr>
        <p:grpSpPr>
          <a:xfrm>
            <a:off x="7524139" y="3980224"/>
            <a:ext cx="557219" cy="537626"/>
            <a:chOff x="6364281" y="3270250"/>
            <a:chExt cx="811219" cy="775752"/>
          </a:xfrm>
        </p:grpSpPr>
        <p:sp>
          <p:nvSpPr>
            <p:cNvPr id="66" name="Oval 65"/>
            <p:cNvSpPr/>
            <p:nvPr/>
          </p:nvSpPr>
          <p:spPr>
            <a:xfrm>
              <a:off x="6364281" y="3270250"/>
              <a:ext cx="811219" cy="775752"/>
            </a:xfrm>
            <a:prstGeom prst="ellipse">
              <a:avLst/>
            </a:prstGeom>
            <a:solidFill>
              <a:schemeClr val="bg1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V="1">
              <a:off x="6572250" y="3413125"/>
              <a:ext cx="333375" cy="28575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6572250" y="3698876"/>
              <a:ext cx="381000" cy="111124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Isosceles Triangle 58"/>
          <p:cNvSpPr/>
          <p:nvPr/>
        </p:nvSpPr>
        <p:spPr>
          <a:xfrm>
            <a:off x="7014315" y="3986646"/>
            <a:ext cx="436263" cy="418979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60" name="Rectangle 59"/>
          <p:cNvSpPr/>
          <p:nvPr/>
        </p:nvSpPr>
        <p:spPr>
          <a:xfrm>
            <a:off x="628087" y="5157550"/>
            <a:ext cx="7937609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n-GB" sz="2000" dirty="0">
                <a:solidFill>
                  <a:schemeClr val="tx1"/>
                </a:solidFill>
                <a:latin typeface="+mj-lt"/>
                <a:sym typeface="Wingdings 2"/>
              </a:rPr>
              <a:t>operator state is an external entity managed by the DSPS</a:t>
            </a:r>
          </a:p>
          <a:p>
            <a:pPr marL="342900" indent="-342900">
              <a:buSzTx/>
              <a:buFont typeface="Wingdings 2" charset="0"/>
              <a:buChar char="E"/>
            </a:pPr>
            <a:r>
              <a:rPr lang="en-US" sz="2000" b="1" dirty="0">
                <a:latin typeface="+mj-lt"/>
              </a:rPr>
              <a:t>primitives</a:t>
            </a:r>
            <a:r>
              <a:rPr lang="en-US" sz="2000" dirty="0">
                <a:latin typeface="+mj-lt"/>
              </a:rPr>
              <a:t> for state management</a:t>
            </a:r>
          </a:p>
          <a:p>
            <a:pPr marL="342900" indent="-342900">
              <a:buSzTx/>
              <a:buFont typeface="Wingdings 2" charset="0"/>
              <a:buChar char="E"/>
            </a:pPr>
            <a:r>
              <a:rPr lang="en-US" sz="2000" b="1" dirty="0">
                <a:latin typeface="+mj-lt"/>
              </a:rPr>
              <a:t>mechanisms</a:t>
            </a:r>
            <a:r>
              <a:rPr lang="en-US" sz="2000" dirty="0">
                <a:latin typeface="+mj-lt"/>
              </a:rPr>
              <a:t> (scale out, failure recovery) on top of primitives</a:t>
            </a:r>
          </a:p>
          <a:p>
            <a:pPr marL="342900" indent="-342900">
              <a:buSzTx/>
              <a:buFont typeface="Wingdings 2" charset="0"/>
              <a:buChar char="E"/>
            </a:pPr>
            <a:r>
              <a:rPr lang="en-US" sz="2000" b="1" dirty="0">
                <a:latin typeface="+mj-lt"/>
              </a:rPr>
              <a:t>dynamic reconfiguration </a:t>
            </a:r>
            <a:r>
              <a:rPr lang="en-US" sz="2000" dirty="0">
                <a:latin typeface="+mj-lt"/>
              </a:rPr>
              <a:t>of the dataflow graph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51231" y="3380154"/>
            <a:ext cx="36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14492" y="2356339"/>
            <a:ext cx="36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71507" y="4550508"/>
            <a:ext cx="36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461699"/>
      </p:ext>
    </p:extLst>
  </p:cSld>
  <p:clrMapOvr>
    <a:masterClrMapping/>
  </p:clrMapOvr>
  <p:transition advTm="34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State Management Primitives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08000" y="103187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817863" y="1317626"/>
            <a:ext cx="626762" cy="530104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Isosceles Triangle 13"/>
          <p:cNvSpPr/>
          <p:nvPr/>
        </p:nvSpPr>
        <p:spPr>
          <a:xfrm>
            <a:off x="1351263" y="898526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/>
          <p:cNvSpPr txBox="1"/>
          <p:nvPr/>
        </p:nvSpPr>
        <p:spPr>
          <a:xfrm>
            <a:off x="4015382" y="1363641"/>
            <a:ext cx="3052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takes snapshot of state and </a:t>
            </a:r>
          </a:p>
          <a:p>
            <a:r>
              <a:rPr lang="en-US" sz="1800" dirty="0">
                <a:solidFill>
                  <a:schemeClr val="tx1"/>
                </a:solidFill>
              </a:rPr>
              <a:t>makes it externally available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59982" y="4037475"/>
            <a:ext cx="13516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s-ES_tradnl" sz="1800" b="1" dirty="0" err="1">
                <a:solidFill>
                  <a:schemeClr val="tx1"/>
                </a:solidFill>
                <a:sym typeface="Wingdings 2"/>
              </a:rPr>
              <a:t>restore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5964073" y="3001914"/>
            <a:ext cx="1961217" cy="205310"/>
          </a:xfrm>
          <a:prstGeom prst="curvedConnector3">
            <a:avLst>
              <a:gd name="adj1" fmla="val 50000"/>
            </a:avLst>
          </a:prstGeom>
          <a:ln cap="flat">
            <a:solidFill>
              <a:srgbClr val="008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5934257" y="3411940"/>
            <a:ext cx="1899558" cy="291649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282369" y="2370541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6991882" y="2237250"/>
            <a:ext cx="13516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s-ES_tradnl" sz="1800" b="1" dirty="0" err="1">
                <a:solidFill>
                  <a:schemeClr val="tx1"/>
                </a:solidFill>
                <a:sym typeface="Wingdings 2"/>
              </a:rPr>
              <a:t>backup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35900" y="267652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8145763" y="2978151"/>
            <a:ext cx="626762" cy="530104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Oval 33"/>
          <p:cNvSpPr/>
          <p:nvPr/>
        </p:nvSpPr>
        <p:spPr>
          <a:xfrm>
            <a:off x="4797425" y="276542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51175" y="4194175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3361038" y="4479926"/>
            <a:ext cx="626762" cy="530104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7" name="Oval 36"/>
          <p:cNvSpPr/>
          <p:nvPr/>
        </p:nvSpPr>
        <p:spPr>
          <a:xfrm>
            <a:off x="282575" y="4933950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7117395" y="3503306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Isosceles Triangle 38"/>
          <p:cNvSpPr/>
          <p:nvPr/>
        </p:nvSpPr>
        <p:spPr>
          <a:xfrm>
            <a:off x="1567163" y="4845051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1551288" y="5654676"/>
            <a:ext cx="626762" cy="53010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3013075" y="5525984"/>
            <a:ext cx="1212544" cy="1220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3322938" y="5827610"/>
            <a:ext cx="626762" cy="530104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64282" y="1357775"/>
            <a:ext cx="17876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s-ES_tradnl" sz="1800" b="1" dirty="0" err="1">
                <a:solidFill>
                  <a:schemeClr val="tx1"/>
                </a:solidFill>
                <a:sym typeface="Wingdings 2"/>
              </a:rPr>
              <a:t>checkpoint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0307" y="4288300"/>
            <a:ext cx="151836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SzTx/>
              <a:buFont typeface="Wingdings 2" charset="0"/>
              <a:buChar char="E"/>
            </a:pPr>
            <a:r>
              <a:rPr lang="es-ES_tradnl" sz="1800" b="1" dirty="0" err="1">
                <a:solidFill>
                  <a:schemeClr val="tx1"/>
                </a:solidFill>
                <a:sym typeface="Wingdings 2"/>
              </a:rPr>
              <a:t>partition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0402" y="3101781"/>
            <a:ext cx="2779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moves copy of state from </a:t>
            </a:r>
          </a:p>
          <a:p>
            <a:r>
              <a:rPr lang="en-US" sz="1800" dirty="0">
                <a:solidFill>
                  <a:schemeClr val="tx1"/>
                </a:solidFill>
              </a:rPr>
              <a:t>one operator to another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1307" y="5240316"/>
            <a:ext cx="381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splits state in a semantically correct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fashion for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1909182549"/>
      </p:ext>
    </p:extLst>
  </p:cSld>
  <p:clrMapOvr>
    <a:masterClrMapping/>
  </p:clrMapOvr>
  <p:transition advTm="25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2|0.2|0.2|0.2|0.3|0.2|0.5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0.8|1.7|2.1|5.6|4.8|4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2|0.2|0.2|0.2|0.2|0.2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|0.2|0.4|0|0|0|0|0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"/>
</p:tagLst>
</file>

<file path=ppt/theme/theme1.xml><?xml version="1.0" encoding="utf-8"?>
<a:theme xmlns:a="http://schemas.openxmlformats.org/drawingml/2006/main" name="prp-ic-research">
  <a:themeElements>
    <a:clrScheme name="prp-ic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9A61C"/>
      </a:accent1>
      <a:accent2>
        <a:srgbClr val="0E207F"/>
      </a:accent2>
      <a:accent3>
        <a:srgbClr val="DDEEFF"/>
      </a:accent3>
      <a:accent4>
        <a:srgbClr val="000000"/>
      </a:accent4>
      <a:accent5>
        <a:srgbClr val="AAE2CA"/>
      </a:accent5>
      <a:accent6>
        <a:srgbClr val="0E207F"/>
      </a:accent6>
      <a:hlink>
        <a:srgbClr val="DDEEFF"/>
      </a:hlink>
      <a:folHlink>
        <a:srgbClr val="B2B2B2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43349</TotalTime>
  <Words>1171</Words>
  <Application>Microsoft Macintosh PowerPoint</Application>
  <PresentationFormat>On-screen Show (4:3)</PresentationFormat>
  <Paragraphs>353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Courier New</vt:lpstr>
      <vt:lpstr>Lucida Grande</vt:lpstr>
      <vt:lpstr>Tahoma</vt:lpstr>
      <vt:lpstr>Times</vt:lpstr>
      <vt:lpstr>Wingdings</vt:lpstr>
      <vt:lpstr>Wingdings 2</vt:lpstr>
      <vt:lpstr>prp-ic-research</vt:lpstr>
      <vt:lpstr>Integrating Scale Out and Fault Tolerance in Stream Processing using  Operator State Management</vt:lpstr>
      <vt:lpstr>Big data … </vt:lpstr>
      <vt:lpstr>A black-box approach for big data analysis </vt:lpstr>
      <vt:lpstr>Distributed Stream Processing System</vt:lpstr>
      <vt:lpstr>Elastic DSPSs in the Cloud </vt:lpstr>
      <vt:lpstr>Stream Processing in the Cloud</vt:lpstr>
      <vt:lpstr>Stateless vs Stateful Operators</vt:lpstr>
      <vt:lpstr>State Management</vt:lpstr>
      <vt:lpstr>State Management Primitives</vt:lpstr>
      <vt:lpstr>State Management Scale Out, Stateful Ops</vt:lpstr>
      <vt:lpstr>Partitioning Stateful Operators</vt:lpstr>
      <vt:lpstr>Passive Fault-Tolerance Model</vt:lpstr>
      <vt:lpstr>Recovering using State Management (R+SM)</vt:lpstr>
      <vt:lpstr>State Management in Action: SEEP</vt:lpstr>
      <vt:lpstr>Dynamic Scale Out: Detecting bottlenecks</vt:lpstr>
      <vt:lpstr>The VM Pool: Adding operators</vt:lpstr>
      <vt:lpstr>Experimental Evaluation</vt:lpstr>
      <vt:lpstr>Scale Out: LRB Workload</vt:lpstr>
      <vt:lpstr>Conclusions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evangelia.kalyvianaki@gmail.com</cp:lastModifiedBy>
  <cp:revision>1459</cp:revision>
  <cp:lastPrinted>2005-12-14T00:42:40Z</cp:lastPrinted>
  <dcterms:created xsi:type="dcterms:W3CDTF">2009-06-16T14:03:49Z</dcterms:created>
  <dcterms:modified xsi:type="dcterms:W3CDTF">2018-09-17T16:28:04Z</dcterms:modified>
</cp:coreProperties>
</file>