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391" r:id="rId4"/>
    <p:sldId id="408" r:id="rId5"/>
    <p:sldId id="409" r:id="rId6"/>
    <p:sldId id="410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18/10/2020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18/10/2020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PROBLEMS WITH EDEP-SIM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4FEB4-55EF-432E-8568-327B52D5A2F4}"/>
              </a:ext>
            </a:extLst>
          </p:cNvPr>
          <p:cNvSpPr/>
          <p:nvPr/>
        </p:nvSpPr>
        <p:spPr>
          <a:xfrm>
            <a:off x="627307" y="1808441"/>
            <a:ext cx="11286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ND simulation chain: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Simulate neutrino interactions with </a:t>
            </a:r>
            <a:r>
              <a:rPr lang="en-US" sz="2000" dirty="0">
                <a:solidFill>
                  <a:srgbClr val="FF0000"/>
                </a:solidFill>
              </a:rPr>
              <a:t>GENIE </a:t>
            </a:r>
            <a:r>
              <a:rPr lang="en-US" sz="2000" dirty="0"/>
              <a:t>in a ND hall geometry file containing only the liquid Argon detector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Propagate particles using </a:t>
            </a:r>
            <a:r>
              <a:rPr lang="en-US" sz="2000" dirty="0" err="1">
                <a:solidFill>
                  <a:srgbClr val="FF0000"/>
                </a:solidFill>
              </a:rPr>
              <a:t>edep</a:t>
            </a:r>
            <a:r>
              <a:rPr lang="en-US" sz="2000" dirty="0">
                <a:solidFill>
                  <a:srgbClr val="FF0000"/>
                </a:solidFill>
              </a:rPr>
              <a:t>-sim</a:t>
            </a:r>
            <a:r>
              <a:rPr lang="en-US" sz="2000" dirty="0"/>
              <a:t> in a ND hall geometry file containing both </a:t>
            </a:r>
            <a:r>
              <a:rPr lang="en-US" sz="2000" dirty="0" err="1"/>
              <a:t>ArgonCube</a:t>
            </a:r>
            <a:r>
              <a:rPr lang="en-US" sz="2000" dirty="0"/>
              <a:t> and </a:t>
            </a:r>
            <a:r>
              <a:rPr lang="en-US" sz="2000" dirty="0" err="1"/>
              <a:t>HPgTPC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Convert </a:t>
            </a:r>
            <a:r>
              <a:rPr lang="en-US" sz="2000" dirty="0" err="1"/>
              <a:t>edep</a:t>
            </a:r>
            <a:r>
              <a:rPr lang="en-US" sz="2000" dirty="0"/>
              <a:t>-sim file to root file readable by </a:t>
            </a:r>
            <a:r>
              <a:rPr lang="en-US" sz="2000" dirty="0" err="1">
                <a:solidFill>
                  <a:srgbClr val="FF0000"/>
                </a:solidFill>
              </a:rPr>
              <a:t>GarSoft</a:t>
            </a:r>
            <a:endParaRPr lang="en-US" sz="20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Follow the </a:t>
            </a:r>
            <a:r>
              <a:rPr lang="en-US" sz="2000" dirty="0" err="1"/>
              <a:t>Garsoft</a:t>
            </a:r>
            <a:r>
              <a:rPr lang="en-US" sz="2000" dirty="0"/>
              <a:t> reconstruction chain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edep</a:t>
            </a:r>
            <a:r>
              <a:rPr lang="en-US" sz="2000" dirty="0"/>
              <a:t>-sim conversion step is still giving me problems</a:t>
            </a:r>
          </a:p>
        </p:txBody>
      </p:sp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PROBLEMS WITH EDEP-SIM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4FEB4-55EF-432E-8568-327B52D5A2F4}"/>
              </a:ext>
            </a:extLst>
          </p:cNvPr>
          <p:cNvSpPr/>
          <p:nvPr/>
        </p:nvSpPr>
        <p:spPr>
          <a:xfrm>
            <a:off x="852232" y="2083648"/>
            <a:ext cx="104875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After conversation with Eldwan and Tom, realized that the geometries from epep-sim propagation and edep-sim conversion need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At the moment in the edep-sim propagation step I’ve been using the ND hall geometry (with both Lar and GAr) which is most up to date:  </a:t>
            </a:r>
            <a:r>
              <a:rPr lang="it-IT" sz="2000" dirty="0">
                <a:solidFill>
                  <a:schemeClr val="accent1"/>
                </a:solidFill>
              </a:rPr>
              <a:t>garsoft/gdml/nd_hall_mpd_lar_only/nd_hall_mpd_lar_ECalOctagon_60l_SPY_v2_wMuID.gdml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 first tried to modify the geometry used by </a:t>
            </a:r>
            <a:r>
              <a:rPr lang="it-IT" sz="2000" dirty="0">
                <a:solidFill>
                  <a:schemeClr val="accent3"/>
                </a:solidFill>
              </a:rPr>
              <a:t>conversionedepjob.fcl</a:t>
            </a:r>
            <a:r>
              <a:rPr lang="it-IT" sz="2000" dirty="0"/>
              <a:t> to the same detector hall geometry, and then with the corresponding one containg only NDGAr, but in both cases I got a segmentation fault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426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PROBLEMS WITH EDEP-SIM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4FEB4-55EF-432E-8568-327B52D5A2F4}"/>
              </a:ext>
            </a:extLst>
          </p:cNvPr>
          <p:cNvSpPr/>
          <p:nvPr/>
        </p:nvSpPr>
        <p:spPr>
          <a:xfrm>
            <a:off x="852232" y="838301"/>
            <a:ext cx="10487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Then tried to modify the geometry used by conversionedepjob.fcl to the corresponding NDGAr standalone (</a:t>
            </a:r>
            <a:r>
              <a:rPr lang="it-IT" dirty="0">
                <a:solidFill>
                  <a:schemeClr val="accent3"/>
                </a:solidFill>
              </a:rPr>
              <a:t>MPD_ECalOctagon_60l_SPY_v2_wMuID.gdml</a:t>
            </a:r>
            <a:r>
              <a:rPr lang="it-IT" dirty="0"/>
              <a:t>), but I get a mismatch in the events</a:t>
            </a:r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C0F3A96D-CD66-4FEA-BF00-846A8ADD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" y="1715847"/>
            <a:ext cx="4870881" cy="342630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4A142B-B3D7-4D66-9815-7FEF1287A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09" y="1715847"/>
            <a:ext cx="3950563" cy="343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904BE-B64D-4E36-ACBA-0C4D3FFAB2E7}"/>
              </a:ext>
            </a:extLst>
          </p:cNvPr>
          <p:cNvSpPr txBox="1"/>
          <p:nvPr/>
        </p:nvSpPr>
        <p:spPr>
          <a:xfrm>
            <a:off x="1006583" y="5268141"/>
            <a:ext cx="508941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Passing muon event from the Montecarlo simulation, visualized using edep-disp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3A9B2-9146-4FC6-A054-717D874EF067}"/>
              </a:ext>
            </a:extLst>
          </p:cNvPr>
          <p:cNvSpPr txBox="1"/>
          <p:nvPr/>
        </p:nvSpPr>
        <p:spPr>
          <a:xfrm>
            <a:off x="6454065" y="5285202"/>
            <a:ext cx="411036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Same passing muon event from the Montecarlo simulation, visualized using evd.fcl (used corresponding standalone geometry, get error when using hall geometry) after edep-sim conversion to art format has been applied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12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PROBLEMS WITH EDEP-SIM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4FEB4-55EF-432E-8568-327B52D5A2F4}"/>
              </a:ext>
            </a:extLst>
          </p:cNvPr>
          <p:cNvSpPr/>
          <p:nvPr/>
        </p:nvSpPr>
        <p:spPr>
          <a:xfrm>
            <a:off x="1448527" y="2767280"/>
            <a:ext cx="9294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There might be problems with </a:t>
            </a:r>
            <a:r>
              <a:rPr lang="it-IT" sz="2000" dirty="0">
                <a:solidFill>
                  <a:schemeClr val="accent3"/>
                </a:solidFill>
              </a:rPr>
              <a:t>conversionedepjob.fcl</a:t>
            </a:r>
            <a:r>
              <a:rPr lang="it-IT" sz="2000" dirty="0"/>
              <a:t>. Might try to fix them myself, but still don’t know  how to modify GarSoft 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Also need to be able to </a:t>
            </a:r>
            <a:r>
              <a:rPr lang="it-IT" sz="2000" dirty="0">
                <a:solidFill>
                  <a:srgbClr val="FF0000"/>
                </a:solidFill>
              </a:rPr>
              <a:t>modify GArSoft modules</a:t>
            </a:r>
            <a:r>
              <a:rPr lang="it-IT" sz="2000" dirty="0"/>
              <a:t>, if I want to get informations about the </a:t>
            </a:r>
            <a:r>
              <a:rPr lang="it-IT" sz="2000" dirty="0">
                <a:solidFill>
                  <a:srgbClr val="FF0000"/>
                </a:solidFill>
              </a:rPr>
              <a:t>Kalman filter process </a:t>
            </a:r>
            <a:r>
              <a:rPr lang="it-IT" sz="2000" dirty="0"/>
              <a:t>and produce state vector variables evolution graph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5170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6dc4bcd6-49db-4c07-9060-8acfc67cef9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Tema di Office</vt:lpstr>
      <vt:lpstr>PROBLEMS WITH EDEP-SIM</vt:lpstr>
      <vt:lpstr>PROBLEMS WITH EDEP-SIM</vt:lpstr>
      <vt:lpstr>PROBLEMS WITH EDEP-SIM</vt:lpstr>
      <vt:lpstr>PROBLEMS WITH EDEP-SIM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2020-10-18T13:02:41Z</dcterms:modified>
</cp:coreProperties>
</file>