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423" r:id="rId4"/>
    <p:sldId id="465" r:id="rId5"/>
    <p:sldId id="466" r:id="rId6"/>
    <p:sldId id="467" r:id="rId7"/>
    <p:sldId id="468" r:id="rId8"/>
    <p:sldId id="425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67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14/12/2020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14/12/2020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macro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96757" y="1659284"/>
            <a:ext cx="44859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Made a </a:t>
            </a:r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r>
              <a:rPr lang="it-IT" sz="1600" dirty="0"/>
              <a:t>, which produces a Toy Montecarlo file and applies our Kalman Filter to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This is now </a:t>
            </a:r>
            <a:r>
              <a:rPr lang="it-IT" sz="1600" dirty="0">
                <a:solidFill>
                  <a:schemeClr val="accent3"/>
                </a:solidFill>
              </a:rPr>
              <a:t>completely independent from the art infrostructure</a:t>
            </a:r>
            <a:r>
              <a:rPr lang="it-IT" sz="1600" dirty="0"/>
              <a:t> and can be run directly from my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Also, while it produces the same final results it is structured differently so that </a:t>
            </a:r>
            <a:r>
              <a:rPr lang="it-IT" sz="1600" dirty="0">
                <a:solidFill>
                  <a:schemeClr val="accent3"/>
                </a:solidFill>
              </a:rPr>
              <a:t>the toy Montecarlo and Kalman filter application are not done in parallel anymore, but are done one after the other</a:t>
            </a:r>
            <a:r>
              <a:rPr lang="it-IT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This allows for both a </a:t>
            </a:r>
            <a:r>
              <a:rPr lang="it-IT" sz="1600" dirty="0">
                <a:solidFill>
                  <a:schemeClr val="accent3"/>
                </a:solidFill>
              </a:rPr>
              <a:t>simple file with just xyz </a:t>
            </a:r>
            <a:r>
              <a:rPr lang="it-IT" sz="1600" dirty="0"/>
              <a:t>info and </a:t>
            </a:r>
            <a:r>
              <a:rPr lang="it-IT" sz="1600" dirty="0">
                <a:solidFill>
                  <a:schemeClr val="accent3"/>
                </a:solidFill>
              </a:rPr>
              <a:t>a post kalman filter file with all the info </a:t>
            </a:r>
            <a:r>
              <a:rPr lang="it-IT" sz="1600" dirty="0"/>
              <a:t>to be produced quite naturally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95" y="969012"/>
            <a:ext cx="6343843" cy="49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3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5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E67E6-8D7F-4F6C-9988-D883BB3995A5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E67E6-8D7F-4F6C-9988-D883BB39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6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6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14505-B219-490B-8379-0C38D4A7E700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14505-B219-490B-8379-0C38D4A7E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5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05010-C120-44FD-B576-2C47192F7348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05010-C120-44FD-B576-2C47192F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6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blipFill>
                <a:blip r:embed="rId5"/>
                <a:stretch>
                  <a:fillRect l="-211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67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" y="1507522"/>
            <a:ext cx="4169931" cy="3233994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48" y="1507521"/>
            <a:ext cx="4169932" cy="3233995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68" y="1507522"/>
            <a:ext cx="4169932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11CE88-5FDD-4C94-A81C-26561616632B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11CE88-5FDD-4C94-A81C-265616166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blipFill>
                <a:blip r:embed="rId6"/>
                <a:stretch>
                  <a:fillRect l="-211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0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blipFill>
                <a:blip r:embed="rId5"/>
                <a:stretch>
                  <a:fillRect l="-1705" t="-21569" r="-6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061C9-7804-4B5C-BC08-1D52DE3BE98F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2B761-2CF8-4CB1-BE6E-89E246FF7DF9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7E875-3476-4FB3-A961-F8716C4C463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7E875-3476-4FB3-A961-F8716C4C4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blipFill>
                <a:blip r:embed="rId6"/>
                <a:stretch>
                  <a:fillRect l="-1705" t="-21569" r="-6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26334" y="938330"/>
            <a:ext cx="11126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To check that the Macro is working properly I compare the original helix plots with the ones produced using the new macro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60" y="1378714"/>
            <a:ext cx="5227811" cy="4054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1401783"/>
            <a:ext cx="5227811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4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B7C661-0E15-4C61-8C1A-E87CDE8A2F29}"/>
              </a:ext>
            </a:extLst>
          </p:cNvPr>
          <p:cNvSpPr txBox="1"/>
          <p:nvPr/>
        </p:nvSpPr>
        <p:spPr>
          <a:xfrm>
            <a:off x="2130797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Old modified art module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8623-B4B7-4C69-8A2E-283D62DA9C6B}"/>
              </a:ext>
            </a:extLst>
          </p:cNvPr>
          <p:cNvSpPr txBox="1"/>
          <p:nvPr/>
        </p:nvSpPr>
        <p:spPr>
          <a:xfrm>
            <a:off x="7408323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New ROOT macro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6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1283-B0AE-4854-BB65-E0D63BBA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CAREFULL CHECK ON NEW MACRO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694DC-FAAA-4B05-84A1-A5F5AE1750D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E78CC-2AA9-4570-A198-08DCDFE78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7"/>
          <a:stretch/>
        </p:blipFill>
        <p:spPr>
          <a:xfrm>
            <a:off x="6391871" y="929767"/>
            <a:ext cx="4605313" cy="523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5BC01-FFD6-4B2B-AAAC-A89BA4EC0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0"/>
          <a:stretch/>
        </p:blipFill>
        <p:spPr>
          <a:xfrm>
            <a:off x="886528" y="929767"/>
            <a:ext cx="4623550" cy="5230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0BB37-BD39-4E9E-9D62-FE7D06B2BD88}"/>
              </a:ext>
            </a:extLst>
          </p:cNvPr>
          <p:cNvSpPr txBox="1"/>
          <p:nvPr/>
        </p:nvSpPr>
        <p:spPr>
          <a:xfrm>
            <a:off x="2312863" y="6241873"/>
            <a:ext cx="1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OLD METHOD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B2783-41FD-46C6-8592-D19488C8E1D8}"/>
              </a:ext>
            </a:extLst>
          </p:cNvPr>
          <p:cNvSpPr txBox="1"/>
          <p:nvPr/>
        </p:nvSpPr>
        <p:spPr>
          <a:xfrm>
            <a:off x="7892094" y="6244258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26334" y="938330"/>
            <a:ext cx="11126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To check that the Macro is working properly I compare the original helix plots with the ones produced using the new macro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1401783"/>
            <a:ext cx="5227810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3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858623-B4B7-4C69-8A2E-283D62DA9C6B}"/>
              </a:ext>
            </a:extLst>
          </p:cNvPr>
          <p:cNvSpPr txBox="1"/>
          <p:nvPr/>
        </p:nvSpPr>
        <p:spPr>
          <a:xfrm>
            <a:off x="7408323" y="5248483"/>
            <a:ext cx="260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0DAEA-A05D-4D7C-AB9B-3FE90251A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853" y="1385307"/>
            <a:ext cx="5227811" cy="4054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96D2B-F92F-4132-B1E6-8F28CE413D0A}"/>
              </a:ext>
            </a:extLst>
          </p:cNvPr>
          <p:cNvSpPr txBox="1"/>
          <p:nvPr/>
        </p:nvSpPr>
        <p:spPr>
          <a:xfrm>
            <a:off x="2130797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Old modified art module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2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0C1EAC6-5AC4-4432-8B3B-C45DF909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99" y="864000"/>
            <a:ext cx="3481726" cy="2700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7B500-DD2E-4ED4-9D14-52759931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108" y="868889"/>
            <a:ext cx="3520679" cy="2730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CDEB79-01DB-4C02-98D8-9159A03A2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169" y="883993"/>
            <a:ext cx="3481727" cy="2700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96DB9-EC7C-41E3-B8E1-54D3B8CE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99" y="3559367"/>
            <a:ext cx="3481725" cy="2700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0B60BA-418B-406E-8E75-D04D3532E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108" y="3564256"/>
            <a:ext cx="3520678" cy="27304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82D3BC-B476-4033-A220-7E747F73BD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169" y="3579360"/>
            <a:ext cx="3481726" cy="2700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780B3B-571F-4D79-9CEE-7F8F0716EBE9}"/>
              </a:ext>
            </a:extLst>
          </p:cNvPr>
          <p:cNvSpPr/>
          <p:nvPr/>
        </p:nvSpPr>
        <p:spPr>
          <a:xfrm>
            <a:off x="10404688" y="1916730"/>
            <a:ext cx="1507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Old modified art module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22207-2A14-4629-A2E0-2B3FB7DC6665}"/>
              </a:ext>
            </a:extLst>
          </p:cNvPr>
          <p:cNvSpPr txBox="1"/>
          <p:nvPr/>
        </p:nvSpPr>
        <p:spPr>
          <a:xfrm>
            <a:off x="10344065" y="4617107"/>
            <a:ext cx="162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487371-486B-45DB-AE1E-CB6D6BCAB4F9}"/>
              </a:ext>
            </a:extLst>
          </p:cNvPr>
          <p:cNvSpPr/>
          <p:nvPr/>
        </p:nvSpPr>
        <p:spPr>
          <a:xfrm>
            <a:off x="10877817" y="3152847"/>
            <a:ext cx="614687" cy="3077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1D2BE-9136-41A5-A620-3AD34590053A}"/>
              </a:ext>
            </a:extLst>
          </p:cNvPr>
          <p:cNvSpPr txBox="1"/>
          <p:nvPr/>
        </p:nvSpPr>
        <p:spPr>
          <a:xfrm>
            <a:off x="10344065" y="3460624"/>
            <a:ext cx="168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FILTER PROPAGATION DIRECTION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21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712085" y="1640193"/>
                <a:ext cx="4140001" cy="311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produced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Toy Montecarlo files </a:t>
                </a:r>
                <a:r>
                  <a:rPr lang="it-IT" sz="1600" dirty="0"/>
                  <a:t>with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randomized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r>
                  <a:rPr lang="it-IT" sz="1600" dirty="0"/>
                  <a:t>step uniformely distributed between 0.02cm and 0.06cm and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smeared coordinates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Proceeded in order smearing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first the coordinates individually, then two at a time than all 3 at the same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applied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Gaussian smearing </a:t>
                </a:r>
                <a:r>
                  <a:rPr lang="it-IT" sz="1600" dirty="0"/>
                  <a:t>to the three coordinates having sigmas: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r>
                  <a:rPr lang="it-IT" sz="16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applied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our Kalman Filter™ </a:t>
                </a:r>
                <a:r>
                  <a:rPr lang="it-IT" sz="1600" dirty="0"/>
                  <a:t>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5" y="1640193"/>
                <a:ext cx="4140001" cy="3110532"/>
              </a:xfrm>
              <a:prstGeom prst="rect">
                <a:avLst/>
              </a:prstGeom>
              <a:blipFill>
                <a:blip r:embed="rId2"/>
                <a:stretch>
                  <a:fillRect l="-589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158" y="735472"/>
            <a:ext cx="6343843" cy="4919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5210D4-C5EC-4BBC-8F53-7DE2A3413824}"/>
              </a:ext>
            </a:extLst>
          </p:cNvPr>
          <p:cNvSpPr txBox="1"/>
          <p:nvPr/>
        </p:nvSpPr>
        <p:spPr>
          <a:xfrm>
            <a:off x="5843287" y="5610464"/>
            <a:ext cx="527539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3D plot of the helix when all three coordinates are smeared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1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3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" y="1507522"/>
            <a:ext cx="4169931" cy="3233994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48" y="1507521"/>
            <a:ext cx="4169932" cy="3233995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68" y="1507522"/>
            <a:ext cx="4169932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3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5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Times New Roman</vt:lpstr>
      <vt:lpstr>Tema di Office</vt:lpstr>
      <vt:lpstr>Toy monte carlo macro</vt:lpstr>
      <vt:lpstr>Toy monte carlo</vt:lpstr>
      <vt:lpstr>Toy monte carlo</vt:lpstr>
      <vt:lpstr>Toy monte carlo</vt:lpstr>
      <vt:lpstr>Toy monte carlo macro</vt:lpstr>
      <vt:lpstr>Toy monte carlo: SMEARED X</vt:lpstr>
      <vt:lpstr>Toy monte carlo: SMEARED X</vt:lpstr>
      <vt:lpstr>Toy monte carlo: SMEARED Y</vt:lpstr>
      <vt:lpstr>Toy monte carlo: SMEARED Y</vt:lpstr>
      <vt:lpstr>Toy monte carlo: SMEARED Z</vt:lpstr>
      <vt:lpstr>Toy monte carlo: SMEARED Z</vt:lpstr>
      <vt:lpstr>Toy monte carlo: SMEARED XY</vt:lpstr>
      <vt:lpstr>Toy monte carlo: SMEARED XY</vt:lpstr>
      <vt:lpstr>Toy monte carlo: SMEARED YZ</vt:lpstr>
      <vt:lpstr>Toy monte carlo: SMEARED YZ</vt:lpstr>
      <vt:lpstr>Toy monte carlo: SMEARED XZ</vt:lpstr>
      <vt:lpstr>Toy monte carlo: SMEARED XZ</vt:lpstr>
      <vt:lpstr>Toy monte carlo: SMEARED XYZ</vt:lpstr>
      <vt:lpstr>Toy monte carlo: SMEARED XYZ</vt:lpstr>
      <vt:lpstr>CAREFULL CHECK ON NEW MACRO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2020-12-14T09:45:00Z</dcterms:modified>
</cp:coreProperties>
</file>