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482" r:id="rId4"/>
    <p:sldId id="423" r:id="rId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62" y="3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14/12/2020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14/12/2020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1283-B0AE-4854-BB65-E0D63BBA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CAREFULL CHECK ON NEW MACRO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694DC-FAAA-4B05-84A1-A5F5AE1750D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1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E78CC-2AA9-4570-A198-08DCDFE78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7"/>
          <a:stretch/>
        </p:blipFill>
        <p:spPr>
          <a:xfrm>
            <a:off x="6391871" y="929767"/>
            <a:ext cx="4605313" cy="523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5BC01-FFD6-4B2B-AAAC-A89BA4EC0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0"/>
          <a:stretch/>
        </p:blipFill>
        <p:spPr>
          <a:xfrm>
            <a:off x="886528" y="929767"/>
            <a:ext cx="4623550" cy="5230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0BB37-BD39-4E9E-9D62-FE7D06B2BD88}"/>
              </a:ext>
            </a:extLst>
          </p:cNvPr>
          <p:cNvSpPr txBox="1"/>
          <p:nvPr/>
        </p:nvSpPr>
        <p:spPr>
          <a:xfrm>
            <a:off x="2312863" y="6241873"/>
            <a:ext cx="1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OLD METHOD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B2783-41FD-46C6-8592-D19488C8E1D8}"/>
              </a:ext>
            </a:extLst>
          </p:cNvPr>
          <p:cNvSpPr txBox="1"/>
          <p:nvPr/>
        </p:nvSpPr>
        <p:spPr>
          <a:xfrm>
            <a:off x="7892094" y="6244258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4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macro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96757" y="1659284"/>
                <a:ext cx="4485990" cy="3219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Used the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new ROOT macro to produce a new helix with randomized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step </a:t>
                </a:r>
                <a:r>
                  <a:rPr lang="it-IT" sz="1600" dirty="0"/>
                  <a:t>uniformly distributed between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0.02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0.04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accent1"/>
                    </a:solidFill>
                  </a:rPr>
                  <a:t>Smeared the y coordinate </a:t>
                </a:r>
                <a:r>
                  <a:rPr lang="it-IT" sz="1600" dirty="0"/>
                  <a:t>with Gaussian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Applied standard Kalman filter (no kinematic fitting) with R matrix coherent with smearing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First tried: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1.9×</m:t>
                                </m:r>
                                <m:sSup>
                                  <m:sSupPr>
                                    <m:ctrlP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  <m:r>
                                  <a:rPr lang="it-IT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∼0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Then tried: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7" y="1659284"/>
                <a:ext cx="4485990" cy="3219151"/>
              </a:xfrm>
              <a:prstGeom prst="rect">
                <a:avLst/>
              </a:prstGeom>
              <a:blipFill>
                <a:blip r:embed="rId2"/>
                <a:stretch>
                  <a:fillRect l="-543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395" y="969012"/>
            <a:ext cx="6343843" cy="49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Corbel</vt:lpstr>
      <vt:lpstr>Times New Roman</vt:lpstr>
      <vt:lpstr>Tema di Office</vt:lpstr>
      <vt:lpstr>CAREFULL CHECK ON NEW MACRO</vt:lpstr>
      <vt:lpstr>Toy monte carlo macro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2020-12-14T10:48:58Z</dcterms:modified>
</cp:coreProperties>
</file>