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34"/>
  </p:notesMasterIdLst>
  <p:handoutMasterIdLst>
    <p:handoutMasterId r:id="rId35"/>
  </p:handoutMasterIdLst>
  <p:sldIdLst>
    <p:sldId id="423" r:id="rId4"/>
    <p:sldId id="483" r:id="rId5"/>
    <p:sldId id="499" r:id="rId6"/>
    <p:sldId id="487" r:id="rId7"/>
    <p:sldId id="489" r:id="rId8"/>
    <p:sldId id="491" r:id="rId9"/>
    <p:sldId id="425" r:id="rId10"/>
    <p:sldId id="493" r:id="rId11"/>
    <p:sldId id="497" r:id="rId12"/>
    <p:sldId id="495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00" r:id="rId24"/>
    <p:sldId id="485" r:id="rId25"/>
    <p:sldId id="498" r:id="rId26"/>
    <p:sldId id="486" r:id="rId27"/>
    <p:sldId id="488" r:id="rId28"/>
    <p:sldId id="490" r:id="rId29"/>
    <p:sldId id="484" r:id="rId30"/>
    <p:sldId id="492" r:id="rId31"/>
    <p:sldId id="496" r:id="rId32"/>
    <p:sldId id="494" r:id="rId3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14/12/2020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14/12/2020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SMEARED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05635" y="1916737"/>
                <a:ext cx="4485990" cy="2866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Used the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Toy Montecarlo ROOT macro to produce a new helix with randomized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step </a:t>
                </a:r>
                <a:r>
                  <a:rPr lang="it-IT" sz="1600" dirty="0"/>
                  <a:t>uniformly distributed between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0.02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0.04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accent1"/>
                    </a:solidFill>
                  </a:rPr>
                  <a:t>Smeared the y coordinate </a:t>
                </a:r>
                <a:r>
                  <a:rPr lang="it-IT" sz="1600" dirty="0"/>
                  <a:t>with Gaussian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Applied standard Kalman filter (no kinematic fitting) varying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in the R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First kept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fixed at 3cm and varied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from 3cm downwards and than did the opposite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5" y="1916737"/>
                <a:ext cx="4485990" cy="2866106"/>
              </a:xfrm>
              <a:prstGeom prst="rect">
                <a:avLst/>
              </a:prstGeom>
              <a:blipFill>
                <a:blip r:embed="rId2"/>
                <a:stretch>
                  <a:fillRect l="-543" t="-637" r="-408" b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395" y="969012"/>
            <a:ext cx="6343843" cy="49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0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SMEARED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05635" y="1916737"/>
                <a:ext cx="4485990" cy="2866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Used the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Toy Montecarlo ROOT macro to produce a new helix with randomized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step </a:t>
                </a:r>
                <a:r>
                  <a:rPr lang="it-IT" sz="1600" dirty="0"/>
                  <a:t>uniformly distributed between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0.02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0.04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accent1"/>
                    </a:solidFill>
                  </a:rPr>
                  <a:t>Smeared the z coordinate </a:t>
                </a:r>
                <a:r>
                  <a:rPr lang="it-IT" sz="1600" dirty="0"/>
                  <a:t>with Gaussian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Applied standard Kalman filter (no kinematic fitting) varying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in the R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First kept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fixed at 3cm and varied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from 3cm downwards and than did the opposite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5" y="1916737"/>
                <a:ext cx="4485990" cy="2866106"/>
              </a:xfrm>
              <a:prstGeom prst="rect">
                <a:avLst/>
              </a:prstGeom>
              <a:blipFill>
                <a:blip r:embed="rId2"/>
                <a:stretch>
                  <a:fillRect l="-543" t="-637" r="-408" b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395" y="969012"/>
            <a:ext cx="6343843" cy="49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335850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3cm and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335850" cy="391261"/>
              </a:xfrm>
              <a:prstGeom prst="rect">
                <a:avLst/>
              </a:prstGeom>
              <a:blipFill>
                <a:blip r:embed="rId6"/>
                <a:stretch>
                  <a:fillRect l="-1273" t="-6061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8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8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3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6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6" cy="4054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blipFill>
                <a:blip r:embed="rId4"/>
                <a:stretch>
                  <a:fillRect l="-3171" t="-19231" r="-296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7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6" cy="4054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blipFill>
                <a:blip r:embed="rId4"/>
                <a:stretch>
                  <a:fillRect l="-3171" t="-19231" r="-296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397853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3cm and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397853" cy="391261"/>
              </a:xfrm>
              <a:prstGeom prst="rect">
                <a:avLst/>
              </a:prstGeom>
              <a:blipFill>
                <a:blip r:embed="rId6"/>
                <a:stretch>
                  <a:fillRect l="-1250" t="-6061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44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335850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3cm and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335850" cy="391261"/>
              </a:xfrm>
              <a:prstGeom prst="rect">
                <a:avLst/>
              </a:prstGeom>
              <a:blipFill>
                <a:blip r:embed="rId6"/>
                <a:stretch>
                  <a:fillRect l="-1273" t="-6061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66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3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FEF3C-8ACF-49C0-920C-49D88E0C8EC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86D98-DD49-4689-86A6-FA1E49CAA6C8}"/>
              </a:ext>
            </a:extLst>
          </p:cNvPr>
          <p:cNvSpPr txBox="1"/>
          <p:nvPr/>
        </p:nvSpPr>
        <p:spPr>
          <a:xfrm>
            <a:off x="5199355" y="3244334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0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E9272A-6BAF-4B4A-9EDF-B86E82C35930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335850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3cm and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E9272A-6BAF-4B4A-9EDF-B86E82C35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335850" cy="391261"/>
              </a:xfrm>
              <a:prstGeom prst="rect">
                <a:avLst/>
              </a:prstGeom>
              <a:blipFill>
                <a:blip r:embed="rId6"/>
                <a:stretch>
                  <a:fillRect l="-1273" t="-6061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1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4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12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9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6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,0.01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blipFill>
                <a:blip r:embed="rId4"/>
                <a:stretch>
                  <a:fillRect l="-3171" t="-19231" r="-296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0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27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807050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,∼0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807050" cy="318677"/>
              </a:xfrm>
              <a:prstGeom prst="rect">
                <a:avLst/>
              </a:prstGeom>
              <a:blipFill>
                <a:blip r:embed="rId4"/>
                <a:stretch>
                  <a:fillRect l="-3261" t="-19231" r="-304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93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E9272A-6BAF-4B4A-9EDF-B86E82C35930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310265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and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fixed at 3cm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E9272A-6BAF-4B4A-9EDF-B86E82C35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310265" cy="391261"/>
              </a:xfrm>
              <a:prstGeom prst="rect">
                <a:avLst/>
              </a:prstGeom>
              <a:blipFill>
                <a:blip r:embed="rId6"/>
                <a:stretch>
                  <a:fillRect l="-1284" t="-6061" r="-367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4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,0.01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882392" cy="318677"/>
              </a:xfrm>
              <a:prstGeom prst="rect">
                <a:avLst/>
              </a:prstGeom>
              <a:blipFill>
                <a:blip r:embed="rId4"/>
                <a:stretch>
                  <a:fillRect l="-3171" t="-19231" r="-296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6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807050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,∼0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807050" cy="318677"/>
              </a:xfrm>
              <a:prstGeom prst="rect">
                <a:avLst/>
              </a:prstGeom>
              <a:blipFill>
                <a:blip r:embed="rId4"/>
                <a:stretch>
                  <a:fillRect l="-3261" t="-19231" r="-304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69B04B-6F9D-4A7E-90C8-BAD66BCF2D61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310265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and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fixed at 3cm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69B04B-6F9D-4A7E-90C8-BAD66BCF2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310265" cy="391261"/>
              </a:xfrm>
              <a:prstGeom prst="rect">
                <a:avLst/>
              </a:prstGeom>
              <a:blipFill>
                <a:blip r:embed="rId6"/>
                <a:stretch>
                  <a:fillRect l="-1284" t="-6061" r="-367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57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93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sharepoint/v3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1044</Words>
  <Application>Microsoft Office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Times New Roman</vt:lpstr>
      <vt:lpstr>Tema di Office</vt:lpstr>
      <vt:lpstr>Toy monte carlo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 SMEARED Z</vt:lpstr>
      <vt:lpstr>Toy monte carlo: SMEARED Z</vt:lpstr>
      <vt:lpstr>Toy monte carlo: SMEARED Z</vt:lpstr>
      <vt:lpstr>Toy monte carlo: SMEARED Z</vt:lpstr>
      <vt:lpstr>Toy monte carlo: SMEARED Z</vt:lpstr>
      <vt:lpstr>Toy monte carlo: SMEARED Z</vt:lpstr>
      <vt:lpstr>Toy monte carlo: SMEARED Z</vt:lpstr>
      <vt:lpstr>Toy monte carlo: SMEARED Z</vt:lpstr>
      <vt:lpstr>Toy monte carlo: SMEARED Z</vt:lpstr>
      <vt:lpstr>Toy monte carlo: SMEARED Z</vt:lpstr>
      <vt:lpstr>PowerPoint Presentation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  <vt:lpstr>Toy monte carlo: SMEARED 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2020-12-20T10:07:35Z</dcterms:modified>
</cp:coreProperties>
</file>