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407" r:id="rId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F6"/>
    <a:srgbClr val="00FFFF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3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09/10/2020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09/10/2020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MOMENTUM RECONSTRUCTION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584131"/>
                <a:ext cx="11126727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Currently we have a </a:t>
                </a:r>
                <a:r>
                  <a:rPr lang="it-IT" sz="2000" dirty="0">
                    <a:solidFill>
                      <a:srgbClr val="FF0000"/>
                    </a:solidFill>
                  </a:rPr>
                  <a:t>track fitter algorithm</a:t>
                </a:r>
                <a:r>
                  <a:rPr lang="it-IT" sz="2000" dirty="0"/>
                  <a:t> which is able to perform momentum reconstruction over particles travelling through </a:t>
                </a:r>
                <a:r>
                  <a:rPr lang="it-IT" sz="2000" dirty="0">
                    <a:solidFill>
                      <a:srgbClr val="FF0000"/>
                    </a:solidFill>
                  </a:rPr>
                  <a:t>ND Gas TPC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One important role of HpgTPC will be to act as a </a:t>
                </a:r>
                <a:r>
                  <a:rPr lang="it-IT" sz="2000" dirty="0">
                    <a:solidFill>
                      <a:srgbClr val="FF0000"/>
                    </a:solidFill>
                  </a:rPr>
                  <a:t>spectrometer for particles produced in neutrino interactions inside ND 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Two main valid approaches in the momentum reconstruction for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𝐿𝐴𝑟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𝐺𝐴𝑟</m:t>
                    </m:r>
                  </m:oMath>
                </a14:m>
                <a:r>
                  <a:rPr lang="it-IT" sz="2000" dirty="0"/>
                  <a:t> particle seem to exist:</a:t>
                </a:r>
              </a:p>
              <a:p>
                <a:endParaRPr lang="it-IT" sz="20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it-IT" sz="2000" dirty="0"/>
                  <a:t>Use the track fitter algorithm so that it </a:t>
                </a:r>
                <a:r>
                  <a:rPr lang="it-IT" sz="2000" dirty="0">
                    <a:solidFill>
                      <a:srgbClr val="FF0000"/>
                    </a:solidFill>
                  </a:rPr>
                  <a:t>propagates back to the interaction point in LAr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it-IT" sz="2000" dirty="0"/>
                  <a:t>Propagate the track fitter algorithm only to some stage in the detector hall and perform the </a:t>
                </a:r>
                <a:r>
                  <a:rPr lang="it-IT" sz="2000" dirty="0">
                    <a:solidFill>
                      <a:srgbClr val="FF0000"/>
                    </a:solidFill>
                  </a:rPr>
                  <a:t>rest of the reconstruction using ND LAr information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Which of the two approaches should we consider going forward? Are there further options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584131"/>
                <a:ext cx="11126727" cy="3477875"/>
              </a:xfrm>
              <a:prstGeom prst="rect">
                <a:avLst/>
              </a:prstGeom>
              <a:blipFill>
                <a:blip r:embed="rId2"/>
                <a:stretch>
                  <a:fillRect l="-493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04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purl.org/dc/dcmitype/"/>
    <ds:schemaRef ds:uri="http://www.w3.org/XML/1998/namespace"/>
    <ds:schemaRef ds:uri="fb0879af-3eba-417a-a55a-ffe6dcd6ca77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Corbel</vt:lpstr>
      <vt:lpstr>Times New Roman</vt:lpstr>
      <vt:lpstr>Tema di Office</vt:lpstr>
      <vt:lpstr>MOMENTUM RECONSTRUCTION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2020-10-13T14:28:29Z</dcterms:modified>
</cp:coreProperties>
</file>