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0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attisti" initials="FB" lastIdx="1" clrIdx="0">
    <p:extLst>
      <p:ext uri="{19B8F6BF-5375-455C-9EA6-DF929625EA0E}">
        <p15:presenceInfo xmlns:p15="http://schemas.microsoft.com/office/powerpoint/2012/main" userId="687f487548d2a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973A4-E8CE-4EFB-BD41-06C7F4F6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9958AC-B2C9-4A44-A0DC-CB0361BC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50C4F-2431-4BC6-BE94-CF69488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2A98-35FA-4DE2-BEAD-BA33E19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DCE87-0D1A-4D1B-BB8B-772E22D7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3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32DF-82E8-40F7-8654-3F95AB7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67C15-59BE-4222-8E09-DCF657A8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527DB-0A9E-49A6-AEA8-3E74158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4E405-2B72-4577-99BD-08F492D2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B3BC4-9192-438D-BD6E-6B5EC57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53803-33EE-44CE-BFEF-F8EBF7EE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5B1CA-AB58-4C07-8C26-EE63183E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B1A59-A8B1-44C8-A180-626435D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B9FC-55D7-496A-B203-3B501B8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8013BB-679F-43E0-90CC-E751C0A7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63E9A-A573-44CC-924F-0E75431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889DE-D3C8-4E58-8314-280DAC4D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1B1CA-185A-4B1E-AE7F-44DA223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5B4B0-CE94-401C-9B1D-0E480FD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6F0F7-A229-463F-A559-02BFCDC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D0440-6CE8-4761-916C-FBBAB2C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56B4D6-CA85-49F5-81EC-9D5841A3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33E5F-2815-4E5A-B7C2-7BA3D523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D86B6-F7A7-42E3-BF4E-537292B9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58A43-5D1B-4475-88CA-D6D0CBF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214B6-85B1-4067-9969-DE0ABF2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B12FF-A6FF-462C-B76E-D37A15B4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B313C2-5F86-49BD-A028-BD3F40C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F0255-E342-4845-A6A7-9A6B49E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44B4D1-06F1-476C-9645-7E590543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3068F-28ED-42ED-B87F-62A5774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9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A735C-E8E4-4964-B9B2-CF88FAF4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873F8E-9A59-40D0-A81A-45F034F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A4B293-B608-4A23-A182-637F240D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0850B-26E3-4DEF-B5E5-441D99FB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28D2C2-02FC-4891-90C6-02D74ED5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C7F5B9-4CE6-4D15-AEDB-17C0C2A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D15CAC-447A-4A43-B31B-0595351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5DA552-4B24-4B0F-A3E2-2E49B45F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C1683-6CA5-4716-85E3-4726F06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50BC2C-88DC-46BA-A0B8-486C1951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77117-8037-4DC2-B566-8690FE23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016A6-72A1-4855-BC7F-FC37EA7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1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E9FCBE-D606-4E1F-9D8E-78D92867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5B355D-EEED-416C-B99F-364D3198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2563A-709C-497A-80B1-92BD7053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27692-3F28-421F-9299-4070864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C9841-2C78-4BE9-B703-2FCB0E93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639C-FCF6-4550-93B0-050E22F9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F0704D-8B97-43A1-8F3E-B51FB0A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BD7E0-EEE7-4B77-9FA2-9F4816E2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3AAC82-385E-4369-927D-4685B6C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CA9BD-C306-40F5-90E6-0493BCAB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7787924-EB91-4A91-961D-5AFBDD7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A9A971-A6E3-4EC6-A1E1-861BEBEC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7D3B78-C03B-4F55-BA4C-E37E54C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DBC9F-3854-4835-9C00-F0F2DF20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FAC1D-F646-4B65-AAC8-90DC31C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2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85F302-9DE8-47C8-8EC9-3551EB1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5476AC-B9A7-41D1-96D7-DF8F9AF3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5A065-A48B-4301-AFF6-DCC20216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A5A-13E6-426C-BD01-CE84E099EDA9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6BFBC-0F2E-44F7-9EA1-A8013B1E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9D71-18DA-4E8B-BF6A-B3414DDA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2BED10CC-15BA-440A-AD77-27F793368908}"/>
              </a:ext>
            </a:extLst>
          </p:cNvPr>
          <p:cNvGrpSpPr/>
          <p:nvPr/>
        </p:nvGrpSpPr>
        <p:grpSpPr>
          <a:xfrm>
            <a:off x="3245784" y="371475"/>
            <a:ext cx="6373346" cy="6115050"/>
            <a:chOff x="3245784" y="371475"/>
            <a:chExt cx="6373346" cy="611505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6C29AE4F-0C62-4112-A8C1-B1372FC02B1A}"/>
                </a:ext>
              </a:extLst>
            </p:cNvPr>
            <p:cNvGrpSpPr/>
            <p:nvPr/>
          </p:nvGrpSpPr>
          <p:grpSpPr>
            <a:xfrm>
              <a:off x="3245784" y="371475"/>
              <a:ext cx="6373346" cy="6115050"/>
              <a:chOff x="3362325" y="371475"/>
              <a:chExt cx="6373346" cy="611505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E568447-F86F-42E9-BF4E-75223B00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2325" y="371475"/>
                <a:ext cx="5467350" cy="6115050"/>
              </a:xfrm>
              <a:prstGeom prst="rect">
                <a:avLst/>
              </a:prstGeom>
            </p:spPr>
          </p:pic>
          <p:sp>
            <p:nvSpPr>
              <p:cNvPr id="6" name="Callout: linea piegata con bordo e barra in risalto 5">
                <a:extLst>
                  <a:ext uri="{FF2B5EF4-FFF2-40B4-BE49-F238E27FC236}">
                    <a16:creationId xmlns:a16="http://schemas.microsoft.com/office/drawing/2014/main" id="{8D05F2EB-3D98-4E09-A5C2-AE408E0D2E2E}"/>
                  </a:ext>
                </a:extLst>
              </p:cNvPr>
              <p:cNvSpPr/>
              <p:nvPr/>
            </p:nvSpPr>
            <p:spPr>
              <a:xfrm>
                <a:off x="6715125" y="1004047"/>
                <a:ext cx="1181100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84300"/>
                  <a:gd name="adj6" fmla="val -5349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Iron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Yoke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Callout: linea piegata con bordo e barra in risalto 6">
                <a:extLst>
                  <a:ext uri="{FF2B5EF4-FFF2-40B4-BE49-F238E27FC236}">
                    <a16:creationId xmlns:a16="http://schemas.microsoft.com/office/drawing/2014/main" id="{B6CE9024-70B2-41B5-A45A-00F43A09997B}"/>
                  </a:ext>
                </a:extLst>
              </p:cNvPr>
              <p:cNvSpPr/>
              <p:nvPr/>
            </p:nvSpPr>
            <p:spPr>
              <a:xfrm>
                <a:off x="7385797" y="5576047"/>
                <a:ext cx="2349874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82410"/>
                  <a:gd name="adj6" fmla="val -70197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Super-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conducting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Magnet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Callout: linea piegata con bordo e barra in risalto 10">
                <a:extLst>
                  <a:ext uri="{FF2B5EF4-FFF2-40B4-BE49-F238E27FC236}">
                    <a16:creationId xmlns:a16="http://schemas.microsoft.com/office/drawing/2014/main" id="{CEFB5404-5671-457D-871B-63AD15CE2D54}"/>
                  </a:ext>
                </a:extLst>
              </p:cNvPr>
              <p:cNvSpPr/>
              <p:nvPr/>
            </p:nvSpPr>
            <p:spPr>
              <a:xfrm>
                <a:off x="8086726" y="2408238"/>
                <a:ext cx="1181100" cy="210391"/>
              </a:xfrm>
              <a:prstGeom prst="accentBorderCallout2">
                <a:avLst>
                  <a:gd name="adj1" fmla="val 14489"/>
                  <a:gd name="adj2" fmla="val -5297"/>
                  <a:gd name="adj3" fmla="val 14489"/>
                  <a:gd name="adj4" fmla="val -18185"/>
                  <a:gd name="adj5" fmla="val 301344"/>
                  <a:gd name="adj6" fmla="val -7626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ECAL</a:t>
                </a:r>
              </a:p>
            </p:txBody>
          </p:sp>
        </p:grpSp>
        <p:sp>
          <p:nvSpPr>
            <p:cNvPr id="14" name="Callout: linea piegata con bordo e barra in risalto 13">
              <a:extLst>
                <a:ext uri="{FF2B5EF4-FFF2-40B4-BE49-F238E27FC236}">
                  <a16:creationId xmlns:a16="http://schemas.microsoft.com/office/drawing/2014/main" id="{ACBA07F8-EC99-45AE-9A96-89726B05FB31}"/>
                </a:ext>
              </a:extLst>
            </p:cNvPr>
            <p:cNvSpPr/>
            <p:nvPr/>
          </p:nvSpPr>
          <p:spPr>
            <a:xfrm>
              <a:off x="7985032" y="3323804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1864"/>
                <a:gd name="adj6" fmla="val -13167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2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79155623-3BC0-48BC-A7DC-6841A46FA10A}"/>
              </a:ext>
            </a:extLst>
          </p:cNvPr>
          <p:cNvGrpSpPr/>
          <p:nvPr/>
        </p:nvGrpSpPr>
        <p:grpSpPr>
          <a:xfrm>
            <a:off x="2639579" y="1992376"/>
            <a:ext cx="8161771" cy="2873246"/>
            <a:chOff x="2639579" y="1992376"/>
            <a:chExt cx="8161771" cy="2873246"/>
          </a:xfrm>
        </p:grpSpPr>
        <p:grpSp>
          <p:nvGrpSpPr>
            <p:cNvPr id="120" name="Gruppo 119">
              <a:extLst>
                <a:ext uri="{FF2B5EF4-FFF2-40B4-BE49-F238E27FC236}">
                  <a16:creationId xmlns:a16="http://schemas.microsoft.com/office/drawing/2014/main" id="{BF5093F3-0EB6-4C14-BC8C-2347E1E79B64}"/>
                </a:ext>
              </a:extLst>
            </p:cNvPr>
            <p:cNvGrpSpPr/>
            <p:nvPr/>
          </p:nvGrpSpPr>
          <p:grpSpPr>
            <a:xfrm>
              <a:off x="3411725" y="1992376"/>
              <a:ext cx="7389625" cy="2873246"/>
              <a:chOff x="-167959" y="-331200"/>
              <a:chExt cx="5402359" cy="2010450"/>
            </a:xfrm>
          </p:grpSpPr>
          <p:grpSp>
            <p:nvGrpSpPr>
              <p:cNvPr id="119" name="Gruppo 118">
                <a:extLst>
                  <a:ext uri="{FF2B5EF4-FFF2-40B4-BE49-F238E27FC236}">
                    <a16:creationId xmlns:a16="http://schemas.microsoft.com/office/drawing/2014/main" id="{6034A49A-9B89-4540-9088-C71D2FD10C8F}"/>
                  </a:ext>
                </a:extLst>
              </p:cNvPr>
              <p:cNvGrpSpPr/>
              <p:nvPr/>
            </p:nvGrpSpPr>
            <p:grpSpPr>
              <a:xfrm>
                <a:off x="-167959" y="0"/>
                <a:ext cx="5402359" cy="1679250"/>
                <a:chOff x="-167959" y="0"/>
                <a:chExt cx="5402359" cy="1679250"/>
              </a:xfrm>
            </p:grpSpPr>
            <p:grpSp>
              <p:nvGrpSpPr>
                <p:cNvPr id="84" name="Gruppo 83">
                  <a:extLst>
                    <a:ext uri="{FF2B5EF4-FFF2-40B4-BE49-F238E27FC236}">
                      <a16:creationId xmlns:a16="http://schemas.microsoft.com/office/drawing/2014/main" id="{1656E66E-8333-46B1-8B2E-F08347C663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320000" cy="1679250"/>
                  <a:chOff x="0" y="-23250"/>
                  <a:chExt cx="4320000" cy="1679250"/>
                </a:xfrm>
              </p:grpSpPr>
              <p:grpSp>
                <p:nvGrpSpPr>
                  <p:cNvPr id="40" name="Gruppo 39">
                    <a:extLst>
                      <a:ext uri="{FF2B5EF4-FFF2-40B4-BE49-F238E27FC236}">
                        <a16:creationId xmlns:a16="http://schemas.microsoft.com/office/drawing/2014/main" id="{B9EABC8A-4F30-4374-9858-17C627615BF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1625"/>
                    <a:ext cx="4320000" cy="1656000"/>
                    <a:chOff x="3962400" y="-11625"/>
                    <a:chExt cx="4320000" cy="1656000"/>
                  </a:xfrm>
                </p:grpSpPr>
                <p:sp>
                  <p:nvSpPr>
                    <p:cNvPr id="2" name="Operazione manuale 1">
                      <a:extLst>
                        <a:ext uri="{FF2B5EF4-FFF2-40B4-BE49-F238E27FC236}">
                          <a16:creationId xmlns:a16="http://schemas.microsoft.com/office/drawing/2014/main" id="{0F27805D-29A9-4591-A1FB-8566D816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0" y="-11625"/>
                      <a:ext cx="4320000" cy="1656000"/>
                    </a:xfrm>
                    <a:prstGeom prst="flowChartManualOperation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4" name="Connettore diritto 3">
                      <a:extLst>
                        <a:ext uri="{FF2B5EF4-FFF2-40B4-BE49-F238E27FC236}">
                          <a16:creationId xmlns:a16="http://schemas.microsoft.com/office/drawing/2014/main" id="{B3B88114-B470-4DF7-B2DB-AABE98F82B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67250" y="1327575"/>
                      <a:ext cx="2923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Connettore diritto 7">
                      <a:extLst>
                        <a:ext uri="{FF2B5EF4-FFF2-40B4-BE49-F238E27FC236}">
                          <a16:creationId xmlns:a16="http://schemas.microsoft.com/office/drawing/2014/main" id="{E7AD8A04-EE75-4288-8054-C1AAB9967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86275" y="1010775"/>
                      <a:ext cx="3276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Connettore diritto 10">
                      <a:extLst>
                        <a:ext uri="{FF2B5EF4-FFF2-40B4-BE49-F238E27FC236}">
                          <a16:creationId xmlns:a16="http://schemas.microsoft.com/office/drawing/2014/main" id="{5F3FC61F-C3E1-4D6A-B03C-A7E5BF6FE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24350" y="693975"/>
                      <a:ext cx="3600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ttore diritto 13">
                      <a:extLst>
                        <a:ext uri="{FF2B5EF4-FFF2-40B4-BE49-F238E27FC236}">
                          <a16:creationId xmlns:a16="http://schemas.microsoft.com/office/drawing/2014/main" id="{CEFAECAF-069A-496F-BC1B-20F4D5086D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2425" y="377175"/>
                      <a:ext cx="3924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E40D4B8-4891-47B5-A61A-6AEB62A35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425" y="-11625"/>
                    <a:ext cx="720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ttore diritto 47">
                    <a:extLst>
                      <a:ext uri="{FF2B5EF4-FFF2-40B4-BE49-F238E27FC236}">
                        <a16:creationId xmlns:a16="http://schemas.microsoft.com/office/drawing/2014/main" id="{BB0821F0-97DA-4D32-A901-0B0EC8D31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587" y="-11625"/>
                    <a:ext cx="576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ttore diritto 49">
                    <a:extLst>
                      <a:ext uri="{FF2B5EF4-FFF2-40B4-BE49-F238E27FC236}">
                        <a16:creationId xmlns:a16="http://schemas.microsoft.com/office/drawing/2014/main" id="{6C94F099-55B6-4613-BBD4-7E8E9DBF44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0249" y="-11625"/>
                    <a:ext cx="43117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ttore diritto 51">
                    <a:extLst>
                      <a:ext uri="{FF2B5EF4-FFF2-40B4-BE49-F238E27FC236}">
                        <a16:creationId xmlns:a16="http://schemas.microsoft.com/office/drawing/2014/main" id="{6C2AE32A-1305-4F57-8313-F837F355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9338" y="-23250"/>
                    <a:ext cx="288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ttore diritto 53">
                    <a:extLst>
                      <a:ext uri="{FF2B5EF4-FFF2-40B4-BE49-F238E27FC236}">
                        <a16:creationId xmlns:a16="http://schemas.microsoft.com/office/drawing/2014/main" id="{1FFC69E6-F375-4E7C-A2C7-08769FFA0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8836" y="-22763"/>
                    <a:ext cx="14482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ttore diritto 55">
                    <a:extLst>
                      <a:ext uri="{FF2B5EF4-FFF2-40B4-BE49-F238E27FC236}">
                        <a16:creationId xmlns:a16="http://schemas.microsoft.com/office/drawing/2014/main" id="{16E7B0BC-E661-4ADE-8796-BFD5FA3F6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9190" y="-11625"/>
                    <a:ext cx="2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2712E1B0-E135-4AF0-AF97-DC62A9B6E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5175" y="-23250"/>
                    <a:ext cx="146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:a16="http://schemas.microsoft.com/office/drawing/2014/main" id="{C78ADCFC-B672-46EB-B604-16354CA89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92002" y="-11625"/>
                    <a:ext cx="285974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:a16="http://schemas.microsoft.com/office/drawing/2014/main" id="{9A7AF1D2-226A-4F42-93CB-EAC50043C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8000" y="-11625"/>
                    <a:ext cx="428628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:a16="http://schemas.microsoft.com/office/drawing/2014/main" id="{CD67CB73-3ADF-4415-9AAC-DEF3E1C0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22802" y="-11625"/>
                    <a:ext cx="576487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ttore diritto 80">
                    <a:extLst>
                      <a:ext uri="{FF2B5EF4-FFF2-40B4-BE49-F238E27FC236}">
                        <a16:creationId xmlns:a16="http://schemas.microsoft.com/office/drawing/2014/main" id="{834D5CA2-F3B4-43E0-AE7F-E81682783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40000" y="-11625"/>
                    <a:ext cx="703761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ttore 2 91">
                  <a:extLst>
                    <a:ext uri="{FF2B5EF4-FFF2-40B4-BE49-F238E27FC236}">
                      <a16:creationId xmlns:a16="http://schemas.microsoft.com/office/drawing/2014/main" id="{6E5AF87D-54AE-47C3-9419-52E35D9E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606" y="1350825"/>
                  <a:ext cx="0" cy="328424"/>
                </a:xfrm>
                <a:prstGeom prst="straightConnector1">
                  <a:avLst/>
                </a:prstGeom>
                <a:ln w="952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FB968FC4-140A-458C-9F3A-321017C743AB}"/>
                    </a:ext>
                  </a:extLst>
                </p:cNvPr>
                <p:cNvSpPr/>
                <p:nvPr/>
              </p:nvSpPr>
              <p:spPr>
                <a:xfrm>
                  <a:off x="-167959" y="1398452"/>
                  <a:ext cx="459539" cy="233170"/>
                </a:xfrm>
                <a:prstGeom prst="round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 4,4 cm</a:t>
                  </a:r>
                </a:p>
              </p:txBody>
            </p:sp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F36E7E14-A7B0-43F5-BB7D-1DCDA4D5E14A}"/>
                    </a:ext>
                  </a:extLst>
                </p:cNvPr>
                <p:cNvSpPr txBox="1"/>
                <p:nvPr/>
              </p:nvSpPr>
              <p:spPr>
                <a:xfrm>
                  <a:off x="3631129" y="1351573"/>
                  <a:ext cx="914400" cy="316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0</a:t>
                  </a:r>
                </a:p>
              </p:txBody>
            </p:sp>
            <p:sp>
              <p:nvSpPr>
                <p:cNvPr id="102" name="CasellaDiTesto 101">
                  <a:extLst>
                    <a:ext uri="{FF2B5EF4-FFF2-40B4-BE49-F238E27FC236}">
                      <a16:creationId xmlns:a16="http://schemas.microsoft.com/office/drawing/2014/main" id="{09DBF32B-D692-4B41-BD00-86AA46607C2F}"/>
                    </a:ext>
                  </a:extLst>
                </p:cNvPr>
                <p:cNvSpPr txBox="1"/>
                <p:nvPr/>
              </p:nvSpPr>
              <p:spPr>
                <a:xfrm>
                  <a:off x="3783710" y="102314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1</a:t>
                  </a:r>
                </a:p>
              </p:txBody>
            </p:sp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AD5B69B7-0821-4F8C-B746-A88F4FD65779}"/>
                    </a:ext>
                  </a:extLst>
                </p:cNvPr>
                <p:cNvSpPr txBox="1"/>
                <p:nvPr/>
              </p:nvSpPr>
              <p:spPr>
                <a:xfrm>
                  <a:off x="3965663" y="715991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2</a:t>
                  </a:r>
                </a:p>
              </p:txBody>
            </p:sp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AE5FCE6A-42B8-413F-9160-C45C33BCA38B}"/>
                    </a:ext>
                  </a:extLst>
                </p:cNvPr>
                <p:cNvSpPr txBox="1"/>
                <p:nvPr/>
              </p:nvSpPr>
              <p:spPr>
                <a:xfrm>
                  <a:off x="4133249" y="399809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3</a:t>
                  </a:r>
                </a:p>
              </p:txBody>
            </p:sp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1B23D59C-0062-4178-BF60-850056332C12}"/>
                    </a:ext>
                  </a:extLst>
                </p:cNvPr>
                <p:cNvSpPr txBox="1"/>
                <p:nvPr/>
              </p:nvSpPr>
              <p:spPr>
                <a:xfrm>
                  <a:off x="4320000" y="4700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4</a:t>
                  </a:r>
                </a:p>
              </p:txBody>
            </p:sp>
          </p:grp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AE09A18-605D-4391-BD22-54656A0D8682}"/>
                  </a:ext>
                </a:extLst>
              </p:cNvPr>
              <p:cNvSpPr txBox="1"/>
              <p:nvPr/>
            </p:nvSpPr>
            <p:spPr>
              <a:xfrm>
                <a:off x="-1" y="-327677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B7E4D46A-78E6-4A2B-8717-7F1A0258F31E}"/>
                  </a:ext>
                </a:extLst>
              </p:cNvPr>
              <p:cNvSpPr txBox="1"/>
              <p:nvPr/>
            </p:nvSpPr>
            <p:spPr>
              <a:xfrm>
                <a:off x="3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1A73570-7E91-4720-A846-C914A119A82E}"/>
                  </a:ext>
                </a:extLst>
              </p:cNvPr>
              <p:cNvSpPr txBox="1"/>
              <p:nvPr/>
            </p:nvSpPr>
            <p:spPr>
              <a:xfrm>
                <a:off x="7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5B11C4B-C9F3-4FA3-AA9A-C90B8221888A}"/>
                  </a:ext>
                </a:extLst>
              </p:cNvPr>
              <p:cNvSpPr txBox="1"/>
              <p:nvPr/>
            </p:nvSpPr>
            <p:spPr>
              <a:xfrm>
                <a:off x="10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81DD3A8F-670D-45F0-A40C-6A8AEF4E1FD6}"/>
                  </a:ext>
                </a:extLst>
              </p:cNvPr>
              <p:cNvSpPr txBox="1"/>
              <p:nvPr/>
            </p:nvSpPr>
            <p:spPr>
              <a:xfrm>
                <a:off x="14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0EF5A15A-6DE5-47FF-A695-24A39F8B779F}"/>
                  </a:ext>
                </a:extLst>
              </p:cNvPr>
              <p:cNvSpPr txBox="1"/>
              <p:nvPr/>
            </p:nvSpPr>
            <p:spPr>
              <a:xfrm>
                <a:off x="180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8D722DD8-CB3B-48BC-95C5-B1A8CF32B1FF}"/>
                  </a:ext>
                </a:extLst>
              </p:cNvPr>
              <p:cNvSpPr txBox="1"/>
              <p:nvPr/>
            </p:nvSpPr>
            <p:spPr>
              <a:xfrm>
                <a:off x="21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759DFFCF-6585-429E-B45F-F83A156000B7}"/>
                  </a:ext>
                </a:extLst>
              </p:cNvPr>
              <p:cNvSpPr txBox="1"/>
              <p:nvPr/>
            </p:nvSpPr>
            <p:spPr>
              <a:xfrm>
                <a:off x="25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DF3510CC-4A11-46E0-B7FA-84E38B75168A}"/>
                  </a:ext>
                </a:extLst>
              </p:cNvPr>
              <p:cNvSpPr txBox="1"/>
              <p:nvPr/>
            </p:nvSpPr>
            <p:spPr>
              <a:xfrm>
                <a:off x="28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7A5ECDCD-F320-454A-AB5D-165399C355F1}"/>
                  </a:ext>
                </a:extLst>
              </p:cNvPr>
              <p:cNvSpPr txBox="1"/>
              <p:nvPr/>
            </p:nvSpPr>
            <p:spPr>
              <a:xfrm>
                <a:off x="32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A29D3889-92ED-4968-AAD9-0A5FE25301F9}"/>
                  </a:ext>
                </a:extLst>
              </p:cNvPr>
              <p:cNvSpPr txBox="1"/>
              <p:nvPr/>
            </p:nvSpPr>
            <p:spPr>
              <a:xfrm>
                <a:off x="3600000" y="-331200"/>
                <a:ext cx="428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495698C9-043F-48FF-8B5B-DB9CB771AD75}"/>
                  </a:ext>
                </a:extLst>
              </p:cNvPr>
              <p:cNvSpPr txBox="1"/>
              <p:nvPr/>
            </p:nvSpPr>
            <p:spPr>
              <a:xfrm>
                <a:off x="3960000" y="-331200"/>
                <a:ext cx="4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</a:p>
            </p:txBody>
          </p:sp>
        </p:grpSp>
        <p:cxnSp>
          <p:nvCxnSpPr>
            <p:cNvPr id="123" name="Connettore 2 122">
              <a:extLst>
                <a:ext uri="{FF2B5EF4-FFF2-40B4-BE49-F238E27FC236}">
                  <a16:creationId xmlns:a16="http://schemas.microsoft.com/office/drawing/2014/main" id="{09475060-4F9B-45B7-B0B5-43E0D20B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42" y="2476222"/>
              <a:ext cx="0" cy="551027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ttangolo con angoli arrotondati 124">
              <a:extLst>
                <a:ext uri="{FF2B5EF4-FFF2-40B4-BE49-F238E27FC236}">
                  <a16:creationId xmlns:a16="http://schemas.microsoft.com/office/drawing/2014/main" id="{2E120FBE-E776-4F11-91E2-500D6B1B8AD2}"/>
                </a:ext>
              </a:extLst>
            </p:cNvPr>
            <p:cNvSpPr/>
            <p:nvPr/>
          </p:nvSpPr>
          <p:spPr>
            <a:xfrm>
              <a:off x="2639579" y="2585117"/>
              <a:ext cx="628581" cy="333236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 5,4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FB0505D-34F2-4112-B9F8-EA06E0041560}"/>
              </a:ext>
            </a:extLst>
          </p:cNvPr>
          <p:cNvSpPr/>
          <p:nvPr/>
        </p:nvSpPr>
        <p:spPr>
          <a:xfrm>
            <a:off x="0" y="0"/>
            <a:ext cx="7200000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B7EACEC-599E-4350-8E1E-B83D76099CCF}"/>
              </a:ext>
            </a:extLst>
          </p:cNvPr>
          <p:cNvCxnSpPr/>
          <p:nvPr/>
        </p:nvCxnSpPr>
        <p:spPr>
          <a:xfrm>
            <a:off x="158400" y="-1"/>
            <a:ext cx="0" cy="8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DE08AF8-A5C3-4647-A92C-9468F0D5BED4}"/>
              </a:ext>
            </a:extLst>
          </p:cNvPr>
          <p:cNvCxnSpPr/>
          <p:nvPr/>
        </p:nvCxnSpPr>
        <p:spPr>
          <a:xfrm>
            <a:off x="316800" y="-1"/>
            <a:ext cx="0" cy="8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37BD9BA-6A5C-467B-8E46-18C8B1C95DCE}"/>
              </a:ext>
            </a:extLst>
          </p:cNvPr>
          <p:cNvGrpSpPr/>
          <p:nvPr/>
        </p:nvGrpSpPr>
        <p:grpSpPr>
          <a:xfrm>
            <a:off x="3362325" y="371475"/>
            <a:ext cx="7543068" cy="5505450"/>
            <a:chOff x="3362325" y="371475"/>
            <a:chExt cx="7543068" cy="55054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050899C-EF74-4EFB-B04C-CC4C78D10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69"/>
            <a:stretch/>
          </p:blipFill>
          <p:spPr>
            <a:xfrm>
              <a:off x="3362325" y="371475"/>
              <a:ext cx="5467350" cy="5505450"/>
            </a:xfrm>
            <a:prstGeom prst="rect">
              <a:avLst/>
            </a:prstGeom>
          </p:spPr>
        </p:pic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6C2C339-BBF9-4645-AF3D-DBA60A25B518}"/>
                </a:ext>
              </a:extLst>
            </p:cNvPr>
            <p:cNvGrpSpPr/>
            <p:nvPr/>
          </p:nvGrpSpPr>
          <p:grpSpPr>
            <a:xfrm>
              <a:off x="3524250" y="859265"/>
              <a:ext cx="5133975" cy="243620"/>
              <a:chOff x="3524250" y="859265"/>
              <a:chExt cx="5133975" cy="243620"/>
            </a:xfrm>
          </p:grpSpPr>
          <p:cxnSp>
            <p:nvCxnSpPr>
              <p:cNvPr id="4" name="Connettore 2 3">
                <a:extLst>
                  <a:ext uri="{FF2B5EF4-FFF2-40B4-BE49-F238E27FC236}">
                    <a16:creationId xmlns:a16="http://schemas.microsoft.com/office/drawing/2014/main" id="{C2885516-B7B8-4D44-B89B-6BA798DE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50" y="981075"/>
                <a:ext cx="5133975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D7B706E5-575D-42EC-BBC7-998233AA4095}"/>
                  </a:ext>
                </a:extLst>
              </p:cNvPr>
              <p:cNvSpPr/>
              <p:nvPr/>
            </p:nvSpPr>
            <p:spPr>
              <a:xfrm>
                <a:off x="5748337" y="859265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38A4057-422E-47AC-B017-441CA1E3D404}"/>
                </a:ext>
              </a:extLst>
            </p:cNvPr>
            <p:cNvGrpSpPr/>
            <p:nvPr/>
          </p:nvGrpSpPr>
          <p:grpSpPr>
            <a:xfrm>
              <a:off x="4121760" y="505464"/>
              <a:ext cx="3938954" cy="243620"/>
              <a:chOff x="4114800" y="-2182870"/>
              <a:chExt cx="3938954" cy="243620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A3AAE8CD-C8DE-4934-B56A-CF59673AB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-2061062"/>
                <a:ext cx="393895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E95FF06-3C9B-4735-ACAB-918E90E9DEAD}"/>
                  </a:ext>
                </a:extLst>
              </p:cNvPr>
              <p:cNvSpPr/>
              <p:nvPr/>
            </p:nvSpPr>
            <p:spPr>
              <a:xfrm>
                <a:off x="5748337" y="-218287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338 cm</a:t>
                </a:r>
              </a:p>
            </p:txBody>
          </p:sp>
        </p:grpSp>
        <p:sp>
          <p:nvSpPr>
            <p:cNvPr id="16" name="Callout: linea piegata con bordo e barra in risalto 15">
              <a:extLst>
                <a:ext uri="{FF2B5EF4-FFF2-40B4-BE49-F238E27FC236}">
                  <a16:creationId xmlns:a16="http://schemas.microsoft.com/office/drawing/2014/main" id="{9E46C113-9463-4E4C-931F-2DF80F5668F7}"/>
                </a:ext>
              </a:extLst>
            </p:cNvPr>
            <p:cNvSpPr/>
            <p:nvPr/>
          </p:nvSpPr>
          <p:spPr>
            <a:xfrm>
              <a:off x="9014271" y="2056926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End-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cap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Callout: linea piegata con bordo e barra in risalto 16">
              <a:extLst>
                <a:ext uri="{FF2B5EF4-FFF2-40B4-BE49-F238E27FC236}">
                  <a16:creationId xmlns:a16="http://schemas.microsoft.com/office/drawing/2014/main" id="{5FF6AEB5-ECF7-481A-82A2-6B1CE97EAA7A}"/>
                </a:ext>
              </a:extLst>
            </p:cNvPr>
            <p:cNvSpPr/>
            <p:nvPr/>
          </p:nvSpPr>
          <p:spPr>
            <a:xfrm>
              <a:off x="9298556" y="2745657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Barrel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D235028F-D538-476A-9AC8-A83BAE4BD51C}"/>
              </a:ext>
            </a:extLst>
          </p:cNvPr>
          <p:cNvGrpSpPr/>
          <p:nvPr/>
        </p:nvGrpSpPr>
        <p:grpSpPr>
          <a:xfrm>
            <a:off x="2327904" y="1445591"/>
            <a:ext cx="7893258" cy="2949843"/>
            <a:chOff x="1350493" y="1699102"/>
            <a:chExt cx="7893258" cy="294984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2F6DCE7-B2CE-4181-B331-CC7EDFE8C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36760" r="40070" b="36916"/>
            <a:stretch/>
          </p:blipFill>
          <p:spPr>
            <a:xfrm>
              <a:off x="1350493" y="1699102"/>
              <a:ext cx="2024744" cy="2949843"/>
            </a:xfrm>
            <a:prstGeom prst="rect">
              <a:avLst/>
            </a:prstGeom>
          </p:spPr>
        </p:pic>
        <p:pic>
          <p:nvPicPr>
            <p:cNvPr id="7" name="Immagine 6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AC720BC4-1C8B-444A-B795-C7C2FBFE8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68" b="41900"/>
            <a:stretch/>
          </p:blipFill>
          <p:spPr>
            <a:xfrm>
              <a:off x="3776401" y="2690080"/>
              <a:ext cx="5467350" cy="962025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877A2E1-E996-47E0-8B0D-58B60940F452}"/>
                </a:ext>
              </a:extLst>
            </p:cNvPr>
            <p:cNvGrpSpPr/>
            <p:nvPr/>
          </p:nvGrpSpPr>
          <p:grpSpPr>
            <a:xfrm>
              <a:off x="4092516" y="3408480"/>
              <a:ext cx="4783218" cy="243620"/>
              <a:chOff x="4092516" y="3408480"/>
              <a:chExt cx="4783218" cy="243620"/>
            </a:xfrm>
          </p:grpSpPr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E0452C08-0522-4764-A196-76716C53E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16" y="3530290"/>
                <a:ext cx="4783218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53A017EB-CAA0-493C-8784-96C806A0B7A3}"/>
                  </a:ext>
                </a:extLst>
              </p:cNvPr>
              <p:cNvSpPr/>
              <p:nvPr/>
            </p:nvSpPr>
            <p:spPr>
              <a:xfrm>
                <a:off x="6167176" y="340848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6460DB7-D580-45FF-A33D-F0CCFEACFA4E}"/>
                </a:ext>
              </a:extLst>
            </p:cNvPr>
            <p:cNvGrpSpPr/>
            <p:nvPr/>
          </p:nvGrpSpPr>
          <p:grpSpPr>
            <a:xfrm rot="5400000">
              <a:off x="2182784" y="3042674"/>
              <a:ext cx="1767253" cy="236324"/>
              <a:chOff x="5596836" y="3370154"/>
              <a:chExt cx="1767253" cy="236324"/>
            </a:xfrm>
          </p:grpSpPr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9DCFB107-F754-409A-BEF4-134BEADE11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80462" y="2602940"/>
                <a:ext cx="1" cy="1767253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9D25A7E-9828-48FE-BD3C-CF1091F57C5B}"/>
                  </a:ext>
                </a:extLst>
              </p:cNvPr>
              <p:cNvSpPr/>
              <p:nvPr/>
            </p:nvSpPr>
            <p:spPr>
              <a:xfrm>
                <a:off x="6102942" y="3370154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52.51 cm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8A73F6-FC1F-4101-ADFE-C11328510B22}"/>
                </a:ext>
              </a:extLst>
            </p:cNvPr>
            <p:cNvGrpSpPr/>
            <p:nvPr/>
          </p:nvGrpSpPr>
          <p:grpSpPr>
            <a:xfrm rot="5400000">
              <a:off x="599395" y="3055862"/>
              <a:ext cx="2110154" cy="236324"/>
              <a:chOff x="5453224" y="3432406"/>
              <a:chExt cx="2110154" cy="236324"/>
            </a:xfrm>
          </p:grpSpPr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F68FFAD3-A40D-444D-AAC4-D5948B34B5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08301" y="2495491"/>
                <a:ext cx="0" cy="2110154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FED9D367-672D-4D8C-A098-2BEBDDD8E12B}"/>
                  </a:ext>
                </a:extLst>
              </p:cNvPr>
              <p:cNvSpPr/>
              <p:nvPr/>
            </p:nvSpPr>
            <p:spPr>
              <a:xfrm>
                <a:off x="6104405" y="3432406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58.57 cm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15550AD-D021-429A-B866-A40DED69BE23}"/>
                </a:ext>
              </a:extLst>
            </p:cNvPr>
            <p:cNvGrpSpPr/>
            <p:nvPr/>
          </p:nvGrpSpPr>
          <p:grpSpPr>
            <a:xfrm>
              <a:off x="1949628" y="4299271"/>
              <a:ext cx="826474" cy="214495"/>
              <a:chOff x="6111622" y="3417117"/>
              <a:chExt cx="826474" cy="214495"/>
            </a:xfrm>
          </p:grpSpPr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B66B6FA5-4357-457D-85F0-4FBE1A58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622" y="3521007"/>
                <a:ext cx="82647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4ADF1ED4-2D75-4729-9CE4-FCEAF1D06A1B}"/>
                  </a:ext>
                </a:extLst>
              </p:cNvPr>
              <p:cNvSpPr/>
              <p:nvPr/>
            </p:nvSpPr>
            <p:spPr>
              <a:xfrm>
                <a:off x="6236979" y="3417117"/>
                <a:ext cx="575760" cy="214495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23 cm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2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1FD0E229-955F-484F-9E6D-A9038464C356}"/>
              </a:ext>
            </a:extLst>
          </p:cNvPr>
          <p:cNvGrpSpPr/>
          <p:nvPr/>
        </p:nvGrpSpPr>
        <p:grpSpPr>
          <a:xfrm>
            <a:off x="2092571" y="10"/>
            <a:ext cx="7718179" cy="6857990"/>
            <a:chOff x="2092571" y="10"/>
            <a:chExt cx="7718179" cy="6857990"/>
          </a:xfrm>
        </p:grpSpPr>
        <p:pic>
          <p:nvPicPr>
            <p:cNvPr id="5" name="Immagine 4" descr="Immagine che contiene coltello&#10;&#10;Descrizione generata automaticamente">
              <a:extLst>
                <a:ext uri="{FF2B5EF4-FFF2-40B4-BE49-F238E27FC236}">
                  <a16:creationId xmlns:a16="http://schemas.microsoft.com/office/drawing/2014/main" id="{C09D0C54-F136-4F26-B395-86644CEA6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13" r="114" b="-2"/>
            <a:stretch/>
          </p:blipFill>
          <p:spPr>
            <a:xfrm>
              <a:off x="2092571" y="10"/>
              <a:ext cx="5726722" cy="6857990"/>
            </a:xfrm>
            <a:prstGeom prst="rect">
              <a:avLst/>
            </a:prstGeom>
          </p:spPr>
        </p:pic>
        <p:pic>
          <p:nvPicPr>
            <p:cNvPr id="3" name="Immagine 2" descr="Immagine che contiene oggetto, lampada, luce&#10;&#10;Descrizione generata automaticamente">
              <a:extLst>
                <a:ext uri="{FF2B5EF4-FFF2-40B4-BE49-F238E27FC236}">
                  <a16:creationId xmlns:a16="http://schemas.microsoft.com/office/drawing/2014/main" id="{2382B8F4-7285-4182-9A22-4C78CE798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"/>
            <a:stretch/>
          </p:blipFill>
          <p:spPr>
            <a:xfrm>
              <a:off x="3714750" y="10"/>
              <a:ext cx="6096000" cy="6857990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F89537F-3D6B-44B6-AB37-2AEE84D69C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2752" y="3889316"/>
              <a:ext cx="518746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4EC363D-AC3C-482E-B65C-342A178CA6AE}"/>
                </a:ext>
              </a:extLst>
            </p:cNvPr>
            <p:cNvSpPr/>
            <p:nvPr/>
          </p:nvSpPr>
          <p:spPr>
            <a:xfrm>
              <a:off x="6413622" y="6204265"/>
              <a:ext cx="685800" cy="24362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400 cm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89134D44-CE25-4B91-993E-F1DDF9E0BD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46" y="6151135"/>
              <a:ext cx="527539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BF88BE24-1203-41CB-B67C-62EB76283793}"/>
                </a:ext>
              </a:extLst>
            </p:cNvPr>
            <p:cNvSpPr/>
            <p:nvPr/>
          </p:nvSpPr>
          <p:spPr>
            <a:xfrm>
              <a:off x="2864827" y="6238610"/>
              <a:ext cx="635976" cy="26595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23 cm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EEF78E7-D73A-4780-8627-940A943B5278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5" y="6151135"/>
              <a:ext cx="4873135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B437925E-52AD-43A2-802B-5DDE2CDEB9C1}"/>
                </a:ext>
              </a:extLst>
            </p:cNvPr>
            <p:cNvSpPr/>
            <p:nvPr/>
          </p:nvSpPr>
          <p:spPr>
            <a:xfrm>
              <a:off x="6354273" y="4109770"/>
              <a:ext cx="766763" cy="25121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41.6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7C1F191-13FE-4A83-86AB-46BF4CF6C617}"/>
              </a:ext>
            </a:extLst>
          </p:cNvPr>
          <p:cNvGrpSpPr/>
          <p:nvPr/>
        </p:nvGrpSpPr>
        <p:grpSpPr>
          <a:xfrm>
            <a:off x="2692118" y="1370011"/>
            <a:ext cx="7402141" cy="4079877"/>
            <a:chOff x="2654018" y="1389061"/>
            <a:chExt cx="7402141" cy="4079877"/>
          </a:xfrm>
        </p:grpSpPr>
        <p:pic>
          <p:nvPicPr>
            <p:cNvPr id="3" name="Immagine 2" descr="Immagine che contiene giocattolo, luce, traffico, via&#10;&#10;Descrizione generata automaticamente">
              <a:extLst>
                <a:ext uri="{FF2B5EF4-FFF2-40B4-BE49-F238E27FC236}">
                  <a16:creationId xmlns:a16="http://schemas.microsoft.com/office/drawing/2014/main" id="{B6254460-EF1F-405A-BE2B-9351ED93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24" b="21681"/>
            <a:stretch/>
          </p:blipFill>
          <p:spPr>
            <a:xfrm>
              <a:off x="2654018" y="1389061"/>
              <a:ext cx="7209642" cy="4079877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9667458B-D97B-461F-874C-7FBEA3A71DA5}"/>
                </a:ext>
              </a:extLst>
            </p:cNvPr>
            <p:cNvSpPr/>
            <p:nvPr/>
          </p:nvSpPr>
          <p:spPr>
            <a:xfrm>
              <a:off x="7179609" y="525854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SAND</a:t>
              </a: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7B895BC5-F812-46DE-932A-0FC78ADC0AD0}"/>
                </a:ext>
              </a:extLst>
            </p:cNvPr>
            <p:cNvSpPr/>
            <p:nvPr/>
          </p:nvSpPr>
          <p:spPr>
            <a:xfrm>
              <a:off x="8122584" y="49061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HPgTPC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2883112E-F248-4EEF-88DF-09FCD4E5E32D}"/>
                </a:ext>
              </a:extLst>
            </p:cNvPr>
            <p:cNvSpPr/>
            <p:nvPr/>
          </p:nvSpPr>
          <p:spPr>
            <a:xfrm>
              <a:off x="8875059" y="455369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ArgonCube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A2B08006-68C6-4DD9-B6BB-E1446ECAE25D}"/>
              </a:ext>
            </a:extLst>
          </p:cNvPr>
          <p:cNvGrpSpPr/>
          <p:nvPr/>
        </p:nvGrpSpPr>
        <p:grpSpPr>
          <a:xfrm>
            <a:off x="3362325" y="371475"/>
            <a:ext cx="7362826" cy="6115050"/>
            <a:chOff x="3362325" y="371475"/>
            <a:chExt cx="7362826" cy="6115050"/>
          </a:xfrm>
        </p:grpSpPr>
        <p:pic>
          <p:nvPicPr>
            <p:cNvPr id="5" name="Immagine 4" descr="Immagine che contiene bianco, sedendo, acqua, piatto&#10;&#10;Descrizione generata automaticamente">
              <a:extLst>
                <a:ext uri="{FF2B5EF4-FFF2-40B4-BE49-F238E27FC236}">
                  <a16:creationId xmlns:a16="http://schemas.microsoft.com/office/drawing/2014/main" id="{E3B9F191-0E67-43E2-80F7-EC87BD4B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5" y="371475"/>
              <a:ext cx="5467350" cy="6115050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4DEAFE44-A310-4B50-96DF-1C796E43C1EE}"/>
                </a:ext>
              </a:extLst>
            </p:cNvPr>
            <p:cNvSpPr/>
            <p:nvPr/>
          </p:nvSpPr>
          <p:spPr>
            <a:xfrm>
              <a:off x="7122459" y="9183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84300"/>
                <a:gd name="adj6" fmla="val -5349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Iron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Yoke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20C9537C-F19C-463C-AA2C-47C8F334EA3F}"/>
                </a:ext>
              </a:extLst>
            </p:cNvPr>
            <p:cNvSpPr/>
            <p:nvPr/>
          </p:nvSpPr>
          <p:spPr>
            <a:xfrm>
              <a:off x="8398809" y="2004172"/>
              <a:ext cx="2326342" cy="22467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0718"/>
                <a:gd name="adj6" fmla="val -361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Super-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conducting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magnet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6655F8A4-8BA5-4672-B5E4-7DBC59B2919A}"/>
                </a:ext>
              </a:extLst>
            </p:cNvPr>
            <p:cNvSpPr/>
            <p:nvPr/>
          </p:nvSpPr>
          <p:spPr>
            <a:xfrm>
              <a:off x="8303559" y="28328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554"/>
                <a:gd name="adj6" fmla="val -8083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ECAL</a:t>
              </a:r>
            </a:p>
          </p:txBody>
        </p:sp>
        <p:sp>
          <p:nvSpPr>
            <p:cNvPr id="9" name="Callout: linea piegata con bordo e barra in risalto 8">
              <a:extLst>
                <a:ext uri="{FF2B5EF4-FFF2-40B4-BE49-F238E27FC236}">
                  <a16:creationId xmlns:a16="http://schemas.microsoft.com/office/drawing/2014/main" id="{D2B8872A-1E2E-4A33-A024-8F9358A1F868}"/>
                </a:ext>
              </a:extLst>
            </p:cNvPr>
            <p:cNvSpPr/>
            <p:nvPr/>
          </p:nvSpPr>
          <p:spPr>
            <a:xfrm>
              <a:off x="8303559" y="41663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320"/>
                <a:gd name="adj6" fmla="val -14035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</a:t>
              </a:r>
            </a:p>
          </p:txBody>
        </p:sp>
        <p:sp>
          <p:nvSpPr>
            <p:cNvPr id="10" name="Callout: linea piegata con bordo e barra in risalto 9">
              <a:extLst>
                <a:ext uri="{FF2B5EF4-FFF2-40B4-BE49-F238E27FC236}">
                  <a16:creationId xmlns:a16="http://schemas.microsoft.com/office/drawing/2014/main" id="{88826541-090A-4479-8735-45ABBB90BC34}"/>
                </a:ext>
              </a:extLst>
            </p:cNvPr>
            <p:cNvSpPr/>
            <p:nvPr/>
          </p:nvSpPr>
          <p:spPr>
            <a:xfrm>
              <a:off x="5735471" y="3019426"/>
              <a:ext cx="1345223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0620"/>
                <a:gd name="adj6" fmla="val -6278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LAr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Meniscus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67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Battisti</dc:creator>
  <cp:lastModifiedBy>Federico Battisti</cp:lastModifiedBy>
  <cp:revision>26</cp:revision>
  <dcterms:created xsi:type="dcterms:W3CDTF">2020-01-29T17:43:41Z</dcterms:created>
  <dcterms:modified xsi:type="dcterms:W3CDTF">2020-02-10T13:35:19Z</dcterms:modified>
</cp:coreProperties>
</file>