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63" r:id="rId2"/>
    <p:sldId id="262" r:id="rId3"/>
    <p:sldId id="264" r:id="rId4"/>
    <p:sldId id="257" r:id="rId5"/>
    <p:sldId id="261" r:id="rId6"/>
    <p:sldId id="265" r:id="rId7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E5915-DA87-4547-977E-014127A9F5FC}" type="doc">
      <dgm:prSet loTypeId="urn:microsoft.com/office/officeart/2008/layout/HalfCircleOrganizationChart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pPr rtl="1"/>
          <a:endParaRPr lang="ar-EG"/>
        </a:p>
      </dgm:t>
    </dgm:pt>
    <dgm:pt modelId="{C4DD0B52-FC01-4C17-8C62-B310224F13F7}">
      <dgm:prSet custT="1"/>
      <dgm:spPr/>
      <dgm:t>
        <a:bodyPr/>
        <a:lstStyle/>
        <a:p>
          <a:pPr rtl="1"/>
          <a:r>
            <a:rPr lang="en-US" sz="1100" b="1" dirty="0"/>
            <a:t>Project Life Cycle</a:t>
          </a:r>
          <a:endParaRPr lang="ar-EG" sz="1100" b="1" dirty="0"/>
        </a:p>
      </dgm:t>
    </dgm:pt>
    <dgm:pt modelId="{99018E79-91F3-439B-B4F6-835A4023E667}" type="parTrans" cxnId="{A3EB728F-EAC0-4E75-AA3D-F651BA349431}">
      <dgm:prSet/>
      <dgm:spPr/>
      <dgm:t>
        <a:bodyPr/>
        <a:lstStyle/>
        <a:p>
          <a:pPr rtl="1"/>
          <a:endParaRPr lang="ar-EG" sz="2800" b="1"/>
        </a:p>
      </dgm:t>
    </dgm:pt>
    <dgm:pt modelId="{01099D54-62F1-44D9-BBE6-52A00DEED71D}" type="sibTrans" cxnId="{A3EB728F-EAC0-4E75-AA3D-F651BA349431}">
      <dgm:prSet/>
      <dgm:spPr/>
      <dgm:t>
        <a:bodyPr/>
        <a:lstStyle/>
        <a:p>
          <a:pPr rtl="1"/>
          <a:endParaRPr lang="ar-EG" sz="2800" b="1"/>
        </a:p>
      </dgm:t>
    </dgm:pt>
    <dgm:pt modelId="{FAFA3D94-2630-4628-B4A5-E2B1EAB41B42}">
      <dgm:prSet custT="1"/>
      <dgm:spPr/>
      <dgm:t>
        <a:bodyPr/>
        <a:lstStyle/>
        <a:p>
          <a:pPr rtl="1"/>
          <a:r>
            <a:rPr lang="en-US" sz="800" b="1" dirty="0"/>
            <a:t>Initializing (Starting) Operations Group</a:t>
          </a:r>
          <a:endParaRPr lang="ar-EG" sz="800" b="1" dirty="0"/>
        </a:p>
      </dgm:t>
    </dgm:pt>
    <dgm:pt modelId="{B0968800-0130-40B1-886B-F0B890EFD9E4}" type="parTrans" cxnId="{E600B04B-F4A3-4D96-B009-614EED83623B}">
      <dgm:prSet/>
      <dgm:spPr/>
      <dgm:t>
        <a:bodyPr/>
        <a:lstStyle/>
        <a:p>
          <a:pPr rtl="1"/>
          <a:endParaRPr lang="ar-EG" sz="2800" b="1"/>
        </a:p>
      </dgm:t>
    </dgm:pt>
    <dgm:pt modelId="{053ABD9F-F58F-4D73-9DA7-3321673B6D29}" type="sibTrans" cxnId="{E600B04B-F4A3-4D96-B009-614EED83623B}">
      <dgm:prSet/>
      <dgm:spPr/>
      <dgm:t>
        <a:bodyPr/>
        <a:lstStyle/>
        <a:p>
          <a:pPr rtl="1"/>
          <a:endParaRPr lang="ar-EG" sz="2800" b="1"/>
        </a:p>
      </dgm:t>
    </dgm:pt>
    <dgm:pt modelId="{3AE30777-EA34-48B7-9264-5E122D22A437}">
      <dgm:prSet custT="1"/>
      <dgm:spPr/>
      <dgm:t>
        <a:bodyPr/>
        <a:lstStyle/>
        <a:p>
          <a:pPr rtl="1"/>
          <a:r>
            <a:rPr lang="en-US" sz="800" b="1"/>
            <a:t>Project Charts Preparation</a:t>
          </a:r>
          <a:endParaRPr lang="ar-EG" sz="800" b="1" dirty="0"/>
        </a:p>
      </dgm:t>
    </dgm:pt>
    <dgm:pt modelId="{A16F22B9-379A-4377-8B85-7D84253CA1FF}" type="parTrans" cxnId="{E129EA78-3B77-47DB-96D1-B42F6DEFAD54}">
      <dgm:prSet/>
      <dgm:spPr/>
      <dgm:t>
        <a:bodyPr/>
        <a:lstStyle/>
        <a:p>
          <a:pPr rtl="1"/>
          <a:endParaRPr lang="ar-EG" sz="2800" b="1"/>
        </a:p>
      </dgm:t>
    </dgm:pt>
    <dgm:pt modelId="{EB28CB2B-1BE1-44FA-87BA-82A91BEF7FE5}" type="sibTrans" cxnId="{E129EA78-3B77-47DB-96D1-B42F6DEFAD54}">
      <dgm:prSet/>
      <dgm:spPr/>
      <dgm:t>
        <a:bodyPr/>
        <a:lstStyle/>
        <a:p>
          <a:pPr rtl="1"/>
          <a:endParaRPr lang="ar-EG" sz="2800" b="1"/>
        </a:p>
      </dgm:t>
    </dgm:pt>
    <dgm:pt modelId="{E1EC05B9-3BDC-43EE-8297-4EF434A4EB35}">
      <dgm:prSet custT="1"/>
      <dgm:spPr/>
      <dgm:t>
        <a:bodyPr/>
        <a:lstStyle/>
        <a:p>
          <a:pPr rtl="1"/>
          <a:r>
            <a:rPr lang="en-US" sz="800" b="1" dirty="0"/>
            <a:t>Project Stake-Holders Specifying</a:t>
          </a:r>
          <a:endParaRPr lang="ar-EG" sz="800" b="1" dirty="0"/>
        </a:p>
      </dgm:t>
    </dgm:pt>
    <dgm:pt modelId="{37131866-0EAF-407E-898F-91100C8A4A2A}" type="parTrans" cxnId="{737914D8-C7D2-4DEA-B256-B00F49E6426F}">
      <dgm:prSet/>
      <dgm:spPr/>
      <dgm:t>
        <a:bodyPr/>
        <a:lstStyle/>
        <a:p>
          <a:pPr rtl="1"/>
          <a:endParaRPr lang="ar-EG" sz="2800" b="1"/>
        </a:p>
      </dgm:t>
    </dgm:pt>
    <dgm:pt modelId="{88F14482-875E-4235-A720-0CE27FEBEB2C}" type="sibTrans" cxnId="{737914D8-C7D2-4DEA-B256-B00F49E6426F}">
      <dgm:prSet/>
      <dgm:spPr/>
      <dgm:t>
        <a:bodyPr/>
        <a:lstStyle/>
        <a:p>
          <a:pPr rtl="1"/>
          <a:endParaRPr lang="ar-EG" sz="2800" b="1"/>
        </a:p>
      </dgm:t>
    </dgm:pt>
    <dgm:pt modelId="{30BF7085-9465-4382-A3A4-CF013BB7852D}">
      <dgm:prSet custT="1"/>
      <dgm:spPr/>
      <dgm:t>
        <a:bodyPr/>
        <a:lstStyle/>
        <a:p>
          <a:pPr rtl="1"/>
          <a:r>
            <a:rPr lang="en-US" sz="800" b="1" dirty="0"/>
            <a:t>Project Budgeting Preparation</a:t>
          </a:r>
          <a:endParaRPr lang="ar-EG" sz="800" b="1" dirty="0"/>
        </a:p>
      </dgm:t>
    </dgm:pt>
    <dgm:pt modelId="{FA081783-A467-4F3F-AA0F-C37BD23912BD}" type="parTrans" cxnId="{D29605D0-FC08-4515-B7A8-4E008BDD78D1}">
      <dgm:prSet/>
      <dgm:spPr/>
      <dgm:t>
        <a:bodyPr/>
        <a:lstStyle/>
        <a:p>
          <a:pPr rtl="1"/>
          <a:endParaRPr lang="ar-EG" sz="2800" b="1"/>
        </a:p>
      </dgm:t>
    </dgm:pt>
    <dgm:pt modelId="{EE00466F-8644-4A8C-BCEA-9640F9C43245}" type="sibTrans" cxnId="{D29605D0-FC08-4515-B7A8-4E008BDD78D1}">
      <dgm:prSet/>
      <dgm:spPr/>
      <dgm:t>
        <a:bodyPr/>
        <a:lstStyle/>
        <a:p>
          <a:pPr rtl="1"/>
          <a:endParaRPr lang="ar-EG" sz="2800" b="1"/>
        </a:p>
      </dgm:t>
    </dgm:pt>
    <dgm:pt modelId="{3CC5A88E-89C3-4347-B1C7-0E7A2B126D76}">
      <dgm:prSet custT="1"/>
      <dgm:spPr/>
      <dgm:t>
        <a:bodyPr/>
        <a:lstStyle/>
        <a:p>
          <a:pPr rtl="1"/>
          <a:r>
            <a:rPr lang="en-US" sz="800" b="1"/>
            <a:t>Project Quality Control Plan Preparation</a:t>
          </a:r>
          <a:endParaRPr lang="ar-EG" sz="800" b="1"/>
        </a:p>
      </dgm:t>
    </dgm:pt>
    <dgm:pt modelId="{9D467C0E-F119-4B0D-9D06-306C6D71865D}" type="parTrans" cxnId="{28B8D301-82A5-487F-A2E9-4A7A27C0EBFF}">
      <dgm:prSet/>
      <dgm:spPr/>
      <dgm:t>
        <a:bodyPr/>
        <a:lstStyle/>
        <a:p>
          <a:pPr rtl="1"/>
          <a:endParaRPr lang="ar-EG" sz="2800" b="1"/>
        </a:p>
      </dgm:t>
    </dgm:pt>
    <dgm:pt modelId="{1184DE78-25A6-4A9D-B33E-BC5588198A2E}" type="sibTrans" cxnId="{28B8D301-82A5-487F-A2E9-4A7A27C0EBFF}">
      <dgm:prSet/>
      <dgm:spPr/>
      <dgm:t>
        <a:bodyPr/>
        <a:lstStyle/>
        <a:p>
          <a:pPr rtl="1"/>
          <a:endParaRPr lang="ar-EG" sz="2800" b="1"/>
        </a:p>
      </dgm:t>
    </dgm:pt>
    <dgm:pt modelId="{857E9F12-7A5F-44E9-B19E-D6719880BED6}">
      <dgm:prSet custT="1"/>
      <dgm:spPr/>
      <dgm:t>
        <a:bodyPr/>
        <a:lstStyle/>
        <a:p>
          <a:pPr rtl="1"/>
          <a:r>
            <a:rPr lang="en-US" sz="800" b="1"/>
            <a:t>Project Human Resources Plan Preparation</a:t>
          </a:r>
          <a:endParaRPr lang="ar-EG" sz="800" b="1"/>
        </a:p>
      </dgm:t>
    </dgm:pt>
    <dgm:pt modelId="{665B33CF-47F0-4D13-A697-0FC320B59453}" type="parTrans" cxnId="{04B9B623-28DD-4E75-B563-94C4AA483D62}">
      <dgm:prSet/>
      <dgm:spPr/>
      <dgm:t>
        <a:bodyPr/>
        <a:lstStyle/>
        <a:p>
          <a:pPr rtl="1"/>
          <a:endParaRPr lang="ar-EG" sz="2800" b="1"/>
        </a:p>
      </dgm:t>
    </dgm:pt>
    <dgm:pt modelId="{4DF24012-C152-4540-A9D7-61D0DD1E652C}" type="sibTrans" cxnId="{04B9B623-28DD-4E75-B563-94C4AA483D62}">
      <dgm:prSet/>
      <dgm:spPr/>
      <dgm:t>
        <a:bodyPr/>
        <a:lstStyle/>
        <a:p>
          <a:pPr rtl="1"/>
          <a:endParaRPr lang="ar-EG" sz="2800" b="1"/>
        </a:p>
      </dgm:t>
    </dgm:pt>
    <dgm:pt modelId="{973A5FA8-FA52-41DF-9FBC-B1EA91383329}">
      <dgm:prSet custT="1"/>
      <dgm:spPr/>
      <dgm:t>
        <a:bodyPr/>
        <a:lstStyle/>
        <a:p>
          <a:pPr rtl="1"/>
          <a:r>
            <a:rPr lang="en-US" sz="800" b="1"/>
            <a:t>Project Communication Plan Preparation</a:t>
          </a:r>
          <a:endParaRPr lang="ar-EG" sz="800" b="1"/>
        </a:p>
      </dgm:t>
    </dgm:pt>
    <dgm:pt modelId="{FC075B42-EAED-4FC2-8E68-ED9DF0C890AD}" type="parTrans" cxnId="{B2619369-1983-4D8D-B8F4-4EC0796B8BEC}">
      <dgm:prSet/>
      <dgm:spPr/>
      <dgm:t>
        <a:bodyPr/>
        <a:lstStyle/>
        <a:p>
          <a:pPr rtl="1"/>
          <a:endParaRPr lang="ar-EG" sz="2800" b="1"/>
        </a:p>
      </dgm:t>
    </dgm:pt>
    <dgm:pt modelId="{15EB3A6B-87C3-4878-BFE9-C3F3D0A1BA04}" type="sibTrans" cxnId="{B2619369-1983-4D8D-B8F4-4EC0796B8BEC}">
      <dgm:prSet/>
      <dgm:spPr/>
      <dgm:t>
        <a:bodyPr/>
        <a:lstStyle/>
        <a:p>
          <a:pPr rtl="1"/>
          <a:endParaRPr lang="ar-EG" sz="2800" b="1"/>
        </a:p>
      </dgm:t>
    </dgm:pt>
    <dgm:pt modelId="{95855F4D-E637-4EFC-B6D9-4B424F99F228}">
      <dgm:prSet custT="1"/>
      <dgm:spPr/>
      <dgm:t>
        <a:bodyPr/>
        <a:lstStyle/>
        <a:p>
          <a:pPr rtl="1"/>
          <a:r>
            <a:rPr lang="en-US" sz="800" b="1"/>
            <a:t>Project Risk Management Plan Preparation</a:t>
          </a:r>
          <a:endParaRPr lang="ar-EG" sz="800" b="1"/>
        </a:p>
      </dgm:t>
    </dgm:pt>
    <dgm:pt modelId="{1BEBCAFF-F2F2-4829-83C1-D54AED230772}" type="parTrans" cxnId="{998FF254-00A0-4B23-B703-774236089E45}">
      <dgm:prSet/>
      <dgm:spPr/>
      <dgm:t>
        <a:bodyPr/>
        <a:lstStyle/>
        <a:p>
          <a:pPr rtl="1"/>
          <a:endParaRPr lang="ar-EG" sz="2800" b="1"/>
        </a:p>
      </dgm:t>
    </dgm:pt>
    <dgm:pt modelId="{A0C27EA2-666C-4245-AD9F-9483666DA344}" type="sibTrans" cxnId="{998FF254-00A0-4B23-B703-774236089E45}">
      <dgm:prSet/>
      <dgm:spPr/>
      <dgm:t>
        <a:bodyPr/>
        <a:lstStyle/>
        <a:p>
          <a:pPr rtl="1"/>
          <a:endParaRPr lang="ar-EG" sz="2800" b="1"/>
        </a:p>
      </dgm:t>
    </dgm:pt>
    <dgm:pt modelId="{F8BD43E3-A471-4601-91A7-9CC396EBDA3B}">
      <dgm:prSet custT="1"/>
      <dgm:spPr/>
      <dgm:t>
        <a:bodyPr/>
        <a:lstStyle/>
        <a:p>
          <a:pPr rtl="1"/>
          <a:r>
            <a:rPr lang="en-US" sz="800" b="1"/>
            <a:t>Project Procurement Plan Preparation</a:t>
          </a:r>
          <a:endParaRPr lang="ar-EG" sz="800" b="1"/>
        </a:p>
      </dgm:t>
    </dgm:pt>
    <dgm:pt modelId="{D9504F18-CE1C-467F-88AA-934DA329CB09}" type="parTrans" cxnId="{A0F11DF1-6448-43F2-8E26-4F6311A0623B}">
      <dgm:prSet/>
      <dgm:spPr/>
      <dgm:t>
        <a:bodyPr/>
        <a:lstStyle/>
        <a:p>
          <a:pPr rtl="1"/>
          <a:endParaRPr lang="ar-EG" sz="2800" b="1"/>
        </a:p>
      </dgm:t>
    </dgm:pt>
    <dgm:pt modelId="{4F576249-468C-45CF-83AB-B5FA0B0CD7D5}" type="sibTrans" cxnId="{A0F11DF1-6448-43F2-8E26-4F6311A0623B}">
      <dgm:prSet/>
      <dgm:spPr/>
      <dgm:t>
        <a:bodyPr/>
        <a:lstStyle/>
        <a:p>
          <a:pPr rtl="1"/>
          <a:endParaRPr lang="ar-EG" sz="2800" b="1"/>
        </a:p>
      </dgm:t>
    </dgm:pt>
    <dgm:pt modelId="{8CD3CDBE-9F2B-48FC-9B43-52A8C70EAFD8}">
      <dgm:prSet custT="1"/>
      <dgm:spPr/>
      <dgm:t>
        <a:bodyPr/>
        <a:lstStyle/>
        <a:p>
          <a:pPr rtl="1"/>
          <a:r>
            <a:rPr lang="en-US" sz="800" b="1"/>
            <a:t>Project Stake-Holders Plan Preparation</a:t>
          </a:r>
          <a:endParaRPr lang="ar-EG" sz="800" b="1"/>
        </a:p>
      </dgm:t>
    </dgm:pt>
    <dgm:pt modelId="{E7FBE082-5D4C-43F5-B8CF-96C350231CED}" type="parTrans" cxnId="{FFBFF15C-FF1A-49AF-96B2-B81C65615F61}">
      <dgm:prSet/>
      <dgm:spPr/>
      <dgm:t>
        <a:bodyPr/>
        <a:lstStyle/>
        <a:p>
          <a:pPr rtl="1"/>
          <a:endParaRPr lang="ar-EG" sz="2800" b="1"/>
        </a:p>
      </dgm:t>
    </dgm:pt>
    <dgm:pt modelId="{0C2A4A14-9883-4BCB-82DC-7813E337E759}" type="sibTrans" cxnId="{FFBFF15C-FF1A-49AF-96B2-B81C65615F61}">
      <dgm:prSet/>
      <dgm:spPr/>
      <dgm:t>
        <a:bodyPr/>
        <a:lstStyle/>
        <a:p>
          <a:pPr rtl="1"/>
          <a:endParaRPr lang="ar-EG" sz="2800" b="1"/>
        </a:p>
      </dgm:t>
    </dgm:pt>
    <dgm:pt modelId="{1FDD4E12-CF1C-4B49-A732-C99491553A82}">
      <dgm:prSet custT="1"/>
      <dgm:spPr/>
      <dgm:t>
        <a:bodyPr/>
        <a:lstStyle/>
        <a:p>
          <a:pPr rtl="1"/>
          <a:r>
            <a:rPr lang="en-US" sz="800" b="1" dirty="0"/>
            <a:t>Execution Operations Group</a:t>
          </a:r>
          <a:endParaRPr lang="ar-EG" sz="800" b="1" dirty="0"/>
        </a:p>
      </dgm:t>
    </dgm:pt>
    <dgm:pt modelId="{4E58DDBE-44C3-4A77-AC95-497772565804}" type="parTrans" cxnId="{241B6A3A-3E6F-443B-9DE0-5ED49336D144}">
      <dgm:prSet/>
      <dgm:spPr/>
      <dgm:t>
        <a:bodyPr/>
        <a:lstStyle/>
        <a:p>
          <a:pPr rtl="1"/>
          <a:endParaRPr lang="ar-EG" sz="2800" b="1"/>
        </a:p>
      </dgm:t>
    </dgm:pt>
    <dgm:pt modelId="{E13FC618-2CB9-4F13-A390-15CBB72CE724}" type="sibTrans" cxnId="{241B6A3A-3E6F-443B-9DE0-5ED49336D144}">
      <dgm:prSet/>
      <dgm:spPr/>
      <dgm:t>
        <a:bodyPr/>
        <a:lstStyle/>
        <a:p>
          <a:pPr rtl="1"/>
          <a:endParaRPr lang="ar-EG" sz="2800" b="1"/>
        </a:p>
      </dgm:t>
    </dgm:pt>
    <dgm:pt modelId="{8CA1A6D4-0AAF-43B1-BF03-3C869F37A2EC}">
      <dgm:prSet custT="1"/>
      <dgm:spPr/>
      <dgm:t>
        <a:bodyPr/>
        <a:lstStyle/>
        <a:p>
          <a:pPr rtl="1"/>
          <a:r>
            <a:rPr lang="en-US" sz="800" b="1" dirty="0"/>
            <a:t>Project Execution Access &amp; Initialization</a:t>
          </a:r>
          <a:endParaRPr lang="ar-EG" sz="800" b="1" dirty="0"/>
        </a:p>
      </dgm:t>
    </dgm:pt>
    <dgm:pt modelId="{4A71A969-395C-470C-9DD3-0C3802531F3D}" type="parTrans" cxnId="{F19447F4-97F4-4BFD-B0FD-756428B19027}">
      <dgm:prSet/>
      <dgm:spPr/>
      <dgm:t>
        <a:bodyPr/>
        <a:lstStyle/>
        <a:p>
          <a:pPr rtl="1"/>
          <a:endParaRPr lang="ar-EG" sz="2800" b="1"/>
        </a:p>
      </dgm:t>
    </dgm:pt>
    <dgm:pt modelId="{34A494CE-B6FE-48C1-96CF-6D380485AFD0}" type="sibTrans" cxnId="{F19447F4-97F4-4BFD-B0FD-756428B19027}">
      <dgm:prSet/>
      <dgm:spPr/>
      <dgm:t>
        <a:bodyPr/>
        <a:lstStyle/>
        <a:p>
          <a:pPr rtl="1"/>
          <a:endParaRPr lang="ar-EG" sz="2800" b="1"/>
        </a:p>
      </dgm:t>
    </dgm:pt>
    <dgm:pt modelId="{407DFDC6-4A28-4A67-8180-A11A843D73F4}">
      <dgm:prSet custT="1"/>
      <dgm:spPr/>
      <dgm:t>
        <a:bodyPr/>
        <a:lstStyle/>
        <a:p>
          <a:pPr rtl="1"/>
          <a:r>
            <a:rPr lang="en-US" sz="800" b="1" dirty="0"/>
            <a:t>Project QC Check-Points &amp; Assurance</a:t>
          </a:r>
          <a:endParaRPr lang="ar-EG" sz="800" b="1" dirty="0"/>
        </a:p>
      </dgm:t>
    </dgm:pt>
    <dgm:pt modelId="{AFB8AF4D-B2C7-42F4-9F4E-A8C7FF479BF7}" type="parTrans" cxnId="{7D1AC68E-FD41-4EAD-8086-104E6AD4B35E}">
      <dgm:prSet/>
      <dgm:spPr/>
      <dgm:t>
        <a:bodyPr/>
        <a:lstStyle/>
        <a:p>
          <a:pPr rtl="1"/>
          <a:endParaRPr lang="ar-EG" sz="2800" b="1"/>
        </a:p>
      </dgm:t>
    </dgm:pt>
    <dgm:pt modelId="{0CB21064-2BEA-4F7C-B7F3-F5FA73D72C3E}" type="sibTrans" cxnId="{7D1AC68E-FD41-4EAD-8086-104E6AD4B35E}">
      <dgm:prSet/>
      <dgm:spPr/>
      <dgm:t>
        <a:bodyPr/>
        <a:lstStyle/>
        <a:p>
          <a:pPr rtl="1"/>
          <a:endParaRPr lang="ar-EG" sz="2800" b="1"/>
        </a:p>
      </dgm:t>
    </dgm:pt>
    <dgm:pt modelId="{F2822CF3-E73C-4DC3-BC58-C45BC5D5D946}">
      <dgm:prSet custT="1"/>
      <dgm:spPr/>
      <dgm:t>
        <a:bodyPr/>
        <a:lstStyle/>
        <a:p>
          <a:pPr rtl="1"/>
          <a:r>
            <a:rPr lang="en-US" sz="800" b="1" dirty="0"/>
            <a:t>Project HR Assignments &amp; Team Management</a:t>
          </a:r>
          <a:endParaRPr lang="ar-EG" sz="800" b="1" dirty="0"/>
        </a:p>
      </dgm:t>
    </dgm:pt>
    <dgm:pt modelId="{8A39BC3F-7169-4E49-9E48-B38518E5C0B6}" type="parTrans" cxnId="{EFEBA1FF-94B7-438C-8F4C-D381608F46E1}">
      <dgm:prSet/>
      <dgm:spPr/>
      <dgm:t>
        <a:bodyPr/>
        <a:lstStyle/>
        <a:p>
          <a:pPr rtl="1"/>
          <a:endParaRPr lang="ar-EG" sz="2800" b="1"/>
        </a:p>
      </dgm:t>
    </dgm:pt>
    <dgm:pt modelId="{BB24E3C2-4611-4A34-AC6C-FA36B117F10F}" type="sibTrans" cxnId="{EFEBA1FF-94B7-438C-8F4C-D381608F46E1}">
      <dgm:prSet/>
      <dgm:spPr/>
      <dgm:t>
        <a:bodyPr/>
        <a:lstStyle/>
        <a:p>
          <a:pPr rtl="1"/>
          <a:endParaRPr lang="ar-EG" sz="2800" b="1"/>
        </a:p>
      </dgm:t>
    </dgm:pt>
    <dgm:pt modelId="{25B09B23-3955-43D1-BACB-7C7C14FD3511}">
      <dgm:prSet custT="1"/>
      <dgm:spPr/>
      <dgm:t>
        <a:bodyPr/>
        <a:lstStyle/>
        <a:p>
          <a:pPr rtl="1"/>
          <a:r>
            <a:rPr lang="en-US" sz="800" b="1" dirty="0"/>
            <a:t>Project Stake-Holders Prospective Management</a:t>
          </a:r>
          <a:endParaRPr lang="ar-EG" sz="800" b="1" dirty="0"/>
        </a:p>
      </dgm:t>
    </dgm:pt>
    <dgm:pt modelId="{DD9B203B-62A3-4635-B42C-9580EE70778F}" type="parTrans" cxnId="{6D9A33CD-CA47-4A5E-ABEF-1CB18D2E9257}">
      <dgm:prSet/>
      <dgm:spPr/>
      <dgm:t>
        <a:bodyPr/>
        <a:lstStyle/>
        <a:p>
          <a:pPr rtl="1"/>
          <a:endParaRPr lang="ar-EG" sz="2800" b="1"/>
        </a:p>
      </dgm:t>
    </dgm:pt>
    <dgm:pt modelId="{C9C43183-6BDB-46F7-A305-A8EB368865E0}" type="sibTrans" cxnId="{6D9A33CD-CA47-4A5E-ABEF-1CB18D2E9257}">
      <dgm:prSet/>
      <dgm:spPr/>
      <dgm:t>
        <a:bodyPr/>
        <a:lstStyle/>
        <a:p>
          <a:pPr rtl="1"/>
          <a:endParaRPr lang="ar-EG" sz="2800" b="1"/>
        </a:p>
      </dgm:t>
    </dgm:pt>
    <dgm:pt modelId="{1F8CD56D-8368-47BF-82F3-413457D320A2}">
      <dgm:prSet custT="1"/>
      <dgm:spPr/>
      <dgm:t>
        <a:bodyPr/>
        <a:lstStyle/>
        <a:p>
          <a:pPr rtl="1"/>
          <a:r>
            <a:rPr lang="en-US" sz="800" b="1" dirty="0"/>
            <a:t>Project Contracts Concluding</a:t>
          </a:r>
          <a:endParaRPr lang="ar-EG" sz="800" b="1" dirty="0"/>
        </a:p>
      </dgm:t>
    </dgm:pt>
    <dgm:pt modelId="{D808F860-8877-4F26-A885-23B0EC436F1D}" type="parTrans" cxnId="{CEE28961-2550-4050-A323-9CD93059EE15}">
      <dgm:prSet/>
      <dgm:spPr/>
      <dgm:t>
        <a:bodyPr/>
        <a:lstStyle/>
        <a:p>
          <a:pPr rtl="1"/>
          <a:endParaRPr lang="ar-EG" sz="2800" b="1"/>
        </a:p>
      </dgm:t>
    </dgm:pt>
    <dgm:pt modelId="{086FF557-557B-4C63-A7E7-C368FC6B0036}" type="sibTrans" cxnId="{CEE28961-2550-4050-A323-9CD93059EE15}">
      <dgm:prSet/>
      <dgm:spPr/>
      <dgm:t>
        <a:bodyPr/>
        <a:lstStyle/>
        <a:p>
          <a:pPr rtl="1"/>
          <a:endParaRPr lang="ar-EG" sz="2800" b="1"/>
        </a:p>
      </dgm:t>
    </dgm:pt>
    <dgm:pt modelId="{7356AAA2-03D6-4DE2-B1C7-4EE646CE782E}">
      <dgm:prSet custT="1"/>
      <dgm:spPr/>
      <dgm:t>
        <a:bodyPr/>
        <a:lstStyle/>
        <a:p>
          <a:pPr rtl="1"/>
          <a:r>
            <a:rPr lang="en-US" sz="800" b="1" dirty="0"/>
            <a:t>Project Stake-Holders Participation</a:t>
          </a:r>
          <a:endParaRPr lang="ar-EG" sz="800" b="1" dirty="0"/>
        </a:p>
      </dgm:t>
    </dgm:pt>
    <dgm:pt modelId="{F37BDC89-5380-46F7-9F98-0B2BD7AC25AE}" type="parTrans" cxnId="{3D7DF142-6D90-4473-9120-B3F2D072B4C6}">
      <dgm:prSet/>
      <dgm:spPr/>
      <dgm:t>
        <a:bodyPr/>
        <a:lstStyle/>
        <a:p>
          <a:pPr rtl="1"/>
          <a:endParaRPr lang="ar-EG" sz="2800" b="1"/>
        </a:p>
      </dgm:t>
    </dgm:pt>
    <dgm:pt modelId="{E3395090-0F2F-41B7-A47F-2FCA48FFF29F}" type="sibTrans" cxnId="{3D7DF142-6D90-4473-9120-B3F2D072B4C6}">
      <dgm:prSet/>
      <dgm:spPr/>
      <dgm:t>
        <a:bodyPr/>
        <a:lstStyle/>
        <a:p>
          <a:pPr rtl="1"/>
          <a:endParaRPr lang="ar-EG" sz="2800" b="1"/>
        </a:p>
      </dgm:t>
    </dgm:pt>
    <dgm:pt modelId="{FE07EEAE-63D4-44F6-9BD1-7EBA851F66C4}">
      <dgm:prSet custT="1"/>
      <dgm:spPr/>
      <dgm:t>
        <a:bodyPr/>
        <a:lstStyle/>
        <a:p>
          <a:pPr rtl="1"/>
          <a:r>
            <a:rPr lang="en-US" sz="800" b="1" dirty="0"/>
            <a:t>Monitoring &amp; Control Operations Group</a:t>
          </a:r>
          <a:endParaRPr lang="ar-EG" sz="800" b="1" dirty="0"/>
        </a:p>
      </dgm:t>
    </dgm:pt>
    <dgm:pt modelId="{612830B1-E39D-454B-B347-00F16EE3EBC6}" type="parTrans" cxnId="{9D52D33D-6328-4860-97AF-0A3FA4ABCFFD}">
      <dgm:prSet/>
      <dgm:spPr/>
      <dgm:t>
        <a:bodyPr/>
        <a:lstStyle/>
        <a:p>
          <a:pPr rtl="1"/>
          <a:endParaRPr lang="ar-EG" sz="2800" b="1"/>
        </a:p>
      </dgm:t>
    </dgm:pt>
    <dgm:pt modelId="{4ED7F9C6-349A-4911-8311-0B7FCED2CB02}" type="sibTrans" cxnId="{9D52D33D-6328-4860-97AF-0A3FA4ABCFFD}">
      <dgm:prSet/>
      <dgm:spPr/>
      <dgm:t>
        <a:bodyPr/>
        <a:lstStyle/>
        <a:p>
          <a:pPr rtl="1"/>
          <a:endParaRPr lang="ar-EG" sz="2800" b="1"/>
        </a:p>
      </dgm:t>
    </dgm:pt>
    <dgm:pt modelId="{D590895F-0E40-49AD-85E2-15026CD0D86F}">
      <dgm:prSet custT="1"/>
      <dgm:spPr/>
      <dgm:t>
        <a:bodyPr/>
        <a:lstStyle/>
        <a:p>
          <a:pPr rtl="1"/>
          <a:r>
            <a:rPr lang="en-US" sz="800" b="1" dirty="0"/>
            <a:t>Project Monitoring &amp; Control</a:t>
          </a:r>
          <a:endParaRPr lang="ar-EG" sz="800" b="1" dirty="0"/>
        </a:p>
      </dgm:t>
    </dgm:pt>
    <dgm:pt modelId="{7495E46B-6F0F-432C-890F-FBDFCC89432D}" type="parTrans" cxnId="{4A5A369D-BE19-49C8-8D48-8CAFCC8F938F}">
      <dgm:prSet/>
      <dgm:spPr/>
      <dgm:t>
        <a:bodyPr/>
        <a:lstStyle/>
        <a:p>
          <a:pPr rtl="1"/>
          <a:endParaRPr lang="ar-EG" sz="2800" b="1"/>
        </a:p>
      </dgm:t>
    </dgm:pt>
    <dgm:pt modelId="{D8A3CA92-7FAB-49AF-A73E-0B9C2D0183AB}" type="sibTrans" cxnId="{4A5A369D-BE19-49C8-8D48-8CAFCC8F938F}">
      <dgm:prSet/>
      <dgm:spPr/>
      <dgm:t>
        <a:bodyPr/>
        <a:lstStyle/>
        <a:p>
          <a:pPr rtl="1"/>
          <a:endParaRPr lang="ar-EG" sz="2800" b="1"/>
        </a:p>
      </dgm:t>
    </dgm:pt>
    <dgm:pt modelId="{0C62001B-A8F8-49F7-8BCC-CB0A0F913F60}">
      <dgm:prSet custT="1"/>
      <dgm:spPr/>
      <dgm:t>
        <a:bodyPr/>
        <a:lstStyle/>
        <a:p>
          <a:pPr rtl="1"/>
          <a:r>
            <a:rPr lang="en-US" sz="800" b="1" dirty="0"/>
            <a:t>Project Scope Checks &amp; Control</a:t>
          </a:r>
          <a:endParaRPr lang="ar-EG" sz="800" b="1" dirty="0"/>
        </a:p>
      </dgm:t>
    </dgm:pt>
    <dgm:pt modelId="{7A8A08E7-24E6-4700-8747-7B25C0F6264E}" type="parTrans" cxnId="{336DBCE2-C78F-4AE5-A8FD-9E9996577C2F}">
      <dgm:prSet/>
      <dgm:spPr/>
      <dgm:t>
        <a:bodyPr/>
        <a:lstStyle/>
        <a:p>
          <a:pPr rtl="1"/>
          <a:endParaRPr lang="ar-EG" sz="2800" b="1"/>
        </a:p>
      </dgm:t>
    </dgm:pt>
    <dgm:pt modelId="{67D7B0DD-6BC2-4B77-ADA8-E7E4CE38415F}" type="sibTrans" cxnId="{336DBCE2-C78F-4AE5-A8FD-9E9996577C2F}">
      <dgm:prSet/>
      <dgm:spPr/>
      <dgm:t>
        <a:bodyPr/>
        <a:lstStyle/>
        <a:p>
          <a:pPr rtl="1"/>
          <a:endParaRPr lang="ar-EG" sz="2800" b="1"/>
        </a:p>
      </dgm:t>
    </dgm:pt>
    <dgm:pt modelId="{E77C4DAE-5331-4778-8515-3DF25071075A}">
      <dgm:prSet custT="1"/>
      <dgm:spPr/>
      <dgm:t>
        <a:bodyPr/>
        <a:lstStyle/>
        <a:p>
          <a:pPr rtl="1"/>
          <a:r>
            <a:rPr lang="en-US" sz="800" b="1"/>
            <a:t>Project Time Schedule Control</a:t>
          </a:r>
          <a:endParaRPr lang="ar-EG" sz="800" b="1"/>
        </a:p>
      </dgm:t>
    </dgm:pt>
    <dgm:pt modelId="{2F2D7341-1B50-4322-87A5-0C3D6E57FD0B}" type="parTrans" cxnId="{E3EABC4A-CAF2-48B8-B85E-AF08476EC6AF}">
      <dgm:prSet/>
      <dgm:spPr/>
      <dgm:t>
        <a:bodyPr/>
        <a:lstStyle/>
        <a:p>
          <a:pPr rtl="1"/>
          <a:endParaRPr lang="ar-EG" sz="2800" b="1"/>
        </a:p>
      </dgm:t>
    </dgm:pt>
    <dgm:pt modelId="{0FF79DFF-B34A-410D-A38D-1A920D7850CB}" type="sibTrans" cxnId="{E3EABC4A-CAF2-48B8-B85E-AF08476EC6AF}">
      <dgm:prSet/>
      <dgm:spPr/>
      <dgm:t>
        <a:bodyPr/>
        <a:lstStyle/>
        <a:p>
          <a:pPr rtl="1"/>
          <a:endParaRPr lang="ar-EG" sz="2800" b="1"/>
        </a:p>
      </dgm:t>
    </dgm:pt>
    <dgm:pt modelId="{F214FFAD-A87F-43E6-B8F7-F81871B26EB2}">
      <dgm:prSet custT="1"/>
      <dgm:spPr/>
      <dgm:t>
        <a:bodyPr/>
        <a:lstStyle/>
        <a:p>
          <a:pPr rtl="1"/>
          <a:r>
            <a:rPr lang="en-US" sz="800" b="1"/>
            <a:t>Project Cost Control</a:t>
          </a:r>
          <a:endParaRPr lang="ar-EG" sz="800" b="1"/>
        </a:p>
      </dgm:t>
    </dgm:pt>
    <dgm:pt modelId="{5880DD1C-87E6-4F5C-9817-42298ADE2AF8}" type="parTrans" cxnId="{992C2F57-C5B6-4E55-9BE1-6D86FA6A0429}">
      <dgm:prSet/>
      <dgm:spPr/>
      <dgm:t>
        <a:bodyPr/>
        <a:lstStyle/>
        <a:p>
          <a:pPr rtl="1"/>
          <a:endParaRPr lang="ar-EG" sz="2800" b="1"/>
        </a:p>
      </dgm:t>
    </dgm:pt>
    <dgm:pt modelId="{95752324-D74F-43FB-B2FF-88AFEFF6DA6A}" type="sibTrans" cxnId="{992C2F57-C5B6-4E55-9BE1-6D86FA6A0429}">
      <dgm:prSet/>
      <dgm:spPr/>
      <dgm:t>
        <a:bodyPr/>
        <a:lstStyle/>
        <a:p>
          <a:pPr rtl="1"/>
          <a:endParaRPr lang="ar-EG" sz="2800" b="1"/>
        </a:p>
      </dgm:t>
    </dgm:pt>
    <dgm:pt modelId="{04954F3F-E944-4015-9690-247ECBB73CE9}">
      <dgm:prSet custT="1"/>
      <dgm:spPr/>
      <dgm:t>
        <a:bodyPr/>
        <a:lstStyle/>
        <a:p>
          <a:pPr rtl="1"/>
          <a:r>
            <a:rPr lang="en-US" sz="800" b="1"/>
            <a:t>Project Quality Control</a:t>
          </a:r>
          <a:endParaRPr lang="ar-EG" sz="800" b="1"/>
        </a:p>
      </dgm:t>
    </dgm:pt>
    <dgm:pt modelId="{D0019CD2-C826-4451-AB6B-A27CA570397C}" type="parTrans" cxnId="{08AB86A4-7DBC-4FEA-A9A2-82E871AFC1DC}">
      <dgm:prSet/>
      <dgm:spPr/>
      <dgm:t>
        <a:bodyPr/>
        <a:lstStyle/>
        <a:p>
          <a:pPr rtl="1"/>
          <a:endParaRPr lang="ar-EG" sz="2800" b="1"/>
        </a:p>
      </dgm:t>
    </dgm:pt>
    <dgm:pt modelId="{72E7D833-8F0C-4ECF-8D82-A12B6F3122A1}" type="sibTrans" cxnId="{08AB86A4-7DBC-4FEA-A9A2-82E871AFC1DC}">
      <dgm:prSet/>
      <dgm:spPr/>
      <dgm:t>
        <a:bodyPr/>
        <a:lstStyle/>
        <a:p>
          <a:pPr rtl="1"/>
          <a:endParaRPr lang="ar-EG" sz="2800" b="1"/>
        </a:p>
      </dgm:t>
    </dgm:pt>
    <dgm:pt modelId="{9AE6001A-E77A-4B9A-8920-F9FC06DC071A}">
      <dgm:prSet custT="1"/>
      <dgm:spPr/>
      <dgm:t>
        <a:bodyPr/>
        <a:lstStyle/>
        <a:p>
          <a:pPr rtl="1"/>
          <a:r>
            <a:rPr lang="en-US" sz="800" b="1"/>
            <a:t>Project HR Performance Control</a:t>
          </a:r>
          <a:endParaRPr lang="ar-EG" sz="800" b="1"/>
        </a:p>
      </dgm:t>
    </dgm:pt>
    <dgm:pt modelId="{12775107-B69F-4DBE-90CF-7066535BC224}" type="parTrans" cxnId="{D6E92EDA-BE94-4CF1-ABAB-9F1FF0502613}">
      <dgm:prSet/>
      <dgm:spPr/>
      <dgm:t>
        <a:bodyPr/>
        <a:lstStyle/>
        <a:p>
          <a:pPr rtl="1"/>
          <a:endParaRPr lang="ar-EG" sz="2800" b="1"/>
        </a:p>
      </dgm:t>
    </dgm:pt>
    <dgm:pt modelId="{4E8550C3-F18F-4406-9BC8-CF739843EFEC}" type="sibTrans" cxnId="{D6E92EDA-BE94-4CF1-ABAB-9F1FF0502613}">
      <dgm:prSet/>
      <dgm:spPr/>
      <dgm:t>
        <a:bodyPr/>
        <a:lstStyle/>
        <a:p>
          <a:pPr rtl="1"/>
          <a:endParaRPr lang="ar-EG" sz="2800" b="1"/>
        </a:p>
      </dgm:t>
    </dgm:pt>
    <dgm:pt modelId="{F1B3C802-5E54-403F-9BB4-3DF9ED25ED9A}">
      <dgm:prSet custT="1"/>
      <dgm:spPr/>
      <dgm:t>
        <a:bodyPr/>
        <a:lstStyle/>
        <a:p>
          <a:pPr rtl="1"/>
          <a:r>
            <a:rPr lang="en-US" sz="800" b="1"/>
            <a:t>Project Communication Control</a:t>
          </a:r>
          <a:endParaRPr lang="ar-EG" sz="800" b="1"/>
        </a:p>
      </dgm:t>
    </dgm:pt>
    <dgm:pt modelId="{AE7A9B27-1575-42E7-B3AD-0EFDE59833FA}" type="parTrans" cxnId="{90AEC3D0-C4BA-4D2D-A366-8F2987454E94}">
      <dgm:prSet/>
      <dgm:spPr/>
      <dgm:t>
        <a:bodyPr/>
        <a:lstStyle/>
        <a:p>
          <a:pPr rtl="1"/>
          <a:endParaRPr lang="ar-EG" sz="2800" b="1"/>
        </a:p>
      </dgm:t>
    </dgm:pt>
    <dgm:pt modelId="{F1D3F66E-D878-4281-BCB0-2A52E9C5EAA7}" type="sibTrans" cxnId="{90AEC3D0-C4BA-4D2D-A366-8F2987454E94}">
      <dgm:prSet/>
      <dgm:spPr/>
      <dgm:t>
        <a:bodyPr/>
        <a:lstStyle/>
        <a:p>
          <a:pPr rtl="1"/>
          <a:endParaRPr lang="ar-EG" sz="2800" b="1"/>
        </a:p>
      </dgm:t>
    </dgm:pt>
    <dgm:pt modelId="{0E4E158D-D2F8-4077-BD6D-A40E6F8FDB68}">
      <dgm:prSet custT="1"/>
      <dgm:spPr/>
      <dgm:t>
        <a:bodyPr/>
        <a:lstStyle/>
        <a:p>
          <a:pPr rtl="1"/>
          <a:r>
            <a:rPr lang="en-US" sz="800" b="1"/>
            <a:t>Project Risk Control</a:t>
          </a:r>
          <a:endParaRPr lang="ar-EG" sz="800" b="1"/>
        </a:p>
      </dgm:t>
    </dgm:pt>
    <dgm:pt modelId="{9A0928CD-5BFE-43F7-8F2B-9FE234D9DDEA}" type="parTrans" cxnId="{22AB5527-6D65-4AFD-B2CF-5C65358D3331}">
      <dgm:prSet/>
      <dgm:spPr/>
      <dgm:t>
        <a:bodyPr/>
        <a:lstStyle/>
        <a:p>
          <a:pPr rtl="1"/>
          <a:endParaRPr lang="ar-EG" sz="2800" b="1"/>
        </a:p>
      </dgm:t>
    </dgm:pt>
    <dgm:pt modelId="{F8C417A2-D9BB-4F3B-A21E-0FDC0E8A4D4D}" type="sibTrans" cxnId="{22AB5527-6D65-4AFD-B2CF-5C65358D3331}">
      <dgm:prSet/>
      <dgm:spPr/>
      <dgm:t>
        <a:bodyPr/>
        <a:lstStyle/>
        <a:p>
          <a:pPr rtl="1"/>
          <a:endParaRPr lang="ar-EG" sz="2800" b="1"/>
        </a:p>
      </dgm:t>
    </dgm:pt>
    <dgm:pt modelId="{8626F7C7-9F5F-4376-9A13-9C6A3C26BE57}">
      <dgm:prSet custT="1"/>
      <dgm:spPr/>
      <dgm:t>
        <a:bodyPr/>
        <a:lstStyle/>
        <a:p>
          <a:pPr rtl="1"/>
          <a:r>
            <a:rPr lang="en-US" sz="800" b="1"/>
            <a:t>Project Procurement Control</a:t>
          </a:r>
          <a:endParaRPr lang="ar-EG" sz="800" b="1"/>
        </a:p>
      </dgm:t>
    </dgm:pt>
    <dgm:pt modelId="{C3D185EB-24F7-4D7E-A0E1-628FB7FE9D1E}" type="parTrans" cxnId="{893FB81F-7731-4653-9C0D-82193735D8F1}">
      <dgm:prSet/>
      <dgm:spPr/>
      <dgm:t>
        <a:bodyPr/>
        <a:lstStyle/>
        <a:p>
          <a:pPr rtl="1"/>
          <a:endParaRPr lang="ar-EG" sz="2800" b="1"/>
        </a:p>
      </dgm:t>
    </dgm:pt>
    <dgm:pt modelId="{B3A52BC2-1CA0-4F58-92EB-2871E11DA28B}" type="sibTrans" cxnId="{893FB81F-7731-4653-9C0D-82193735D8F1}">
      <dgm:prSet/>
      <dgm:spPr/>
      <dgm:t>
        <a:bodyPr/>
        <a:lstStyle/>
        <a:p>
          <a:pPr rtl="1"/>
          <a:endParaRPr lang="ar-EG" sz="2800" b="1"/>
        </a:p>
      </dgm:t>
    </dgm:pt>
    <dgm:pt modelId="{582EBAE0-D647-4FF7-8DAC-610AEB2E1905}">
      <dgm:prSet custT="1"/>
      <dgm:spPr/>
      <dgm:t>
        <a:bodyPr/>
        <a:lstStyle/>
        <a:p>
          <a:pPr rtl="1"/>
          <a:r>
            <a:rPr lang="en-US" sz="800" b="1" dirty="0"/>
            <a:t>Project Stake-Holders Control Participation</a:t>
          </a:r>
          <a:endParaRPr lang="ar-EG" sz="800" b="1" dirty="0"/>
        </a:p>
      </dgm:t>
    </dgm:pt>
    <dgm:pt modelId="{9AE62BD7-1060-4E46-BC5E-F427B95DAF58}" type="parTrans" cxnId="{929AA8BF-969C-4E72-A468-7707386DA8A2}">
      <dgm:prSet/>
      <dgm:spPr/>
      <dgm:t>
        <a:bodyPr/>
        <a:lstStyle/>
        <a:p>
          <a:pPr rtl="1"/>
          <a:endParaRPr lang="ar-EG" sz="2800" b="1"/>
        </a:p>
      </dgm:t>
    </dgm:pt>
    <dgm:pt modelId="{16892707-99AB-415B-9B31-8922AD0FF976}" type="sibTrans" cxnId="{929AA8BF-969C-4E72-A468-7707386DA8A2}">
      <dgm:prSet/>
      <dgm:spPr/>
      <dgm:t>
        <a:bodyPr/>
        <a:lstStyle/>
        <a:p>
          <a:pPr rtl="1"/>
          <a:endParaRPr lang="ar-EG" sz="2800" b="1"/>
        </a:p>
      </dgm:t>
    </dgm:pt>
    <dgm:pt modelId="{6C0B1A39-A40A-4344-98E9-4DF7B73A0436}">
      <dgm:prSet custT="1"/>
      <dgm:spPr/>
      <dgm:t>
        <a:bodyPr/>
        <a:lstStyle/>
        <a:p>
          <a:pPr rtl="1"/>
          <a:r>
            <a:rPr lang="en-US" sz="800" b="1" dirty="0"/>
            <a:t>Ending (Closing) Operation Group</a:t>
          </a:r>
          <a:endParaRPr lang="ar-EG" sz="800" b="1" dirty="0"/>
        </a:p>
      </dgm:t>
    </dgm:pt>
    <dgm:pt modelId="{5C15A1E6-D6B1-4F7F-8DF8-185B7E356D38}" type="parTrans" cxnId="{8A39373C-1DC3-402C-B663-0B4C66EDB843}">
      <dgm:prSet/>
      <dgm:spPr/>
      <dgm:t>
        <a:bodyPr/>
        <a:lstStyle/>
        <a:p>
          <a:pPr rtl="1"/>
          <a:endParaRPr lang="ar-EG" sz="2800" b="1"/>
        </a:p>
      </dgm:t>
    </dgm:pt>
    <dgm:pt modelId="{4B789AA5-3E02-476B-A6FC-555224BF0AD2}" type="sibTrans" cxnId="{8A39373C-1DC3-402C-B663-0B4C66EDB843}">
      <dgm:prSet/>
      <dgm:spPr/>
      <dgm:t>
        <a:bodyPr/>
        <a:lstStyle/>
        <a:p>
          <a:pPr rtl="1"/>
          <a:endParaRPr lang="ar-EG" sz="2800" b="1"/>
        </a:p>
      </dgm:t>
    </dgm:pt>
    <dgm:pt modelId="{BD032AB2-10FA-46B2-9640-8CCAE492AD0E}">
      <dgm:prSet custT="1"/>
      <dgm:spPr/>
      <dgm:t>
        <a:bodyPr/>
        <a:lstStyle/>
        <a:p>
          <a:pPr rtl="1"/>
          <a:r>
            <a:rPr lang="en-US" sz="800" b="1" dirty="0"/>
            <a:t>Finalizing &amp; Closing</a:t>
          </a:r>
          <a:endParaRPr lang="ar-EG" sz="800" b="1" dirty="0"/>
        </a:p>
      </dgm:t>
    </dgm:pt>
    <dgm:pt modelId="{1C8F5FAF-10E2-4187-A352-B0A09DD1A35B}" type="parTrans" cxnId="{7F87824E-4E0B-4CEB-AF35-898457852744}">
      <dgm:prSet/>
      <dgm:spPr/>
      <dgm:t>
        <a:bodyPr/>
        <a:lstStyle/>
        <a:p>
          <a:pPr rtl="1"/>
          <a:endParaRPr lang="ar-EG" sz="2800" b="1"/>
        </a:p>
      </dgm:t>
    </dgm:pt>
    <dgm:pt modelId="{73621020-3CE9-4061-BCBF-5844A61A52A0}" type="sibTrans" cxnId="{7F87824E-4E0B-4CEB-AF35-898457852744}">
      <dgm:prSet/>
      <dgm:spPr/>
      <dgm:t>
        <a:bodyPr/>
        <a:lstStyle/>
        <a:p>
          <a:pPr rtl="1"/>
          <a:endParaRPr lang="ar-EG" sz="2800" b="1"/>
        </a:p>
      </dgm:t>
    </dgm:pt>
    <dgm:pt modelId="{065AE896-C301-4FDC-BE95-E01432EFBD45}">
      <dgm:prSet custT="1"/>
      <dgm:spPr/>
      <dgm:t>
        <a:bodyPr/>
        <a:lstStyle/>
        <a:p>
          <a:pPr rtl="1"/>
          <a:r>
            <a:rPr lang="en-US" sz="800" b="1"/>
            <a:t>Project Stake-Holders Satisfaction of Quality</a:t>
          </a:r>
          <a:endParaRPr lang="ar-EG" sz="800" b="1"/>
        </a:p>
      </dgm:t>
    </dgm:pt>
    <dgm:pt modelId="{F6F3F161-ACC3-475D-AD42-F609C8CEAD7F}" type="parTrans" cxnId="{BE162876-432F-4C1E-9AC7-2AE400AE1466}">
      <dgm:prSet/>
      <dgm:spPr/>
      <dgm:t>
        <a:bodyPr/>
        <a:lstStyle/>
        <a:p>
          <a:pPr rtl="1"/>
          <a:endParaRPr lang="ar-EG" sz="2800" b="1"/>
        </a:p>
      </dgm:t>
    </dgm:pt>
    <dgm:pt modelId="{D5A6AEE9-8FE4-45B5-A29B-3980700FBFE9}" type="sibTrans" cxnId="{BE162876-432F-4C1E-9AC7-2AE400AE1466}">
      <dgm:prSet/>
      <dgm:spPr/>
      <dgm:t>
        <a:bodyPr/>
        <a:lstStyle/>
        <a:p>
          <a:pPr rtl="1"/>
          <a:endParaRPr lang="ar-EG" sz="2800" b="1"/>
        </a:p>
      </dgm:t>
    </dgm:pt>
    <dgm:pt modelId="{5B1ABE75-166B-4321-B33A-F2929A537038}">
      <dgm:prSet custT="1"/>
      <dgm:spPr/>
      <dgm:t>
        <a:bodyPr/>
        <a:lstStyle/>
        <a:p>
          <a:pPr rtl="1"/>
          <a:r>
            <a:rPr lang="en-US" sz="800" b="1"/>
            <a:t>Project Finalizing Party</a:t>
          </a:r>
          <a:endParaRPr lang="ar-EG" sz="800" b="1"/>
        </a:p>
      </dgm:t>
    </dgm:pt>
    <dgm:pt modelId="{2E6BCB53-4197-492B-98F4-EF85C64AFBCA}" type="parTrans" cxnId="{E1789B12-BE6A-4F71-8CBA-D9177F2FFAAD}">
      <dgm:prSet/>
      <dgm:spPr/>
      <dgm:t>
        <a:bodyPr/>
        <a:lstStyle/>
        <a:p>
          <a:pPr rtl="1"/>
          <a:endParaRPr lang="ar-EG" sz="2800" b="1"/>
        </a:p>
      </dgm:t>
    </dgm:pt>
    <dgm:pt modelId="{A02F3AA1-3319-4081-8480-ABCA875B044B}" type="sibTrans" cxnId="{E1789B12-BE6A-4F71-8CBA-D9177F2FFAAD}">
      <dgm:prSet/>
      <dgm:spPr/>
      <dgm:t>
        <a:bodyPr/>
        <a:lstStyle/>
        <a:p>
          <a:pPr rtl="1"/>
          <a:endParaRPr lang="ar-EG" sz="2800" b="1"/>
        </a:p>
      </dgm:t>
    </dgm:pt>
    <dgm:pt modelId="{F773E67D-D8D5-419B-B866-0F01EB012465}">
      <dgm:prSet custT="1"/>
      <dgm:spPr/>
      <dgm:t>
        <a:bodyPr/>
        <a:lstStyle/>
        <a:p>
          <a:pPr rtl="1"/>
          <a:r>
            <a:rPr lang="en-US" sz="800" b="1"/>
            <a:t>Project Finalizing Party</a:t>
          </a:r>
          <a:endParaRPr lang="ar-EG" sz="800" b="1"/>
        </a:p>
      </dgm:t>
    </dgm:pt>
    <dgm:pt modelId="{9638478A-E9D3-4672-A86C-FB3A4238D9D8}" type="parTrans" cxnId="{0921B066-618A-418D-8930-ADE4F8A4F60E}">
      <dgm:prSet/>
      <dgm:spPr/>
      <dgm:t>
        <a:bodyPr/>
        <a:lstStyle/>
        <a:p>
          <a:pPr rtl="1"/>
          <a:endParaRPr lang="ar-EG" sz="2800" b="1"/>
        </a:p>
      </dgm:t>
    </dgm:pt>
    <dgm:pt modelId="{D6526A02-C865-4D3C-B1C2-ADDA70675C73}" type="sibTrans" cxnId="{0921B066-618A-418D-8930-ADE4F8A4F60E}">
      <dgm:prSet/>
      <dgm:spPr/>
      <dgm:t>
        <a:bodyPr/>
        <a:lstStyle/>
        <a:p>
          <a:pPr rtl="1"/>
          <a:endParaRPr lang="ar-EG" sz="2800" b="1"/>
        </a:p>
      </dgm:t>
    </dgm:pt>
    <dgm:pt modelId="{FF6F32E3-FCDD-4BCE-9ACF-703DB690568B}">
      <dgm:prSet custT="1"/>
      <dgm:spPr/>
      <dgm:t>
        <a:bodyPr/>
        <a:lstStyle/>
        <a:p>
          <a:pPr rtl="1"/>
          <a:r>
            <a:rPr lang="en-US" sz="800" b="1"/>
            <a:t>Project Procurement Closing</a:t>
          </a:r>
          <a:endParaRPr lang="ar-EG" sz="800" b="1"/>
        </a:p>
      </dgm:t>
    </dgm:pt>
    <dgm:pt modelId="{A65922C3-2124-47EF-A7F2-4E95840D78FB}" type="parTrans" cxnId="{D732862D-39A3-4D7B-BAA0-02BB3ED9BCFB}">
      <dgm:prSet/>
      <dgm:spPr/>
      <dgm:t>
        <a:bodyPr/>
        <a:lstStyle/>
        <a:p>
          <a:pPr rtl="1"/>
          <a:endParaRPr lang="ar-EG" sz="2800" b="1"/>
        </a:p>
      </dgm:t>
    </dgm:pt>
    <dgm:pt modelId="{97CEE48A-B1A5-46F3-869C-986D145D968D}" type="sibTrans" cxnId="{D732862D-39A3-4D7B-BAA0-02BB3ED9BCFB}">
      <dgm:prSet/>
      <dgm:spPr/>
      <dgm:t>
        <a:bodyPr/>
        <a:lstStyle/>
        <a:p>
          <a:pPr rtl="1"/>
          <a:endParaRPr lang="ar-EG" sz="2800" b="1"/>
        </a:p>
      </dgm:t>
    </dgm:pt>
    <dgm:pt modelId="{F941A99B-0FCA-4609-B846-F1BCEAD4229E}">
      <dgm:prSet custT="1"/>
      <dgm:spPr/>
      <dgm:t>
        <a:bodyPr/>
        <a:lstStyle/>
        <a:p>
          <a:pPr rtl="1"/>
          <a:r>
            <a:rPr lang="en-US" sz="800" b="1" dirty="0"/>
            <a:t>Project Time Schedule &amp; Activities, Tasks, Resources Planning</a:t>
          </a:r>
          <a:endParaRPr lang="ar-EG" sz="800" b="1" dirty="0"/>
        </a:p>
      </dgm:t>
    </dgm:pt>
    <dgm:pt modelId="{BCEED069-E0A3-4FA4-A8B0-C75FB1C3A7EF}" type="sibTrans" cxnId="{27E1ED6E-B991-42BD-9BD7-293A095E23A8}">
      <dgm:prSet/>
      <dgm:spPr/>
      <dgm:t>
        <a:bodyPr/>
        <a:lstStyle/>
        <a:p>
          <a:pPr rtl="1"/>
          <a:endParaRPr lang="ar-EG" sz="2800" b="1"/>
        </a:p>
      </dgm:t>
    </dgm:pt>
    <dgm:pt modelId="{E5205FF1-3CB1-40CA-B1CF-A92758D6F6C6}" type="parTrans" cxnId="{27E1ED6E-B991-42BD-9BD7-293A095E23A8}">
      <dgm:prSet/>
      <dgm:spPr/>
      <dgm:t>
        <a:bodyPr/>
        <a:lstStyle/>
        <a:p>
          <a:pPr rtl="1"/>
          <a:endParaRPr lang="ar-EG" sz="2800" b="1"/>
        </a:p>
      </dgm:t>
    </dgm:pt>
    <dgm:pt modelId="{C68E4D15-76A6-4C7D-A973-FD9907C56C0B}">
      <dgm:prSet custT="1"/>
      <dgm:spPr/>
      <dgm:t>
        <a:bodyPr/>
        <a:lstStyle/>
        <a:p>
          <a:pPr rtl="1"/>
          <a:r>
            <a:rPr lang="en-US" sz="800" b="1" dirty="0"/>
            <a:t>Project Scope Planning &amp; Partial Hierarchy</a:t>
          </a:r>
          <a:endParaRPr lang="ar-EG" sz="800" b="1" dirty="0"/>
        </a:p>
      </dgm:t>
    </dgm:pt>
    <dgm:pt modelId="{FC643E4B-1422-424C-81FA-05C305441B15}" type="sibTrans" cxnId="{F7285710-D9E7-4477-B0A6-ADA9CFC276EB}">
      <dgm:prSet/>
      <dgm:spPr/>
      <dgm:t>
        <a:bodyPr/>
        <a:lstStyle/>
        <a:p>
          <a:pPr rtl="1"/>
          <a:endParaRPr lang="ar-EG" sz="2800" b="1"/>
        </a:p>
      </dgm:t>
    </dgm:pt>
    <dgm:pt modelId="{A4CE6189-6EDC-489C-B338-3C3184C269F6}" type="parTrans" cxnId="{F7285710-D9E7-4477-B0A6-ADA9CFC276EB}">
      <dgm:prSet/>
      <dgm:spPr/>
      <dgm:t>
        <a:bodyPr/>
        <a:lstStyle/>
        <a:p>
          <a:pPr rtl="1"/>
          <a:endParaRPr lang="ar-EG" sz="2800" b="1"/>
        </a:p>
      </dgm:t>
    </dgm:pt>
    <dgm:pt modelId="{5DE4E408-4A3B-418A-B936-244C1247B5D4}">
      <dgm:prSet custT="1"/>
      <dgm:spPr/>
      <dgm:t>
        <a:bodyPr/>
        <a:lstStyle/>
        <a:p>
          <a:pPr rtl="1"/>
          <a:r>
            <a:rPr lang="en-US" sz="800" b="1" dirty="0"/>
            <a:t>Project Plan </a:t>
          </a:r>
          <a:r>
            <a:rPr lang="en-US" sz="800" b="1"/>
            <a:t>Data Collection</a:t>
          </a:r>
          <a:endParaRPr lang="ar-EG" sz="800" b="1" dirty="0"/>
        </a:p>
      </dgm:t>
    </dgm:pt>
    <dgm:pt modelId="{1D6A4EAC-D7F0-49B3-9460-8125E3DB1A0E}" type="sibTrans" cxnId="{5198EAAA-1B90-4534-99E5-443DE742F2B0}">
      <dgm:prSet/>
      <dgm:spPr/>
      <dgm:t>
        <a:bodyPr/>
        <a:lstStyle/>
        <a:p>
          <a:pPr rtl="1"/>
          <a:endParaRPr lang="ar-EG" sz="2800" b="1"/>
        </a:p>
      </dgm:t>
    </dgm:pt>
    <dgm:pt modelId="{AE010B5A-7DC4-4C9F-84FC-E520C0706594}" type="parTrans" cxnId="{5198EAAA-1B90-4534-99E5-443DE742F2B0}">
      <dgm:prSet/>
      <dgm:spPr/>
      <dgm:t>
        <a:bodyPr/>
        <a:lstStyle/>
        <a:p>
          <a:pPr rtl="1"/>
          <a:endParaRPr lang="ar-EG" sz="2800" b="1"/>
        </a:p>
      </dgm:t>
    </dgm:pt>
    <dgm:pt modelId="{1CC5ADFB-0853-4D77-8EF0-533CF7434567}">
      <dgm:prSet custT="1"/>
      <dgm:spPr/>
      <dgm:t>
        <a:bodyPr/>
        <a:lstStyle/>
        <a:p>
          <a:pPr rtl="1"/>
          <a:r>
            <a:rPr lang="en-US" sz="800" b="1" dirty="0"/>
            <a:t>Planning Operations Group</a:t>
          </a:r>
          <a:endParaRPr lang="ar-EG" sz="800" b="1" dirty="0"/>
        </a:p>
      </dgm:t>
    </dgm:pt>
    <dgm:pt modelId="{1A105246-9BF4-40FC-9BFF-1EBDDBC044DC}" type="sibTrans" cxnId="{8E767FBD-71B2-4456-8E5A-DD17771365BF}">
      <dgm:prSet/>
      <dgm:spPr/>
      <dgm:t>
        <a:bodyPr/>
        <a:lstStyle/>
        <a:p>
          <a:pPr rtl="1"/>
          <a:endParaRPr lang="ar-EG" sz="2800" b="1"/>
        </a:p>
      </dgm:t>
    </dgm:pt>
    <dgm:pt modelId="{EBADB628-4E02-4725-B8B7-D02034781B1F}" type="parTrans" cxnId="{8E767FBD-71B2-4456-8E5A-DD17771365BF}">
      <dgm:prSet/>
      <dgm:spPr/>
      <dgm:t>
        <a:bodyPr/>
        <a:lstStyle/>
        <a:p>
          <a:pPr rtl="1"/>
          <a:endParaRPr lang="ar-EG" sz="2800" b="1"/>
        </a:p>
      </dgm:t>
    </dgm:pt>
    <dgm:pt modelId="{FAC4A8C0-4D96-4C12-97EA-B1B83CBF77B6}" type="pres">
      <dgm:prSet presAssocID="{B3FE5915-DA87-4547-977E-014127A9F5F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F93C24-6654-4E93-A0E4-442FD5721822}" type="pres">
      <dgm:prSet presAssocID="{C4DD0B52-FC01-4C17-8C62-B310224F13F7}" presName="hierRoot1" presStyleCnt="0">
        <dgm:presLayoutVars>
          <dgm:hierBranch val="init"/>
        </dgm:presLayoutVars>
      </dgm:prSet>
      <dgm:spPr/>
    </dgm:pt>
    <dgm:pt modelId="{3B33FD2E-8DDC-4B15-AFDE-A30C75618C23}" type="pres">
      <dgm:prSet presAssocID="{C4DD0B52-FC01-4C17-8C62-B310224F13F7}" presName="rootComposite1" presStyleCnt="0"/>
      <dgm:spPr/>
    </dgm:pt>
    <dgm:pt modelId="{7A86F7BF-9666-4237-8147-6B3C71CBAD84}" type="pres">
      <dgm:prSet presAssocID="{C4DD0B52-FC01-4C17-8C62-B310224F13F7}" presName="rootText1" presStyleLbl="alignAcc1" presStyleIdx="0" presStyleCnt="0" custScaleX="275186">
        <dgm:presLayoutVars>
          <dgm:chPref val="3"/>
        </dgm:presLayoutVars>
      </dgm:prSet>
      <dgm:spPr/>
    </dgm:pt>
    <dgm:pt modelId="{8975644D-88C4-4C60-AAC8-26081E9BF04B}" type="pres">
      <dgm:prSet presAssocID="{C4DD0B52-FC01-4C17-8C62-B310224F13F7}" presName="topArc1" presStyleLbl="parChTrans1D1" presStyleIdx="0" presStyleCnt="78"/>
      <dgm:spPr/>
    </dgm:pt>
    <dgm:pt modelId="{6AD742D1-0C81-447C-B29C-CB4405117BB3}" type="pres">
      <dgm:prSet presAssocID="{C4DD0B52-FC01-4C17-8C62-B310224F13F7}" presName="bottomArc1" presStyleLbl="parChTrans1D1" presStyleIdx="1" presStyleCnt="78"/>
      <dgm:spPr/>
    </dgm:pt>
    <dgm:pt modelId="{B763141D-0934-47C3-B923-EC5B7461F5BA}" type="pres">
      <dgm:prSet presAssocID="{C4DD0B52-FC01-4C17-8C62-B310224F13F7}" presName="topConnNode1" presStyleLbl="node1" presStyleIdx="0" presStyleCnt="0"/>
      <dgm:spPr/>
    </dgm:pt>
    <dgm:pt modelId="{8456C307-EFDB-454F-8617-3E9015704915}" type="pres">
      <dgm:prSet presAssocID="{C4DD0B52-FC01-4C17-8C62-B310224F13F7}" presName="hierChild2" presStyleCnt="0"/>
      <dgm:spPr/>
    </dgm:pt>
    <dgm:pt modelId="{9527AA82-BA60-497E-B1D3-219CBF1A9CB5}" type="pres">
      <dgm:prSet presAssocID="{B0968800-0130-40B1-886B-F0B890EFD9E4}" presName="Name28" presStyleLbl="parChTrans1D2" presStyleIdx="0" presStyleCnt="5" custSzX="12509605"/>
      <dgm:spPr/>
    </dgm:pt>
    <dgm:pt modelId="{5A8F3E62-7FFA-4042-8229-E2100EE304F8}" type="pres">
      <dgm:prSet presAssocID="{FAFA3D94-2630-4628-B4A5-E2B1EAB41B42}" presName="hierRoot2" presStyleCnt="0">
        <dgm:presLayoutVars>
          <dgm:hierBranch val="init"/>
        </dgm:presLayoutVars>
      </dgm:prSet>
      <dgm:spPr/>
    </dgm:pt>
    <dgm:pt modelId="{5AAD92B6-BEF6-49F2-AA8D-558DA300FF70}" type="pres">
      <dgm:prSet presAssocID="{FAFA3D94-2630-4628-B4A5-E2B1EAB41B42}" presName="rootComposite2" presStyleCnt="0"/>
      <dgm:spPr/>
    </dgm:pt>
    <dgm:pt modelId="{EDE7A231-FC17-4ED0-AB31-68755DB5C3BC}" type="pres">
      <dgm:prSet presAssocID="{FAFA3D94-2630-4628-B4A5-E2B1EAB41B42}" presName="rootText2" presStyleLbl="alignAcc1" presStyleIdx="0" presStyleCnt="0" custScaleX="275186" custLinFactX="-19745" custLinFactNeighborX="-100000" custLinFactNeighborY="28366">
        <dgm:presLayoutVars>
          <dgm:chPref val="3"/>
        </dgm:presLayoutVars>
      </dgm:prSet>
      <dgm:spPr/>
    </dgm:pt>
    <dgm:pt modelId="{049BB373-8214-48C3-96A6-20A65B6D41A9}" type="pres">
      <dgm:prSet presAssocID="{FAFA3D94-2630-4628-B4A5-E2B1EAB41B42}" presName="topArc2" presStyleLbl="parChTrans1D1" presStyleIdx="2" presStyleCnt="78"/>
      <dgm:spPr/>
    </dgm:pt>
    <dgm:pt modelId="{B3B6F06B-0CA2-4389-8627-00C6E4D1A29B}" type="pres">
      <dgm:prSet presAssocID="{FAFA3D94-2630-4628-B4A5-E2B1EAB41B42}" presName="bottomArc2" presStyleLbl="parChTrans1D1" presStyleIdx="3" presStyleCnt="78"/>
      <dgm:spPr/>
    </dgm:pt>
    <dgm:pt modelId="{88DBA6A6-094C-49D1-8B3B-6D3CE3DFD71C}" type="pres">
      <dgm:prSet presAssocID="{FAFA3D94-2630-4628-B4A5-E2B1EAB41B42}" presName="topConnNode2" presStyleLbl="node2" presStyleIdx="0" presStyleCnt="0"/>
      <dgm:spPr/>
    </dgm:pt>
    <dgm:pt modelId="{8397B572-DDD8-4A42-846D-91C40341FD7B}" type="pres">
      <dgm:prSet presAssocID="{FAFA3D94-2630-4628-B4A5-E2B1EAB41B42}" presName="hierChild4" presStyleCnt="0"/>
      <dgm:spPr/>
    </dgm:pt>
    <dgm:pt modelId="{18046A5F-359D-4630-B66E-6D704D900896}" type="pres">
      <dgm:prSet presAssocID="{A16F22B9-379A-4377-8B85-7D84253CA1FF}" presName="Name28" presStyleLbl="parChTrans1D3" presStyleIdx="0" presStyleCnt="33" custSzX="770842"/>
      <dgm:spPr/>
    </dgm:pt>
    <dgm:pt modelId="{04B0F523-99B2-4D0F-A95A-B37D56D81BFD}" type="pres">
      <dgm:prSet presAssocID="{3AE30777-EA34-48B7-9264-5E122D22A437}" presName="hierRoot2" presStyleCnt="0">
        <dgm:presLayoutVars>
          <dgm:hierBranch val="init"/>
        </dgm:presLayoutVars>
      </dgm:prSet>
      <dgm:spPr/>
    </dgm:pt>
    <dgm:pt modelId="{88B9570B-F407-4A5F-94CD-C7544B677D35}" type="pres">
      <dgm:prSet presAssocID="{3AE30777-EA34-48B7-9264-5E122D22A437}" presName="rootComposite2" presStyleCnt="0"/>
      <dgm:spPr/>
    </dgm:pt>
    <dgm:pt modelId="{D0421856-84EC-4F76-8943-523F4FAA6B8E}" type="pres">
      <dgm:prSet presAssocID="{3AE30777-EA34-48B7-9264-5E122D22A437}" presName="rootText2" presStyleLbl="alignAcc1" presStyleIdx="0" presStyleCnt="0" custScaleX="275186" custLinFactNeighborX="-97121" custLinFactNeighborY="28366">
        <dgm:presLayoutVars>
          <dgm:chPref val="3"/>
        </dgm:presLayoutVars>
      </dgm:prSet>
      <dgm:spPr/>
    </dgm:pt>
    <dgm:pt modelId="{FFC5155C-62A4-4AE8-8D35-FC3D729E2F50}" type="pres">
      <dgm:prSet presAssocID="{3AE30777-EA34-48B7-9264-5E122D22A437}" presName="topArc2" presStyleLbl="parChTrans1D1" presStyleIdx="4" presStyleCnt="78"/>
      <dgm:spPr/>
    </dgm:pt>
    <dgm:pt modelId="{DBF6330A-9A16-45D1-A0C5-DF9B7183F0EA}" type="pres">
      <dgm:prSet presAssocID="{3AE30777-EA34-48B7-9264-5E122D22A437}" presName="bottomArc2" presStyleLbl="parChTrans1D1" presStyleIdx="5" presStyleCnt="78"/>
      <dgm:spPr/>
    </dgm:pt>
    <dgm:pt modelId="{54465C1F-B85F-46AB-8E76-137C097D5A07}" type="pres">
      <dgm:prSet presAssocID="{3AE30777-EA34-48B7-9264-5E122D22A437}" presName="topConnNode2" presStyleLbl="node3" presStyleIdx="0" presStyleCnt="0"/>
      <dgm:spPr/>
    </dgm:pt>
    <dgm:pt modelId="{D0BC537F-3C46-4CDE-9CE3-2C9E88F6206A}" type="pres">
      <dgm:prSet presAssocID="{3AE30777-EA34-48B7-9264-5E122D22A437}" presName="hierChild4" presStyleCnt="0"/>
      <dgm:spPr/>
    </dgm:pt>
    <dgm:pt modelId="{F453AABC-CF3E-40ED-B0D6-6D04E79096FE}" type="pres">
      <dgm:prSet presAssocID="{3AE30777-EA34-48B7-9264-5E122D22A437}" presName="hierChild5" presStyleCnt="0"/>
      <dgm:spPr/>
    </dgm:pt>
    <dgm:pt modelId="{6DB514DB-D256-4C00-9CF4-E409892ABF4F}" type="pres">
      <dgm:prSet presAssocID="{37131866-0EAF-407E-898F-91100C8A4A2A}" presName="Name28" presStyleLbl="parChTrans1D3" presStyleIdx="1" presStyleCnt="33" custSzX="770842"/>
      <dgm:spPr/>
    </dgm:pt>
    <dgm:pt modelId="{A6C65B9B-F709-4F31-B733-149F8ADBDA7F}" type="pres">
      <dgm:prSet presAssocID="{E1EC05B9-3BDC-43EE-8297-4EF434A4EB35}" presName="hierRoot2" presStyleCnt="0">
        <dgm:presLayoutVars>
          <dgm:hierBranch val="init"/>
        </dgm:presLayoutVars>
      </dgm:prSet>
      <dgm:spPr/>
    </dgm:pt>
    <dgm:pt modelId="{0F0270B3-A90F-446B-B9CE-6FB1633B830D}" type="pres">
      <dgm:prSet presAssocID="{E1EC05B9-3BDC-43EE-8297-4EF434A4EB35}" presName="rootComposite2" presStyleCnt="0"/>
      <dgm:spPr/>
    </dgm:pt>
    <dgm:pt modelId="{5378C623-3C28-4417-8931-997BB3AF2167}" type="pres">
      <dgm:prSet presAssocID="{E1EC05B9-3BDC-43EE-8297-4EF434A4EB35}" presName="rootText2" presStyleLbl="alignAcc1" presStyleIdx="0" presStyleCnt="0" custScaleX="275186" custLinFactNeighborX="-97121" custLinFactNeighborY="28366">
        <dgm:presLayoutVars>
          <dgm:chPref val="3"/>
        </dgm:presLayoutVars>
      </dgm:prSet>
      <dgm:spPr/>
    </dgm:pt>
    <dgm:pt modelId="{4ACB0C1A-B243-4251-B8F8-B4733E5399AF}" type="pres">
      <dgm:prSet presAssocID="{E1EC05B9-3BDC-43EE-8297-4EF434A4EB35}" presName="topArc2" presStyleLbl="parChTrans1D1" presStyleIdx="6" presStyleCnt="78"/>
      <dgm:spPr/>
    </dgm:pt>
    <dgm:pt modelId="{27ECD63E-7EC6-49FE-B162-BE96C2AA8109}" type="pres">
      <dgm:prSet presAssocID="{E1EC05B9-3BDC-43EE-8297-4EF434A4EB35}" presName="bottomArc2" presStyleLbl="parChTrans1D1" presStyleIdx="7" presStyleCnt="78"/>
      <dgm:spPr/>
    </dgm:pt>
    <dgm:pt modelId="{13CD2112-1384-4E13-8AF5-573C8B680759}" type="pres">
      <dgm:prSet presAssocID="{E1EC05B9-3BDC-43EE-8297-4EF434A4EB35}" presName="topConnNode2" presStyleLbl="node3" presStyleIdx="0" presStyleCnt="0"/>
      <dgm:spPr/>
    </dgm:pt>
    <dgm:pt modelId="{DD3993AA-58BE-49A1-AC2E-9C94BC67549F}" type="pres">
      <dgm:prSet presAssocID="{E1EC05B9-3BDC-43EE-8297-4EF434A4EB35}" presName="hierChild4" presStyleCnt="0"/>
      <dgm:spPr/>
    </dgm:pt>
    <dgm:pt modelId="{BA26CA56-CC93-4C97-A11F-4F25660D141D}" type="pres">
      <dgm:prSet presAssocID="{E1EC05B9-3BDC-43EE-8297-4EF434A4EB35}" presName="hierChild5" presStyleCnt="0"/>
      <dgm:spPr/>
    </dgm:pt>
    <dgm:pt modelId="{9F9C07F4-2584-4BC9-BADD-EB387C0DD6E8}" type="pres">
      <dgm:prSet presAssocID="{FAFA3D94-2630-4628-B4A5-E2B1EAB41B42}" presName="hierChild5" presStyleCnt="0"/>
      <dgm:spPr/>
    </dgm:pt>
    <dgm:pt modelId="{282A47AB-86B1-4260-A97E-21E356CF0C06}" type="pres">
      <dgm:prSet presAssocID="{EBADB628-4E02-4725-B8B7-D02034781B1F}" presName="Name28" presStyleLbl="parChTrans1D2" presStyleIdx="1" presStyleCnt="5" custSzX="6976378"/>
      <dgm:spPr/>
    </dgm:pt>
    <dgm:pt modelId="{9B4EBDFE-B73B-4F55-AB03-F16E7889359A}" type="pres">
      <dgm:prSet presAssocID="{1CC5ADFB-0853-4D77-8EF0-533CF7434567}" presName="hierRoot2" presStyleCnt="0">
        <dgm:presLayoutVars>
          <dgm:hierBranch val="init"/>
        </dgm:presLayoutVars>
      </dgm:prSet>
      <dgm:spPr/>
    </dgm:pt>
    <dgm:pt modelId="{14734DAF-AE51-4EE4-83CF-FFFA86484812}" type="pres">
      <dgm:prSet presAssocID="{1CC5ADFB-0853-4D77-8EF0-533CF7434567}" presName="rootComposite2" presStyleCnt="0"/>
      <dgm:spPr/>
    </dgm:pt>
    <dgm:pt modelId="{857A3406-415D-4CC1-842F-117C9A8FBDA2}" type="pres">
      <dgm:prSet presAssocID="{1CC5ADFB-0853-4D77-8EF0-533CF7434567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D78AEC2F-2281-42A9-8D2D-86BBDEC4446A}" type="pres">
      <dgm:prSet presAssocID="{1CC5ADFB-0853-4D77-8EF0-533CF7434567}" presName="topArc2" presStyleLbl="parChTrans1D1" presStyleIdx="8" presStyleCnt="78"/>
      <dgm:spPr/>
    </dgm:pt>
    <dgm:pt modelId="{8B41B5E0-8026-422C-98D4-EFF78C2B7806}" type="pres">
      <dgm:prSet presAssocID="{1CC5ADFB-0853-4D77-8EF0-533CF7434567}" presName="bottomArc2" presStyleLbl="parChTrans1D1" presStyleIdx="9" presStyleCnt="78"/>
      <dgm:spPr/>
    </dgm:pt>
    <dgm:pt modelId="{83239BF1-4F65-473A-8052-61655E593220}" type="pres">
      <dgm:prSet presAssocID="{1CC5ADFB-0853-4D77-8EF0-533CF7434567}" presName="topConnNode2" presStyleLbl="node2" presStyleIdx="0" presStyleCnt="0"/>
      <dgm:spPr/>
    </dgm:pt>
    <dgm:pt modelId="{2D154A7B-10AC-4CB5-8F22-2E7CA8206052}" type="pres">
      <dgm:prSet presAssocID="{1CC5ADFB-0853-4D77-8EF0-533CF7434567}" presName="hierChild4" presStyleCnt="0"/>
      <dgm:spPr/>
    </dgm:pt>
    <dgm:pt modelId="{F9976CB3-B3AA-455D-8CA2-EE30BB66B81D}" type="pres">
      <dgm:prSet presAssocID="{AE010B5A-7DC4-4C9F-84FC-E520C0706594}" presName="Name28" presStyleLbl="parChTrans1D3" presStyleIdx="2" presStyleCnt="33" custSzX="770842"/>
      <dgm:spPr/>
    </dgm:pt>
    <dgm:pt modelId="{1A151323-93A1-450A-8D3B-7A4AABC89686}" type="pres">
      <dgm:prSet presAssocID="{5DE4E408-4A3B-418A-B936-244C1247B5D4}" presName="hierRoot2" presStyleCnt="0">
        <dgm:presLayoutVars>
          <dgm:hierBranch val="init"/>
        </dgm:presLayoutVars>
      </dgm:prSet>
      <dgm:spPr/>
    </dgm:pt>
    <dgm:pt modelId="{E9E89D34-BBA1-4B62-875A-2BF4F8AE09FC}" type="pres">
      <dgm:prSet presAssocID="{5DE4E408-4A3B-418A-B936-244C1247B5D4}" presName="rootComposite2" presStyleCnt="0"/>
      <dgm:spPr/>
    </dgm:pt>
    <dgm:pt modelId="{D17AAB9A-5970-4A3C-A07D-2511A3173D5E}" type="pres">
      <dgm:prSet presAssocID="{5DE4E408-4A3B-418A-B936-244C1247B5D4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B1BA5B06-E711-45EE-BD2C-9207B0ABD272}" type="pres">
      <dgm:prSet presAssocID="{5DE4E408-4A3B-418A-B936-244C1247B5D4}" presName="topArc2" presStyleLbl="parChTrans1D1" presStyleIdx="10" presStyleCnt="78"/>
      <dgm:spPr/>
    </dgm:pt>
    <dgm:pt modelId="{BC78FEFC-FC7E-4043-8123-F89C79E18B21}" type="pres">
      <dgm:prSet presAssocID="{5DE4E408-4A3B-418A-B936-244C1247B5D4}" presName="bottomArc2" presStyleLbl="parChTrans1D1" presStyleIdx="11" presStyleCnt="78"/>
      <dgm:spPr/>
    </dgm:pt>
    <dgm:pt modelId="{DA1854A8-0BD0-471A-9F5E-EA9DE8FFCB45}" type="pres">
      <dgm:prSet presAssocID="{5DE4E408-4A3B-418A-B936-244C1247B5D4}" presName="topConnNode2" presStyleLbl="node3" presStyleIdx="0" presStyleCnt="0"/>
      <dgm:spPr/>
    </dgm:pt>
    <dgm:pt modelId="{2D3A73C6-8EA7-4833-835E-B03EADDFD20B}" type="pres">
      <dgm:prSet presAssocID="{5DE4E408-4A3B-418A-B936-244C1247B5D4}" presName="hierChild4" presStyleCnt="0"/>
      <dgm:spPr/>
    </dgm:pt>
    <dgm:pt modelId="{91765872-DAD2-4ADC-8434-F5ED044ECE35}" type="pres">
      <dgm:prSet presAssocID="{5DE4E408-4A3B-418A-B936-244C1247B5D4}" presName="hierChild5" presStyleCnt="0"/>
      <dgm:spPr/>
    </dgm:pt>
    <dgm:pt modelId="{35CBE1B5-9651-4ABB-8237-7DA5937743A4}" type="pres">
      <dgm:prSet presAssocID="{A4CE6189-6EDC-489C-B338-3C3184C269F6}" presName="Name28" presStyleLbl="parChTrans1D3" presStyleIdx="3" presStyleCnt="33" custSzX="770842"/>
      <dgm:spPr/>
    </dgm:pt>
    <dgm:pt modelId="{2429C576-7C09-40E9-9A08-44961F4D364A}" type="pres">
      <dgm:prSet presAssocID="{C68E4D15-76A6-4C7D-A973-FD9907C56C0B}" presName="hierRoot2" presStyleCnt="0">
        <dgm:presLayoutVars>
          <dgm:hierBranch val="init"/>
        </dgm:presLayoutVars>
      </dgm:prSet>
      <dgm:spPr/>
    </dgm:pt>
    <dgm:pt modelId="{9AC043BD-9087-486E-B1D2-77F8911D8761}" type="pres">
      <dgm:prSet presAssocID="{C68E4D15-76A6-4C7D-A973-FD9907C56C0B}" presName="rootComposite2" presStyleCnt="0"/>
      <dgm:spPr/>
    </dgm:pt>
    <dgm:pt modelId="{CC50CC96-CBDE-43E2-9A57-1332F3631F78}" type="pres">
      <dgm:prSet presAssocID="{C68E4D15-76A6-4C7D-A973-FD9907C56C0B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10B26371-85A3-4DE6-8277-7DDAD42ECFF0}" type="pres">
      <dgm:prSet presAssocID="{C68E4D15-76A6-4C7D-A973-FD9907C56C0B}" presName="topArc2" presStyleLbl="parChTrans1D1" presStyleIdx="12" presStyleCnt="78"/>
      <dgm:spPr/>
    </dgm:pt>
    <dgm:pt modelId="{DECC0E09-C8A9-4A1C-B429-D4D862314627}" type="pres">
      <dgm:prSet presAssocID="{C68E4D15-76A6-4C7D-A973-FD9907C56C0B}" presName="bottomArc2" presStyleLbl="parChTrans1D1" presStyleIdx="13" presStyleCnt="78"/>
      <dgm:spPr/>
    </dgm:pt>
    <dgm:pt modelId="{2DD21EFE-236D-44FC-8FB4-7AE2F079FBDC}" type="pres">
      <dgm:prSet presAssocID="{C68E4D15-76A6-4C7D-A973-FD9907C56C0B}" presName="topConnNode2" presStyleLbl="node3" presStyleIdx="0" presStyleCnt="0"/>
      <dgm:spPr/>
    </dgm:pt>
    <dgm:pt modelId="{010128CF-E6D6-42AD-887D-3E4A06AB32B9}" type="pres">
      <dgm:prSet presAssocID="{C68E4D15-76A6-4C7D-A973-FD9907C56C0B}" presName="hierChild4" presStyleCnt="0"/>
      <dgm:spPr/>
    </dgm:pt>
    <dgm:pt modelId="{53D56738-9404-4B34-A00C-26DDB92643FF}" type="pres">
      <dgm:prSet presAssocID="{C68E4D15-76A6-4C7D-A973-FD9907C56C0B}" presName="hierChild5" presStyleCnt="0"/>
      <dgm:spPr/>
    </dgm:pt>
    <dgm:pt modelId="{602AABDC-1C8A-4E09-B99F-196D67628D78}" type="pres">
      <dgm:prSet presAssocID="{E5205FF1-3CB1-40CA-B1CF-A92758D6F6C6}" presName="Name28" presStyleLbl="parChTrans1D3" presStyleIdx="4" presStyleCnt="33" custSzX="770842"/>
      <dgm:spPr/>
    </dgm:pt>
    <dgm:pt modelId="{A8FF4602-3FA2-487D-B294-8A1E6151FFF4}" type="pres">
      <dgm:prSet presAssocID="{F941A99B-0FCA-4609-B846-F1BCEAD4229E}" presName="hierRoot2" presStyleCnt="0">
        <dgm:presLayoutVars>
          <dgm:hierBranch val="init"/>
        </dgm:presLayoutVars>
      </dgm:prSet>
      <dgm:spPr/>
    </dgm:pt>
    <dgm:pt modelId="{7DA6914B-F71D-4412-B6E4-8FD8308990DE}" type="pres">
      <dgm:prSet presAssocID="{F941A99B-0FCA-4609-B846-F1BCEAD4229E}" presName="rootComposite2" presStyleCnt="0"/>
      <dgm:spPr/>
    </dgm:pt>
    <dgm:pt modelId="{6DE48443-8ED2-4D75-A0BB-33A63BFF7DA3}" type="pres">
      <dgm:prSet presAssocID="{F941A99B-0FCA-4609-B846-F1BCEAD4229E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331580F6-6351-4DED-AEC3-ED1BC8F6A2AC}" type="pres">
      <dgm:prSet presAssocID="{F941A99B-0FCA-4609-B846-F1BCEAD4229E}" presName="topArc2" presStyleLbl="parChTrans1D1" presStyleIdx="14" presStyleCnt="78"/>
      <dgm:spPr/>
    </dgm:pt>
    <dgm:pt modelId="{83634F55-F00A-4C5D-AA7D-8F1BCBBDFBE4}" type="pres">
      <dgm:prSet presAssocID="{F941A99B-0FCA-4609-B846-F1BCEAD4229E}" presName="bottomArc2" presStyleLbl="parChTrans1D1" presStyleIdx="15" presStyleCnt="78"/>
      <dgm:spPr/>
    </dgm:pt>
    <dgm:pt modelId="{32EAF122-B147-4BDD-9F9B-0BF3460E4540}" type="pres">
      <dgm:prSet presAssocID="{F941A99B-0FCA-4609-B846-F1BCEAD4229E}" presName="topConnNode2" presStyleLbl="node3" presStyleIdx="0" presStyleCnt="0"/>
      <dgm:spPr/>
    </dgm:pt>
    <dgm:pt modelId="{AEFF9AC2-C472-46C8-9DC1-59DE73CA75C9}" type="pres">
      <dgm:prSet presAssocID="{F941A99B-0FCA-4609-B846-F1BCEAD4229E}" presName="hierChild4" presStyleCnt="0"/>
      <dgm:spPr/>
    </dgm:pt>
    <dgm:pt modelId="{9CD5453A-E868-4294-A48C-374D7E4CA9CF}" type="pres">
      <dgm:prSet presAssocID="{F941A99B-0FCA-4609-B846-F1BCEAD4229E}" presName="hierChild5" presStyleCnt="0"/>
      <dgm:spPr/>
    </dgm:pt>
    <dgm:pt modelId="{1C3A61A6-95AA-47EF-8F0B-627FABCF0DCE}" type="pres">
      <dgm:prSet presAssocID="{FA081783-A467-4F3F-AA0F-C37BD23912BD}" presName="Name28" presStyleLbl="parChTrans1D3" presStyleIdx="5" presStyleCnt="33" custSzX="770842"/>
      <dgm:spPr/>
    </dgm:pt>
    <dgm:pt modelId="{A2EDF5BE-8AF8-4C72-A3D5-BA6685316911}" type="pres">
      <dgm:prSet presAssocID="{30BF7085-9465-4382-A3A4-CF013BB7852D}" presName="hierRoot2" presStyleCnt="0">
        <dgm:presLayoutVars>
          <dgm:hierBranch val="init"/>
        </dgm:presLayoutVars>
      </dgm:prSet>
      <dgm:spPr/>
    </dgm:pt>
    <dgm:pt modelId="{BDB9D574-FACC-4343-92B7-A54581EA52D2}" type="pres">
      <dgm:prSet presAssocID="{30BF7085-9465-4382-A3A4-CF013BB7852D}" presName="rootComposite2" presStyleCnt="0"/>
      <dgm:spPr/>
    </dgm:pt>
    <dgm:pt modelId="{DF502AAF-3A72-4842-B2D3-EF1CE2FB8820}" type="pres">
      <dgm:prSet presAssocID="{30BF7085-9465-4382-A3A4-CF013BB7852D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DDB706F6-A052-4362-8956-ED883CB7D64C}" type="pres">
      <dgm:prSet presAssocID="{30BF7085-9465-4382-A3A4-CF013BB7852D}" presName="topArc2" presStyleLbl="parChTrans1D1" presStyleIdx="16" presStyleCnt="78"/>
      <dgm:spPr/>
    </dgm:pt>
    <dgm:pt modelId="{8181253A-1DF1-41A7-8341-20667E09D850}" type="pres">
      <dgm:prSet presAssocID="{30BF7085-9465-4382-A3A4-CF013BB7852D}" presName="bottomArc2" presStyleLbl="parChTrans1D1" presStyleIdx="17" presStyleCnt="78"/>
      <dgm:spPr/>
    </dgm:pt>
    <dgm:pt modelId="{F15AD1A2-EAD5-4D20-A2FC-FDEF418256E6}" type="pres">
      <dgm:prSet presAssocID="{30BF7085-9465-4382-A3A4-CF013BB7852D}" presName="topConnNode2" presStyleLbl="node3" presStyleIdx="0" presStyleCnt="0"/>
      <dgm:spPr/>
    </dgm:pt>
    <dgm:pt modelId="{AFDEA9F7-1739-4707-87D9-122EF6364CFC}" type="pres">
      <dgm:prSet presAssocID="{30BF7085-9465-4382-A3A4-CF013BB7852D}" presName="hierChild4" presStyleCnt="0"/>
      <dgm:spPr/>
    </dgm:pt>
    <dgm:pt modelId="{2D5D0386-29FD-4E76-91DF-2B7EAFE401AE}" type="pres">
      <dgm:prSet presAssocID="{30BF7085-9465-4382-A3A4-CF013BB7852D}" presName="hierChild5" presStyleCnt="0"/>
      <dgm:spPr/>
    </dgm:pt>
    <dgm:pt modelId="{C48108FB-6693-4E65-B5A9-24379697A3C6}" type="pres">
      <dgm:prSet presAssocID="{9D467C0E-F119-4B0D-9D06-306C6D71865D}" presName="Name28" presStyleLbl="parChTrans1D3" presStyleIdx="6" presStyleCnt="33" custSzX="770842"/>
      <dgm:spPr/>
    </dgm:pt>
    <dgm:pt modelId="{10206F8F-CA8F-4BF8-9DFC-96673BBE80B1}" type="pres">
      <dgm:prSet presAssocID="{3CC5A88E-89C3-4347-B1C7-0E7A2B126D76}" presName="hierRoot2" presStyleCnt="0">
        <dgm:presLayoutVars>
          <dgm:hierBranch val="init"/>
        </dgm:presLayoutVars>
      </dgm:prSet>
      <dgm:spPr/>
    </dgm:pt>
    <dgm:pt modelId="{25E79FB6-A297-44FF-8E0C-6998BD965EE3}" type="pres">
      <dgm:prSet presAssocID="{3CC5A88E-89C3-4347-B1C7-0E7A2B126D76}" presName="rootComposite2" presStyleCnt="0"/>
      <dgm:spPr/>
    </dgm:pt>
    <dgm:pt modelId="{9D8D7EB6-2C3D-45B7-9BA1-FFC5194F6D83}" type="pres">
      <dgm:prSet presAssocID="{3CC5A88E-89C3-4347-B1C7-0E7A2B126D76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5EEAFDD4-2E56-4F24-9351-420A50A474CD}" type="pres">
      <dgm:prSet presAssocID="{3CC5A88E-89C3-4347-B1C7-0E7A2B126D76}" presName="topArc2" presStyleLbl="parChTrans1D1" presStyleIdx="18" presStyleCnt="78"/>
      <dgm:spPr/>
    </dgm:pt>
    <dgm:pt modelId="{991C74D6-2215-4F79-8A2B-DA0BE27BAB01}" type="pres">
      <dgm:prSet presAssocID="{3CC5A88E-89C3-4347-B1C7-0E7A2B126D76}" presName="bottomArc2" presStyleLbl="parChTrans1D1" presStyleIdx="19" presStyleCnt="78"/>
      <dgm:spPr/>
    </dgm:pt>
    <dgm:pt modelId="{72CACC3A-565F-4F7C-B61B-AE78A73686DF}" type="pres">
      <dgm:prSet presAssocID="{3CC5A88E-89C3-4347-B1C7-0E7A2B126D76}" presName="topConnNode2" presStyleLbl="node3" presStyleIdx="0" presStyleCnt="0"/>
      <dgm:spPr/>
    </dgm:pt>
    <dgm:pt modelId="{061C401D-C69E-4BB6-BE96-C4DF296E5443}" type="pres">
      <dgm:prSet presAssocID="{3CC5A88E-89C3-4347-B1C7-0E7A2B126D76}" presName="hierChild4" presStyleCnt="0"/>
      <dgm:spPr/>
    </dgm:pt>
    <dgm:pt modelId="{14F2CAE0-8A34-496C-AD26-625F1D78FE51}" type="pres">
      <dgm:prSet presAssocID="{3CC5A88E-89C3-4347-B1C7-0E7A2B126D76}" presName="hierChild5" presStyleCnt="0"/>
      <dgm:spPr/>
    </dgm:pt>
    <dgm:pt modelId="{EDF62101-C679-4EB6-8E63-99469CF58782}" type="pres">
      <dgm:prSet presAssocID="{665B33CF-47F0-4D13-A697-0FC320B59453}" presName="Name28" presStyleLbl="parChTrans1D3" presStyleIdx="7" presStyleCnt="33" custSzX="770842"/>
      <dgm:spPr/>
    </dgm:pt>
    <dgm:pt modelId="{92F8FC44-0C37-4607-B668-9887F233FA66}" type="pres">
      <dgm:prSet presAssocID="{857E9F12-7A5F-44E9-B19E-D6719880BED6}" presName="hierRoot2" presStyleCnt="0">
        <dgm:presLayoutVars>
          <dgm:hierBranch val="init"/>
        </dgm:presLayoutVars>
      </dgm:prSet>
      <dgm:spPr/>
    </dgm:pt>
    <dgm:pt modelId="{8876E48B-885E-4F24-A5A7-E29D63251554}" type="pres">
      <dgm:prSet presAssocID="{857E9F12-7A5F-44E9-B19E-D6719880BED6}" presName="rootComposite2" presStyleCnt="0"/>
      <dgm:spPr/>
    </dgm:pt>
    <dgm:pt modelId="{B61D1B87-698F-434C-802F-D69331413DC8}" type="pres">
      <dgm:prSet presAssocID="{857E9F12-7A5F-44E9-B19E-D6719880BED6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76B76BB0-022F-4DD3-BE31-C4360F243EE8}" type="pres">
      <dgm:prSet presAssocID="{857E9F12-7A5F-44E9-B19E-D6719880BED6}" presName="topArc2" presStyleLbl="parChTrans1D1" presStyleIdx="20" presStyleCnt="78"/>
      <dgm:spPr/>
    </dgm:pt>
    <dgm:pt modelId="{99059B7B-B80B-4EE6-A60B-7E7B1D9F92DD}" type="pres">
      <dgm:prSet presAssocID="{857E9F12-7A5F-44E9-B19E-D6719880BED6}" presName="bottomArc2" presStyleLbl="parChTrans1D1" presStyleIdx="21" presStyleCnt="78"/>
      <dgm:spPr/>
    </dgm:pt>
    <dgm:pt modelId="{ABED4A79-A593-40A8-B587-9BC5FCE39DB7}" type="pres">
      <dgm:prSet presAssocID="{857E9F12-7A5F-44E9-B19E-D6719880BED6}" presName="topConnNode2" presStyleLbl="node3" presStyleIdx="0" presStyleCnt="0"/>
      <dgm:spPr/>
    </dgm:pt>
    <dgm:pt modelId="{11DE22EF-0314-4E6B-9074-1D9C97F2E9F5}" type="pres">
      <dgm:prSet presAssocID="{857E9F12-7A5F-44E9-B19E-D6719880BED6}" presName="hierChild4" presStyleCnt="0"/>
      <dgm:spPr/>
    </dgm:pt>
    <dgm:pt modelId="{1B4521B9-923C-46BD-B6EC-A43D91E7909C}" type="pres">
      <dgm:prSet presAssocID="{857E9F12-7A5F-44E9-B19E-D6719880BED6}" presName="hierChild5" presStyleCnt="0"/>
      <dgm:spPr/>
    </dgm:pt>
    <dgm:pt modelId="{D0CD1375-5B30-4CCE-B03B-2B4AC98A81F6}" type="pres">
      <dgm:prSet presAssocID="{FC075B42-EAED-4FC2-8E68-ED9DF0C890AD}" presName="Name28" presStyleLbl="parChTrans1D3" presStyleIdx="8" presStyleCnt="33" custSzX="770842"/>
      <dgm:spPr/>
    </dgm:pt>
    <dgm:pt modelId="{0F54E080-2FFA-472A-8992-A11AA4C096D6}" type="pres">
      <dgm:prSet presAssocID="{973A5FA8-FA52-41DF-9FBC-B1EA91383329}" presName="hierRoot2" presStyleCnt="0">
        <dgm:presLayoutVars>
          <dgm:hierBranch val="init"/>
        </dgm:presLayoutVars>
      </dgm:prSet>
      <dgm:spPr/>
    </dgm:pt>
    <dgm:pt modelId="{1560A856-7C22-4688-A95C-2772D367186C}" type="pres">
      <dgm:prSet presAssocID="{973A5FA8-FA52-41DF-9FBC-B1EA91383329}" presName="rootComposite2" presStyleCnt="0"/>
      <dgm:spPr/>
    </dgm:pt>
    <dgm:pt modelId="{F0047B1F-0841-4A31-B63D-14BD5C7553D3}" type="pres">
      <dgm:prSet presAssocID="{973A5FA8-FA52-41DF-9FBC-B1EA91383329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18C15250-420B-44D4-A1AA-BDB31CA4F236}" type="pres">
      <dgm:prSet presAssocID="{973A5FA8-FA52-41DF-9FBC-B1EA91383329}" presName="topArc2" presStyleLbl="parChTrans1D1" presStyleIdx="22" presStyleCnt="78"/>
      <dgm:spPr/>
    </dgm:pt>
    <dgm:pt modelId="{5264922E-7F5E-4E29-A184-C1171392BAC5}" type="pres">
      <dgm:prSet presAssocID="{973A5FA8-FA52-41DF-9FBC-B1EA91383329}" presName="bottomArc2" presStyleLbl="parChTrans1D1" presStyleIdx="23" presStyleCnt="78"/>
      <dgm:spPr/>
    </dgm:pt>
    <dgm:pt modelId="{1610B8A8-5FEC-40CF-B78F-B58F2CD97D6A}" type="pres">
      <dgm:prSet presAssocID="{973A5FA8-FA52-41DF-9FBC-B1EA91383329}" presName="topConnNode2" presStyleLbl="node3" presStyleIdx="0" presStyleCnt="0"/>
      <dgm:spPr/>
    </dgm:pt>
    <dgm:pt modelId="{CED3DA32-6365-44D7-B59E-230F212DDA6A}" type="pres">
      <dgm:prSet presAssocID="{973A5FA8-FA52-41DF-9FBC-B1EA91383329}" presName="hierChild4" presStyleCnt="0"/>
      <dgm:spPr/>
    </dgm:pt>
    <dgm:pt modelId="{F8DC4337-AFBA-4F2F-B5A6-B341078BD6ED}" type="pres">
      <dgm:prSet presAssocID="{973A5FA8-FA52-41DF-9FBC-B1EA91383329}" presName="hierChild5" presStyleCnt="0"/>
      <dgm:spPr/>
    </dgm:pt>
    <dgm:pt modelId="{88C22675-3B41-43DA-A023-E7A963375903}" type="pres">
      <dgm:prSet presAssocID="{1BEBCAFF-F2F2-4829-83C1-D54AED230772}" presName="Name28" presStyleLbl="parChTrans1D3" presStyleIdx="9" presStyleCnt="33" custSzX="770842"/>
      <dgm:spPr/>
    </dgm:pt>
    <dgm:pt modelId="{A185A82A-B366-4A1D-A39C-1A0A6ACA471E}" type="pres">
      <dgm:prSet presAssocID="{95855F4D-E637-4EFC-B6D9-4B424F99F228}" presName="hierRoot2" presStyleCnt="0">
        <dgm:presLayoutVars>
          <dgm:hierBranch val="init"/>
        </dgm:presLayoutVars>
      </dgm:prSet>
      <dgm:spPr/>
    </dgm:pt>
    <dgm:pt modelId="{79D991D9-3613-4AD6-A66A-E6218DB1C877}" type="pres">
      <dgm:prSet presAssocID="{95855F4D-E637-4EFC-B6D9-4B424F99F228}" presName="rootComposite2" presStyleCnt="0"/>
      <dgm:spPr/>
    </dgm:pt>
    <dgm:pt modelId="{462B6E4A-E8E2-439A-8F81-B435185AC7D3}" type="pres">
      <dgm:prSet presAssocID="{95855F4D-E637-4EFC-B6D9-4B424F99F228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FDF75485-58E9-4980-B057-E36F657AD075}" type="pres">
      <dgm:prSet presAssocID="{95855F4D-E637-4EFC-B6D9-4B424F99F228}" presName="topArc2" presStyleLbl="parChTrans1D1" presStyleIdx="24" presStyleCnt="78"/>
      <dgm:spPr/>
    </dgm:pt>
    <dgm:pt modelId="{F164EBB6-F105-47C3-82CF-5E7688AD597F}" type="pres">
      <dgm:prSet presAssocID="{95855F4D-E637-4EFC-B6D9-4B424F99F228}" presName="bottomArc2" presStyleLbl="parChTrans1D1" presStyleIdx="25" presStyleCnt="78"/>
      <dgm:spPr/>
    </dgm:pt>
    <dgm:pt modelId="{9D6704FE-683B-4840-8622-4038C29E6001}" type="pres">
      <dgm:prSet presAssocID="{95855F4D-E637-4EFC-B6D9-4B424F99F228}" presName="topConnNode2" presStyleLbl="node3" presStyleIdx="0" presStyleCnt="0"/>
      <dgm:spPr/>
    </dgm:pt>
    <dgm:pt modelId="{7FCCA795-2A30-4F9C-943E-29CFE2F0B4D7}" type="pres">
      <dgm:prSet presAssocID="{95855F4D-E637-4EFC-B6D9-4B424F99F228}" presName="hierChild4" presStyleCnt="0"/>
      <dgm:spPr/>
    </dgm:pt>
    <dgm:pt modelId="{0D1F9025-1A69-4EA6-BD16-C117A4D40CCD}" type="pres">
      <dgm:prSet presAssocID="{95855F4D-E637-4EFC-B6D9-4B424F99F228}" presName="hierChild5" presStyleCnt="0"/>
      <dgm:spPr/>
    </dgm:pt>
    <dgm:pt modelId="{19637C3E-3A6E-4E79-9439-790917C9058A}" type="pres">
      <dgm:prSet presAssocID="{D9504F18-CE1C-467F-88AA-934DA329CB09}" presName="Name28" presStyleLbl="parChTrans1D3" presStyleIdx="10" presStyleCnt="33" custSzX="770842"/>
      <dgm:spPr/>
    </dgm:pt>
    <dgm:pt modelId="{5EB0C339-C9D6-4A6E-B136-BC5E36A04421}" type="pres">
      <dgm:prSet presAssocID="{F8BD43E3-A471-4601-91A7-9CC396EBDA3B}" presName="hierRoot2" presStyleCnt="0">
        <dgm:presLayoutVars>
          <dgm:hierBranch val="init"/>
        </dgm:presLayoutVars>
      </dgm:prSet>
      <dgm:spPr/>
    </dgm:pt>
    <dgm:pt modelId="{A0973E89-928C-4F83-BA20-E510D428A8AD}" type="pres">
      <dgm:prSet presAssocID="{F8BD43E3-A471-4601-91A7-9CC396EBDA3B}" presName="rootComposite2" presStyleCnt="0"/>
      <dgm:spPr/>
    </dgm:pt>
    <dgm:pt modelId="{14FF76A5-416E-409E-A3A7-35227EC2ADD0}" type="pres">
      <dgm:prSet presAssocID="{F8BD43E3-A471-4601-91A7-9CC396EBDA3B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831354BD-47EB-49D4-A79E-0EC45F75FF80}" type="pres">
      <dgm:prSet presAssocID="{F8BD43E3-A471-4601-91A7-9CC396EBDA3B}" presName="topArc2" presStyleLbl="parChTrans1D1" presStyleIdx="26" presStyleCnt="78"/>
      <dgm:spPr/>
    </dgm:pt>
    <dgm:pt modelId="{1643687B-8842-45B0-BE9F-3CCB2FD1B018}" type="pres">
      <dgm:prSet presAssocID="{F8BD43E3-A471-4601-91A7-9CC396EBDA3B}" presName="bottomArc2" presStyleLbl="parChTrans1D1" presStyleIdx="27" presStyleCnt="78"/>
      <dgm:spPr/>
    </dgm:pt>
    <dgm:pt modelId="{6992E759-A572-4F17-ACE9-D1EDCD40D287}" type="pres">
      <dgm:prSet presAssocID="{F8BD43E3-A471-4601-91A7-9CC396EBDA3B}" presName="topConnNode2" presStyleLbl="node3" presStyleIdx="0" presStyleCnt="0"/>
      <dgm:spPr/>
    </dgm:pt>
    <dgm:pt modelId="{3842713F-1BEF-48AD-A1CD-5419ABA06C8E}" type="pres">
      <dgm:prSet presAssocID="{F8BD43E3-A471-4601-91A7-9CC396EBDA3B}" presName="hierChild4" presStyleCnt="0"/>
      <dgm:spPr/>
    </dgm:pt>
    <dgm:pt modelId="{7D1772A3-5D93-4BE5-A142-F8ACD4A71B50}" type="pres">
      <dgm:prSet presAssocID="{F8BD43E3-A471-4601-91A7-9CC396EBDA3B}" presName="hierChild5" presStyleCnt="0"/>
      <dgm:spPr/>
    </dgm:pt>
    <dgm:pt modelId="{F85C1CC0-D7C3-4BBF-BCC3-89E9405611A2}" type="pres">
      <dgm:prSet presAssocID="{E7FBE082-5D4C-43F5-B8CF-96C350231CED}" presName="Name28" presStyleLbl="parChTrans1D3" presStyleIdx="11" presStyleCnt="33" custSzX="770842"/>
      <dgm:spPr/>
    </dgm:pt>
    <dgm:pt modelId="{781863CB-A816-4EA7-B52C-282CDF1DBAE1}" type="pres">
      <dgm:prSet presAssocID="{8CD3CDBE-9F2B-48FC-9B43-52A8C70EAFD8}" presName="hierRoot2" presStyleCnt="0">
        <dgm:presLayoutVars>
          <dgm:hierBranch val="init"/>
        </dgm:presLayoutVars>
      </dgm:prSet>
      <dgm:spPr/>
    </dgm:pt>
    <dgm:pt modelId="{E1C0C4D0-F89E-442B-87BB-E2E5F781FED4}" type="pres">
      <dgm:prSet presAssocID="{8CD3CDBE-9F2B-48FC-9B43-52A8C70EAFD8}" presName="rootComposite2" presStyleCnt="0"/>
      <dgm:spPr/>
    </dgm:pt>
    <dgm:pt modelId="{5FC98582-A877-4134-9FE3-C6E961210E09}" type="pres">
      <dgm:prSet presAssocID="{8CD3CDBE-9F2B-48FC-9B43-52A8C70EAFD8}" presName="rootText2" presStyleLbl="alignAcc1" presStyleIdx="0" presStyleCnt="0" custScaleX="275186" custLinFactNeighborX="-56299" custLinFactNeighborY="28366">
        <dgm:presLayoutVars>
          <dgm:chPref val="3"/>
        </dgm:presLayoutVars>
      </dgm:prSet>
      <dgm:spPr/>
    </dgm:pt>
    <dgm:pt modelId="{1228505B-78FF-448F-8AA8-FE651810F971}" type="pres">
      <dgm:prSet presAssocID="{8CD3CDBE-9F2B-48FC-9B43-52A8C70EAFD8}" presName="topArc2" presStyleLbl="parChTrans1D1" presStyleIdx="28" presStyleCnt="78"/>
      <dgm:spPr/>
    </dgm:pt>
    <dgm:pt modelId="{BBF9996B-1856-47AF-ACB6-88B0501DE0A1}" type="pres">
      <dgm:prSet presAssocID="{8CD3CDBE-9F2B-48FC-9B43-52A8C70EAFD8}" presName="bottomArc2" presStyleLbl="parChTrans1D1" presStyleIdx="29" presStyleCnt="78"/>
      <dgm:spPr/>
    </dgm:pt>
    <dgm:pt modelId="{2276D625-F97F-408F-9CD0-37BD8E5A98BC}" type="pres">
      <dgm:prSet presAssocID="{8CD3CDBE-9F2B-48FC-9B43-52A8C70EAFD8}" presName="topConnNode2" presStyleLbl="node3" presStyleIdx="0" presStyleCnt="0"/>
      <dgm:spPr/>
    </dgm:pt>
    <dgm:pt modelId="{7BFA92C9-5BB7-4950-A30A-6E852CD66428}" type="pres">
      <dgm:prSet presAssocID="{8CD3CDBE-9F2B-48FC-9B43-52A8C70EAFD8}" presName="hierChild4" presStyleCnt="0"/>
      <dgm:spPr/>
    </dgm:pt>
    <dgm:pt modelId="{6DEA7171-8C82-4E28-8B83-3787A5C58443}" type="pres">
      <dgm:prSet presAssocID="{8CD3CDBE-9F2B-48FC-9B43-52A8C70EAFD8}" presName="hierChild5" presStyleCnt="0"/>
      <dgm:spPr/>
    </dgm:pt>
    <dgm:pt modelId="{0E6D0927-3173-4720-A0CA-E19CE2F0C158}" type="pres">
      <dgm:prSet presAssocID="{1CC5ADFB-0853-4D77-8EF0-533CF7434567}" presName="hierChild5" presStyleCnt="0"/>
      <dgm:spPr/>
    </dgm:pt>
    <dgm:pt modelId="{26233C69-C5B0-4CF2-B92C-2C8DEE0B5E01}" type="pres">
      <dgm:prSet presAssocID="{4E58DDBE-44C3-4A77-AC95-497772565804}" presName="Name28" presStyleLbl="parChTrans1D2" presStyleIdx="2" presStyleCnt="5" custSzX="251630"/>
      <dgm:spPr/>
    </dgm:pt>
    <dgm:pt modelId="{A3ACEC29-972A-4601-8B45-803F98B42009}" type="pres">
      <dgm:prSet presAssocID="{1FDD4E12-CF1C-4B49-A732-C99491553A82}" presName="hierRoot2" presStyleCnt="0">
        <dgm:presLayoutVars>
          <dgm:hierBranch val="init"/>
        </dgm:presLayoutVars>
      </dgm:prSet>
      <dgm:spPr/>
    </dgm:pt>
    <dgm:pt modelId="{56C6B282-7C13-4F8A-A39E-424AC91F3FAF}" type="pres">
      <dgm:prSet presAssocID="{1FDD4E12-CF1C-4B49-A732-C99491553A82}" presName="rootComposite2" presStyleCnt="0"/>
      <dgm:spPr/>
    </dgm:pt>
    <dgm:pt modelId="{D5F691C2-ED43-4842-BDC1-A58A0832376D}" type="pres">
      <dgm:prSet presAssocID="{1FDD4E12-CF1C-4B49-A732-C99491553A82}" presName="rootText2" presStyleLbl="alignAcc1" presStyleIdx="0" presStyleCnt="0" custScaleX="275186">
        <dgm:presLayoutVars>
          <dgm:chPref val="3"/>
        </dgm:presLayoutVars>
      </dgm:prSet>
      <dgm:spPr/>
    </dgm:pt>
    <dgm:pt modelId="{7087A87B-46A6-458C-8D00-4F7C887E4722}" type="pres">
      <dgm:prSet presAssocID="{1FDD4E12-CF1C-4B49-A732-C99491553A82}" presName="topArc2" presStyleLbl="parChTrans1D1" presStyleIdx="30" presStyleCnt="78"/>
      <dgm:spPr/>
    </dgm:pt>
    <dgm:pt modelId="{3EBAF0F3-83EB-408B-AA69-89D0E78D1183}" type="pres">
      <dgm:prSet presAssocID="{1FDD4E12-CF1C-4B49-A732-C99491553A82}" presName="bottomArc2" presStyleLbl="parChTrans1D1" presStyleIdx="31" presStyleCnt="78"/>
      <dgm:spPr/>
    </dgm:pt>
    <dgm:pt modelId="{A207F5ED-DB4E-43A9-A9FD-F335D2EE89BD}" type="pres">
      <dgm:prSet presAssocID="{1FDD4E12-CF1C-4B49-A732-C99491553A82}" presName="topConnNode2" presStyleLbl="node2" presStyleIdx="0" presStyleCnt="0"/>
      <dgm:spPr/>
    </dgm:pt>
    <dgm:pt modelId="{5D729576-C5C2-4132-A0B1-70682B28AFE2}" type="pres">
      <dgm:prSet presAssocID="{1FDD4E12-CF1C-4B49-A732-C99491553A82}" presName="hierChild4" presStyleCnt="0"/>
      <dgm:spPr/>
    </dgm:pt>
    <dgm:pt modelId="{0602485C-F24D-48EF-8CA2-031ACBFCA30F}" type="pres">
      <dgm:prSet presAssocID="{4A71A969-395C-470C-9DD3-0C3802531F3D}" presName="Name28" presStyleLbl="parChTrans1D3" presStyleIdx="12" presStyleCnt="33" custSzX="770842"/>
      <dgm:spPr/>
    </dgm:pt>
    <dgm:pt modelId="{A7EC4B34-9B52-49DD-8963-3646C25242DF}" type="pres">
      <dgm:prSet presAssocID="{8CA1A6D4-0AAF-43B1-BF03-3C869F37A2EC}" presName="hierRoot2" presStyleCnt="0">
        <dgm:presLayoutVars>
          <dgm:hierBranch val="init"/>
        </dgm:presLayoutVars>
      </dgm:prSet>
      <dgm:spPr/>
    </dgm:pt>
    <dgm:pt modelId="{3E3CF8C4-A7BC-4C93-9DF5-27A82D1AF74D}" type="pres">
      <dgm:prSet presAssocID="{8CA1A6D4-0AAF-43B1-BF03-3C869F37A2EC}" presName="rootComposite2" presStyleCnt="0"/>
      <dgm:spPr/>
    </dgm:pt>
    <dgm:pt modelId="{373270B1-11BC-4E1E-90D7-A0579067F2DA}" type="pres">
      <dgm:prSet presAssocID="{8CA1A6D4-0AAF-43B1-BF03-3C869F37A2EC}" presName="rootText2" presStyleLbl="alignAcc1" presStyleIdx="0" presStyleCnt="0" custScaleX="275186">
        <dgm:presLayoutVars>
          <dgm:chPref val="3"/>
        </dgm:presLayoutVars>
      </dgm:prSet>
      <dgm:spPr/>
    </dgm:pt>
    <dgm:pt modelId="{042D7038-F304-4741-9BEB-AC346B10DBAC}" type="pres">
      <dgm:prSet presAssocID="{8CA1A6D4-0AAF-43B1-BF03-3C869F37A2EC}" presName="topArc2" presStyleLbl="parChTrans1D1" presStyleIdx="32" presStyleCnt="78"/>
      <dgm:spPr/>
    </dgm:pt>
    <dgm:pt modelId="{A697770D-1DC8-4381-8ABB-B6A2FD51E5A2}" type="pres">
      <dgm:prSet presAssocID="{8CA1A6D4-0AAF-43B1-BF03-3C869F37A2EC}" presName="bottomArc2" presStyleLbl="parChTrans1D1" presStyleIdx="33" presStyleCnt="78"/>
      <dgm:spPr/>
    </dgm:pt>
    <dgm:pt modelId="{5C908E07-02B1-48DE-A457-8499FEEB818F}" type="pres">
      <dgm:prSet presAssocID="{8CA1A6D4-0AAF-43B1-BF03-3C869F37A2EC}" presName="topConnNode2" presStyleLbl="node3" presStyleIdx="0" presStyleCnt="0"/>
      <dgm:spPr/>
    </dgm:pt>
    <dgm:pt modelId="{04873FA2-FC27-452C-ACFF-74428EBCC12A}" type="pres">
      <dgm:prSet presAssocID="{8CA1A6D4-0AAF-43B1-BF03-3C869F37A2EC}" presName="hierChild4" presStyleCnt="0"/>
      <dgm:spPr/>
    </dgm:pt>
    <dgm:pt modelId="{20794845-8021-4609-B789-B17005CC8C1A}" type="pres">
      <dgm:prSet presAssocID="{8CA1A6D4-0AAF-43B1-BF03-3C869F37A2EC}" presName="hierChild5" presStyleCnt="0"/>
      <dgm:spPr/>
    </dgm:pt>
    <dgm:pt modelId="{CCDB6D3B-44FF-4571-80BD-3A4D8CE64D49}" type="pres">
      <dgm:prSet presAssocID="{AFB8AF4D-B2C7-42F4-9F4E-A8C7FF479BF7}" presName="Name28" presStyleLbl="parChTrans1D3" presStyleIdx="13" presStyleCnt="33" custSzX="770842"/>
      <dgm:spPr/>
    </dgm:pt>
    <dgm:pt modelId="{9CD4DF99-7295-4019-A45A-A5DF1AB04FA5}" type="pres">
      <dgm:prSet presAssocID="{407DFDC6-4A28-4A67-8180-A11A843D73F4}" presName="hierRoot2" presStyleCnt="0">
        <dgm:presLayoutVars>
          <dgm:hierBranch val="init"/>
        </dgm:presLayoutVars>
      </dgm:prSet>
      <dgm:spPr/>
    </dgm:pt>
    <dgm:pt modelId="{59E22ED1-4085-40CF-938D-BC59A94EBB45}" type="pres">
      <dgm:prSet presAssocID="{407DFDC6-4A28-4A67-8180-A11A843D73F4}" presName="rootComposite2" presStyleCnt="0"/>
      <dgm:spPr/>
    </dgm:pt>
    <dgm:pt modelId="{11D5A5F3-6B1E-4CC9-A422-D9EFBBACC7BB}" type="pres">
      <dgm:prSet presAssocID="{407DFDC6-4A28-4A67-8180-A11A843D73F4}" presName="rootText2" presStyleLbl="alignAcc1" presStyleIdx="0" presStyleCnt="0" custScaleX="275186">
        <dgm:presLayoutVars>
          <dgm:chPref val="3"/>
        </dgm:presLayoutVars>
      </dgm:prSet>
      <dgm:spPr/>
    </dgm:pt>
    <dgm:pt modelId="{B9011596-C234-4344-9B5D-C7A0E4E96E67}" type="pres">
      <dgm:prSet presAssocID="{407DFDC6-4A28-4A67-8180-A11A843D73F4}" presName="topArc2" presStyleLbl="parChTrans1D1" presStyleIdx="34" presStyleCnt="78"/>
      <dgm:spPr/>
    </dgm:pt>
    <dgm:pt modelId="{AB5A5739-64BF-4000-92CB-AC61FBF7E601}" type="pres">
      <dgm:prSet presAssocID="{407DFDC6-4A28-4A67-8180-A11A843D73F4}" presName="bottomArc2" presStyleLbl="parChTrans1D1" presStyleIdx="35" presStyleCnt="78"/>
      <dgm:spPr/>
    </dgm:pt>
    <dgm:pt modelId="{D9A05146-875C-43BA-B83E-FD109DFC1ECD}" type="pres">
      <dgm:prSet presAssocID="{407DFDC6-4A28-4A67-8180-A11A843D73F4}" presName="topConnNode2" presStyleLbl="node3" presStyleIdx="0" presStyleCnt="0"/>
      <dgm:spPr/>
    </dgm:pt>
    <dgm:pt modelId="{57898CCF-8A03-447E-B75D-522257C77589}" type="pres">
      <dgm:prSet presAssocID="{407DFDC6-4A28-4A67-8180-A11A843D73F4}" presName="hierChild4" presStyleCnt="0"/>
      <dgm:spPr/>
    </dgm:pt>
    <dgm:pt modelId="{50CD470B-5EA0-40D1-9D2C-C2D32B2E9149}" type="pres">
      <dgm:prSet presAssocID="{407DFDC6-4A28-4A67-8180-A11A843D73F4}" presName="hierChild5" presStyleCnt="0"/>
      <dgm:spPr/>
    </dgm:pt>
    <dgm:pt modelId="{0FE430C5-2F41-4711-B178-98FAF9AC54F0}" type="pres">
      <dgm:prSet presAssocID="{8A39BC3F-7169-4E49-9E48-B38518E5C0B6}" presName="Name28" presStyleLbl="parChTrans1D3" presStyleIdx="14" presStyleCnt="33" custSzX="770842"/>
      <dgm:spPr/>
    </dgm:pt>
    <dgm:pt modelId="{7700E009-F13C-4718-8FDC-D310F675F283}" type="pres">
      <dgm:prSet presAssocID="{F2822CF3-E73C-4DC3-BC58-C45BC5D5D946}" presName="hierRoot2" presStyleCnt="0">
        <dgm:presLayoutVars>
          <dgm:hierBranch val="init"/>
        </dgm:presLayoutVars>
      </dgm:prSet>
      <dgm:spPr/>
    </dgm:pt>
    <dgm:pt modelId="{4D40FBC1-DE5E-423E-BCC6-21F5421D13E6}" type="pres">
      <dgm:prSet presAssocID="{F2822CF3-E73C-4DC3-BC58-C45BC5D5D946}" presName="rootComposite2" presStyleCnt="0"/>
      <dgm:spPr/>
    </dgm:pt>
    <dgm:pt modelId="{A0BA78B0-DBF0-412B-899F-6088368C418A}" type="pres">
      <dgm:prSet presAssocID="{F2822CF3-E73C-4DC3-BC58-C45BC5D5D946}" presName="rootText2" presStyleLbl="alignAcc1" presStyleIdx="0" presStyleCnt="0" custScaleX="275186">
        <dgm:presLayoutVars>
          <dgm:chPref val="3"/>
        </dgm:presLayoutVars>
      </dgm:prSet>
      <dgm:spPr/>
    </dgm:pt>
    <dgm:pt modelId="{9B694528-0011-4704-AE32-39DC244421B9}" type="pres">
      <dgm:prSet presAssocID="{F2822CF3-E73C-4DC3-BC58-C45BC5D5D946}" presName="topArc2" presStyleLbl="parChTrans1D1" presStyleIdx="36" presStyleCnt="78"/>
      <dgm:spPr/>
    </dgm:pt>
    <dgm:pt modelId="{7F04502A-C60A-42BD-9C56-A0F1E99928C4}" type="pres">
      <dgm:prSet presAssocID="{F2822CF3-E73C-4DC3-BC58-C45BC5D5D946}" presName="bottomArc2" presStyleLbl="parChTrans1D1" presStyleIdx="37" presStyleCnt="78"/>
      <dgm:spPr/>
    </dgm:pt>
    <dgm:pt modelId="{4C0FCB96-E014-4501-9485-582F1325D89E}" type="pres">
      <dgm:prSet presAssocID="{F2822CF3-E73C-4DC3-BC58-C45BC5D5D946}" presName="topConnNode2" presStyleLbl="node3" presStyleIdx="0" presStyleCnt="0"/>
      <dgm:spPr/>
    </dgm:pt>
    <dgm:pt modelId="{D397D8C8-5DDF-4557-89D0-FCE415FED1B3}" type="pres">
      <dgm:prSet presAssocID="{F2822CF3-E73C-4DC3-BC58-C45BC5D5D946}" presName="hierChild4" presStyleCnt="0"/>
      <dgm:spPr/>
    </dgm:pt>
    <dgm:pt modelId="{D0007B41-AC61-4105-9B49-D98357727437}" type="pres">
      <dgm:prSet presAssocID="{F2822CF3-E73C-4DC3-BC58-C45BC5D5D946}" presName="hierChild5" presStyleCnt="0"/>
      <dgm:spPr/>
    </dgm:pt>
    <dgm:pt modelId="{2BE5C27A-6DE5-4560-8548-C40156D8D59C}" type="pres">
      <dgm:prSet presAssocID="{DD9B203B-62A3-4635-B42C-9580EE70778F}" presName="Name28" presStyleLbl="parChTrans1D3" presStyleIdx="15" presStyleCnt="33" custSzX="770842"/>
      <dgm:spPr/>
    </dgm:pt>
    <dgm:pt modelId="{04D651C8-2F0B-4803-9374-D5113CDC96E1}" type="pres">
      <dgm:prSet presAssocID="{25B09B23-3955-43D1-BACB-7C7C14FD3511}" presName="hierRoot2" presStyleCnt="0">
        <dgm:presLayoutVars>
          <dgm:hierBranch val="init"/>
        </dgm:presLayoutVars>
      </dgm:prSet>
      <dgm:spPr/>
    </dgm:pt>
    <dgm:pt modelId="{C59DD0AA-9F24-4841-AB1F-557D2008A96A}" type="pres">
      <dgm:prSet presAssocID="{25B09B23-3955-43D1-BACB-7C7C14FD3511}" presName="rootComposite2" presStyleCnt="0"/>
      <dgm:spPr/>
    </dgm:pt>
    <dgm:pt modelId="{4F09070A-8E5A-4FE6-B771-C0650C593A82}" type="pres">
      <dgm:prSet presAssocID="{25B09B23-3955-43D1-BACB-7C7C14FD3511}" presName="rootText2" presStyleLbl="alignAcc1" presStyleIdx="0" presStyleCnt="0" custScaleX="275186">
        <dgm:presLayoutVars>
          <dgm:chPref val="3"/>
        </dgm:presLayoutVars>
      </dgm:prSet>
      <dgm:spPr/>
    </dgm:pt>
    <dgm:pt modelId="{55680208-E908-43AF-8175-C5C6F49DFB33}" type="pres">
      <dgm:prSet presAssocID="{25B09B23-3955-43D1-BACB-7C7C14FD3511}" presName="topArc2" presStyleLbl="parChTrans1D1" presStyleIdx="38" presStyleCnt="78"/>
      <dgm:spPr/>
    </dgm:pt>
    <dgm:pt modelId="{05B44456-6E37-48FE-8916-0215108C5A72}" type="pres">
      <dgm:prSet presAssocID="{25B09B23-3955-43D1-BACB-7C7C14FD3511}" presName="bottomArc2" presStyleLbl="parChTrans1D1" presStyleIdx="39" presStyleCnt="78"/>
      <dgm:spPr/>
    </dgm:pt>
    <dgm:pt modelId="{65C7752F-62C0-4FE5-B6E9-ABB41FC47180}" type="pres">
      <dgm:prSet presAssocID="{25B09B23-3955-43D1-BACB-7C7C14FD3511}" presName="topConnNode2" presStyleLbl="node3" presStyleIdx="0" presStyleCnt="0"/>
      <dgm:spPr/>
    </dgm:pt>
    <dgm:pt modelId="{39B75F13-3CDC-4EAD-ADC6-B888F071C744}" type="pres">
      <dgm:prSet presAssocID="{25B09B23-3955-43D1-BACB-7C7C14FD3511}" presName="hierChild4" presStyleCnt="0"/>
      <dgm:spPr/>
    </dgm:pt>
    <dgm:pt modelId="{FBE03833-F1E7-4932-BAE3-645F13578BEF}" type="pres">
      <dgm:prSet presAssocID="{25B09B23-3955-43D1-BACB-7C7C14FD3511}" presName="hierChild5" presStyleCnt="0"/>
      <dgm:spPr/>
    </dgm:pt>
    <dgm:pt modelId="{2614D776-AE07-4870-8DC7-91252C2883E8}" type="pres">
      <dgm:prSet presAssocID="{D808F860-8877-4F26-A885-23B0EC436F1D}" presName="Name28" presStyleLbl="parChTrans1D3" presStyleIdx="16" presStyleCnt="33" custSzX="770842"/>
      <dgm:spPr/>
    </dgm:pt>
    <dgm:pt modelId="{2E601DED-1610-4EDC-BB4D-FCC5FF92029F}" type="pres">
      <dgm:prSet presAssocID="{1F8CD56D-8368-47BF-82F3-413457D320A2}" presName="hierRoot2" presStyleCnt="0">
        <dgm:presLayoutVars>
          <dgm:hierBranch val="init"/>
        </dgm:presLayoutVars>
      </dgm:prSet>
      <dgm:spPr/>
    </dgm:pt>
    <dgm:pt modelId="{D44A1BC2-1CB6-465D-A066-01995A668686}" type="pres">
      <dgm:prSet presAssocID="{1F8CD56D-8368-47BF-82F3-413457D320A2}" presName="rootComposite2" presStyleCnt="0"/>
      <dgm:spPr/>
    </dgm:pt>
    <dgm:pt modelId="{BDDA00B4-862A-4002-8EE8-B60DEEF29DF1}" type="pres">
      <dgm:prSet presAssocID="{1F8CD56D-8368-47BF-82F3-413457D320A2}" presName="rootText2" presStyleLbl="alignAcc1" presStyleIdx="0" presStyleCnt="0" custScaleX="275186">
        <dgm:presLayoutVars>
          <dgm:chPref val="3"/>
        </dgm:presLayoutVars>
      </dgm:prSet>
      <dgm:spPr/>
    </dgm:pt>
    <dgm:pt modelId="{7D399BA0-D593-407F-9F0E-5A9744B18C2B}" type="pres">
      <dgm:prSet presAssocID="{1F8CD56D-8368-47BF-82F3-413457D320A2}" presName="topArc2" presStyleLbl="parChTrans1D1" presStyleIdx="40" presStyleCnt="78"/>
      <dgm:spPr/>
    </dgm:pt>
    <dgm:pt modelId="{852FD54A-5BF9-4144-890B-E4427BC08905}" type="pres">
      <dgm:prSet presAssocID="{1F8CD56D-8368-47BF-82F3-413457D320A2}" presName="bottomArc2" presStyleLbl="parChTrans1D1" presStyleIdx="41" presStyleCnt="78"/>
      <dgm:spPr/>
    </dgm:pt>
    <dgm:pt modelId="{B3BA23C2-A517-4B54-9D0B-6FE0378AF945}" type="pres">
      <dgm:prSet presAssocID="{1F8CD56D-8368-47BF-82F3-413457D320A2}" presName="topConnNode2" presStyleLbl="node3" presStyleIdx="0" presStyleCnt="0"/>
      <dgm:spPr/>
    </dgm:pt>
    <dgm:pt modelId="{DCEDAA41-910A-4DF7-BC94-455070E9A731}" type="pres">
      <dgm:prSet presAssocID="{1F8CD56D-8368-47BF-82F3-413457D320A2}" presName="hierChild4" presStyleCnt="0"/>
      <dgm:spPr/>
    </dgm:pt>
    <dgm:pt modelId="{0BBDC673-6535-4327-9336-B5C284820E86}" type="pres">
      <dgm:prSet presAssocID="{1F8CD56D-8368-47BF-82F3-413457D320A2}" presName="hierChild5" presStyleCnt="0"/>
      <dgm:spPr/>
    </dgm:pt>
    <dgm:pt modelId="{F0882A0C-775E-4887-A0E8-2A09B1D5DDC1}" type="pres">
      <dgm:prSet presAssocID="{F37BDC89-5380-46F7-9F98-0B2BD7AC25AE}" presName="Name28" presStyleLbl="parChTrans1D3" presStyleIdx="17" presStyleCnt="33" custSzX="770842"/>
      <dgm:spPr/>
    </dgm:pt>
    <dgm:pt modelId="{03FEBABE-A3E5-4EF9-A56A-08DEEED6E311}" type="pres">
      <dgm:prSet presAssocID="{7356AAA2-03D6-4DE2-B1C7-4EE646CE782E}" presName="hierRoot2" presStyleCnt="0">
        <dgm:presLayoutVars>
          <dgm:hierBranch val="init"/>
        </dgm:presLayoutVars>
      </dgm:prSet>
      <dgm:spPr/>
    </dgm:pt>
    <dgm:pt modelId="{54EA9095-F469-40FE-A516-81B8F0221F43}" type="pres">
      <dgm:prSet presAssocID="{7356AAA2-03D6-4DE2-B1C7-4EE646CE782E}" presName="rootComposite2" presStyleCnt="0"/>
      <dgm:spPr/>
    </dgm:pt>
    <dgm:pt modelId="{9ADF690A-46BC-4C96-91B3-947C92B7F453}" type="pres">
      <dgm:prSet presAssocID="{7356AAA2-03D6-4DE2-B1C7-4EE646CE782E}" presName="rootText2" presStyleLbl="alignAcc1" presStyleIdx="0" presStyleCnt="0" custScaleX="275186">
        <dgm:presLayoutVars>
          <dgm:chPref val="3"/>
        </dgm:presLayoutVars>
      </dgm:prSet>
      <dgm:spPr/>
    </dgm:pt>
    <dgm:pt modelId="{258F04A4-CB46-4038-9B03-74A56E111593}" type="pres">
      <dgm:prSet presAssocID="{7356AAA2-03D6-4DE2-B1C7-4EE646CE782E}" presName="topArc2" presStyleLbl="parChTrans1D1" presStyleIdx="42" presStyleCnt="78"/>
      <dgm:spPr/>
    </dgm:pt>
    <dgm:pt modelId="{9670EE4F-47D8-4EA2-9810-BFA27CE5CDD5}" type="pres">
      <dgm:prSet presAssocID="{7356AAA2-03D6-4DE2-B1C7-4EE646CE782E}" presName="bottomArc2" presStyleLbl="parChTrans1D1" presStyleIdx="43" presStyleCnt="78"/>
      <dgm:spPr/>
    </dgm:pt>
    <dgm:pt modelId="{24909862-9E73-43A3-8F9F-93704F1136AC}" type="pres">
      <dgm:prSet presAssocID="{7356AAA2-03D6-4DE2-B1C7-4EE646CE782E}" presName="topConnNode2" presStyleLbl="node3" presStyleIdx="0" presStyleCnt="0"/>
      <dgm:spPr/>
    </dgm:pt>
    <dgm:pt modelId="{BBA92802-FD45-4755-A08E-961AA8F86A39}" type="pres">
      <dgm:prSet presAssocID="{7356AAA2-03D6-4DE2-B1C7-4EE646CE782E}" presName="hierChild4" presStyleCnt="0"/>
      <dgm:spPr/>
    </dgm:pt>
    <dgm:pt modelId="{E9B38349-9E44-4C8B-AADD-8E3393FC78B9}" type="pres">
      <dgm:prSet presAssocID="{7356AAA2-03D6-4DE2-B1C7-4EE646CE782E}" presName="hierChild5" presStyleCnt="0"/>
      <dgm:spPr/>
    </dgm:pt>
    <dgm:pt modelId="{2582B5F5-0E9A-409E-A670-633E5334F399}" type="pres">
      <dgm:prSet presAssocID="{1FDD4E12-CF1C-4B49-A732-C99491553A82}" presName="hierChild5" presStyleCnt="0"/>
      <dgm:spPr/>
    </dgm:pt>
    <dgm:pt modelId="{D3DD7659-943E-4CE0-9948-47EC9AE11651}" type="pres">
      <dgm:prSet presAssocID="{612830B1-E39D-454B-B347-00F16EE3EBC6}" presName="Name28" presStyleLbl="parChTrans1D2" presStyleIdx="3" presStyleCnt="5" custSzX="5927915"/>
      <dgm:spPr/>
    </dgm:pt>
    <dgm:pt modelId="{7A2D7EFF-AC5A-4CDE-9AE4-7271B027C2D4}" type="pres">
      <dgm:prSet presAssocID="{FE07EEAE-63D4-44F6-9BD1-7EBA851F66C4}" presName="hierRoot2" presStyleCnt="0">
        <dgm:presLayoutVars>
          <dgm:hierBranch val="init"/>
        </dgm:presLayoutVars>
      </dgm:prSet>
      <dgm:spPr/>
    </dgm:pt>
    <dgm:pt modelId="{62413BF3-33DD-4F9B-A9AC-5887AB8F5487}" type="pres">
      <dgm:prSet presAssocID="{FE07EEAE-63D4-44F6-9BD1-7EBA851F66C4}" presName="rootComposite2" presStyleCnt="0"/>
      <dgm:spPr/>
    </dgm:pt>
    <dgm:pt modelId="{B748401F-E729-4A54-B014-300AF2AFBCD9}" type="pres">
      <dgm:prSet presAssocID="{FE07EEAE-63D4-44F6-9BD1-7EBA851F66C4}" presName="rootText2" presStyleLbl="alignAcc1" presStyleIdx="0" presStyleCnt="0" custScaleX="275186" custLinFactNeighborX="63862" custLinFactNeighborY="27370">
        <dgm:presLayoutVars>
          <dgm:chPref val="3"/>
        </dgm:presLayoutVars>
      </dgm:prSet>
      <dgm:spPr/>
    </dgm:pt>
    <dgm:pt modelId="{FA5A4580-F14A-46F9-BAB0-529EA7E7C761}" type="pres">
      <dgm:prSet presAssocID="{FE07EEAE-63D4-44F6-9BD1-7EBA851F66C4}" presName="topArc2" presStyleLbl="parChTrans1D1" presStyleIdx="44" presStyleCnt="78"/>
      <dgm:spPr/>
    </dgm:pt>
    <dgm:pt modelId="{D85AFC1B-6892-44BE-8BEC-E8B4E876F45F}" type="pres">
      <dgm:prSet presAssocID="{FE07EEAE-63D4-44F6-9BD1-7EBA851F66C4}" presName="bottomArc2" presStyleLbl="parChTrans1D1" presStyleIdx="45" presStyleCnt="78"/>
      <dgm:spPr/>
    </dgm:pt>
    <dgm:pt modelId="{219340C8-5EA5-42CA-B2FA-4C4F0BB7E738}" type="pres">
      <dgm:prSet presAssocID="{FE07EEAE-63D4-44F6-9BD1-7EBA851F66C4}" presName="topConnNode2" presStyleLbl="node2" presStyleIdx="0" presStyleCnt="0"/>
      <dgm:spPr/>
    </dgm:pt>
    <dgm:pt modelId="{060ABCB5-F1B8-4927-BEFC-1C63A26C5188}" type="pres">
      <dgm:prSet presAssocID="{FE07EEAE-63D4-44F6-9BD1-7EBA851F66C4}" presName="hierChild4" presStyleCnt="0"/>
      <dgm:spPr/>
    </dgm:pt>
    <dgm:pt modelId="{AD22C086-159C-4590-BD4F-898579A88491}" type="pres">
      <dgm:prSet presAssocID="{7495E46B-6F0F-432C-890F-FBDFCC89432D}" presName="Name28" presStyleLbl="parChTrans1D3" presStyleIdx="18" presStyleCnt="33" custSzX="770842"/>
      <dgm:spPr/>
    </dgm:pt>
    <dgm:pt modelId="{F452AC35-F662-4A26-BB9C-74D750947C1D}" type="pres">
      <dgm:prSet presAssocID="{D590895F-0E40-49AD-85E2-15026CD0D86F}" presName="hierRoot2" presStyleCnt="0">
        <dgm:presLayoutVars>
          <dgm:hierBranch val="init"/>
        </dgm:presLayoutVars>
      </dgm:prSet>
      <dgm:spPr/>
    </dgm:pt>
    <dgm:pt modelId="{C6A1FC75-8EFB-4E0B-9E9A-C157F81AC885}" type="pres">
      <dgm:prSet presAssocID="{D590895F-0E40-49AD-85E2-15026CD0D86F}" presName="rootComposite2" presStyleCnt="0"/>
      <dgm:spPr/>
    </dgm:pt>
    <dgm:pt modelId="{C587CF19-A9AD-41B1-AD31-03F25CD69035}" type="pres">
      <dgm:prSet presAssocID="{D590895F-0E40-49AD-85E2-15026CD0D86F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D7A52687-8AD0-4BFC-8BA2-A17A89004999}" type="pres">
      <dgm:prSet presAssocID="{D590895F-0E40-49AD-85E2-15026CD0D86F}" presName="topArc2" presStyleLbl="parChTrans1D1" presStyleIdx="46" presStyleCnt="78"/>
      <dgm:spPr/>
    </dgm:pt>
    <dgm:pt modelId="{42AA5DF5-C41C-4713-B682-13B33AE2CE6E}" type="pres">
      <dgm:prSet presAssocID="{D590895F-0E40-49AD-85E2-15026CD0D86F}" presName="bottomArc2" presStyleLbl="parChTrans1D1" presStyleIdx="47" presStyleCnt="78"/>
      <dgm:spPr/>
    </dgm:pt>
    <dgm:pt modelId="{2A586048-1600-4A71-B3C2-BA83C77168BC}" type="pres">
      <dgm:prSet presAssocID="{D590895F-0E40-49AD-85E2-15026CD0D86F}" presName="topConnNode2" presStyleLbl="node3" presStyleIdx="0" presStyleCnt="0"/>
      <dgm:spPr/>
    </dgm:pt>
    <dgm:pt modelId="{CC499F3A-9610-4E28-A09D-ADBBF2CB075D}" type="pres">
      <dgm:prSet presAssocID="{D590895F-0E40-49AD-85E2-15026CD0D86F}" presName="hierChild4" presStyleCnt="0"/>
      <dgm:spPr/>
    </dgm:pt>
    <dgm:pt modelId="{CA31B102-2F9A-48A7-93EF-27B3DDD96194}" type="pres">
      <dgm:prSet presAssocID="{D590895F-0E40-49AD-85E2-15026CD0D86F}" presName="hierChild5" presStyleCnt="0"/>
      <dgm:spPr/>
    </dgm:pt>
    <dgm:pt modelId="{5CBC2180-7594-4B9B-BE64-FCF2E8C21A44}" type="pres">
      <dgm:prSet presAssocID="{7A8A08E7-24E6-4700-8747-7B25C0F6264E}" presName="Name28" presStyleLbl="parChTrans1D3" presStyleIdx="19" presStyleCnt="33" custSzX="770842"/>
      <dgm:spPr/>
    </dgm:pt>
    <dgm:pt modelId="{D8E82E7D-4B8C-47AB-82B2-B0309044D246}" type="pres">
      <dgm:prSet presAssocID="{0C62001B-A8F8-49F7-8BCC-CB0A0F913F60}" presName="hierRoot2" presStyleCnt="0">
        <dgm:presLayoutVars>
          <dgm:hierBranch val="init"/>
        </dgm:presLayoutVars>
      </dgm:prSet>
      <dgm:spPr/>
    </dgm:pt>
    <dgm:pt modelId="{92808828-A67B-4606-9F46-C8BE31595C61}" type="pres">
      <dgm:prSet presAssocID="{0C62001B-A8F8-49F7-8BCC-CB0A0F913F60}" presName="rootComposite2" presStyleCnt="0"/>
      <dgm:spPr/>
    </dgm:pt>
    <dgm:pt modelId="{A4FEAC24-2193-4C10-839E-122154575760}" type="pres">
      <dgm:prSet presAssocID="{0C62001B-A8F8-49F7-8BCC-CB0A0F913F60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165AC2C4-4AEB-426D-BF56-155DC55A3CF8}" type="pres">
      <dgm:prSet presAssocID="{0C62001B-A8F8-49F7-8BCC-CB0A0F913F60}" presName="topArc2" presStyleLbl="parChTrans1D1" presStyleIdx="48" presStyleCnt="78"/>
      <dgm:spPr/>
    </dgm:pt>
    <dgm:pt modelId="{0E629425-4E77-4C9C-8C66-6856476E2C85}" type="pres">
      <dgm:prSet presAssocID="{0C62001B-A8F8-49F7-8BCC-CB0A0F913F60}" presName="bottomArc2" presStyleLbl="parChTrans1D1" presStyleIdx="49" presStyleCnt="78"/>
      <dgm:spPr/>
    </dgm:pt>
    <dgm:pt modelId="{EF7C9877-F57A-4283-ADE3-9C4E75AD3DA4}" type="pres">
      <dgm:prSet presAssocID="{0C62001B-A8F8-49F7-8BCC-CB0A0F913F60}" presName="topConnNode2" presStyleLbl="node3" presStyleIdx="0" presStyleCnt="0"/>
      <dgm:spPr/>
    </dgm:pt>
    <dgm:pt modelId="{AE73CD8D-30A3-442E-9C59-AB97FDDBFF4F}" type="pres">
      <dgm:prSet presAssocID="{0C62001B-A8F8-49F7-8BCC-CB0A0F913F60}" presName="hierChild4" presStyleCnt="0"/>
      <dgm:spPr/>
    </dgm:pt>
    <dgm:pt modelId="{6A9CFD59-73DF-46A5-B0CB-250608E826C1}" type="pres">
      <dgm:prSet presAssocID="{0C62001B-A8F8-49F7-8BCC-CB0A0F913F60}" presName="hierChild5" presStyleCnt="0"/>
      <dgm:spPr/>
    </dgm:pt>
    <dgm:pt modelId="{C6131412-2A08-492E-8B69-0E2A065102E4}" type="pres">
      <dgm:prSet presAssocID="{2F2D7341-1B50-4322-87A5-0C3D6E57FD0B}" presName="Name28" presStyleLbl="parChTrans1D3" presStyleIdx="20" presStyleCnt="33" custSzX="770842"/>
      <dgm:spPr/>
    </dgm:pt>
    <dgm:pt modelId="{22157E7E-8AF0-450D-91B9-AC359DE6A669}" type="pres">
      <dgm:prSet presAssocID="{E77C4DAE-5331-4778-8515-3DF25071075A}" presName="hierRoot2" presStyleCnt="0">
        <dgm:presLayoutVars>
          <dgm:hierBranch val="init"/>
        </dgm:presLayoutVars>
      </dgm:prSet>
      <dgm:spPr/>
    </dgm:pt>
    <dgm:pt modelId="{73B64F8B-6086-47A8-9857-DEF600187863}" type="pres">
      <dgm:prSet presAssocID="{E77C4DAE-5331-4778-8515-3DF25071075A}" presName="rootComposite2" presStyleCnt="0"/>
      <dgm:spPr/>
    </dgm:pt>
    <dgm:pt modelId="{64387458-1E62-4875-A19C-8D3AB44E7357}" type="pres">
      <dgm:prSet presAssocID="{E77C4DAE-5331-4778-8515-3DF25071075A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736659F9-4F19-469E-BCBF-015A5E789732}" type="pres">
      <dgm:prSet presAssocID="{E77C4DAE-5331-4778-8515-3DF25071075A}" presName="topArc2" presStyleLbl="parChTrans1D1" presStyleIdx="50" presStyleCnt="78"/>
      <dgm:spPr/>
    </dgm:pt>
    <dgm:pt modelId="{BEE6C9C6-171D-42F3-BC93-B481933BB884}" type="pres">
      <dgm:prSet presAssocID="{E77C4DAE-5331-4778-8515-3DF25071075A}" presName="bottomArc2" presStyleLbl="parChTrans1D1" presStyleIdx="51" presStyleCnt="78"/>
      <dgm:spPr/>
    </dgm:pt>
    <dgm:pt modelId="{24CFB14B-6273-46F9-B464-83A54B412CEB}" type="pres">
      <dgm:prSet presAssocID="{E77C4DAE-5331-4778-8515-3DF25071075A}" presName="topConnNode2" presStyleLbl="node3" presStyleIdx="0" presStyleCnt="0"/>
      <dgm:spPr/>
    </dgm:pt>
    <dgm:pt modelId="{CD74D8C7-D814-47A3-88F3-87C5289D5A22}" type="pres">
      <dgm:prSet presAssocID="{E77C4DAE-5331-4778-8515-3DF25071075A}" presName="hierChild4" presStyleCnt="0"/>
      <dgm:spPr/>
    </dgm:pt>
    <dgm:pt modelId="{53283275-D30A-4DDA-AD61-BA4461667669}" type="pres">
      <dgm:prSet presAssocID="{E77C4DAE-5331-4778-8515-3DF25071075A}" presName="hierChild5" presStyleCnt="0"/>
      <dgm:spPr/>
    </dgm:pt>
    <dgm:pt modelId="{5A89383D-56D1-496A-B72A-8F0CABC57A02}" type="pres">
      <dgm:prSet presAssocID="{5880DD1C-87E6-4F5C-9817-42298ADE2AF8}" presName="Name28" presStyleLbl="parChTrans1D3" presStyleIdx="21" presStyleCnt="33" custSzX="770842"/>
      <dgm:spPr/>
    </dgm:pt>
    <dgm:pt modelId="{F4765981-C72C-47FF-B2AC-9BF3433D2E89}" type="pres">
      <dgm:prSet presAssocID="{F214FFAD-A87F-43E6-B8F7-F81871B26EB2}" presName="hierRoot2" presStyleCnt="0">
        <dgm:presLayoutVars>
          <dgm:hierBranch val="init"/>
        </dgm:presLayoutVars>
      </dgm:prSet>
      <dgm:spPr/>
    </dgm:pt>
    <dgm:pt modelId="{657D892A-D1CA-49AF-8EC0-D0C7CB61EF57}" type="pres">
      <dgm:prSet presAssocID="{F214FFAD-A87F-43E6-B8F7-F81871B26EB2}" presName="rootComposite2" presStyleCnt="0"/>
      <dgm:spPr/>
    </dgm:pt>
    <dgm:pt modelId="{1F53308D-1B15-46AE-A331-5150DE0797A8}" type="pres">
      <dgm:prSet presAssocID="{F214FFAD-A87F-43E6-B8F7-F81871B26EB2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224361CD-FA74-4B71-A22A-5DD23767A99E}" type="pres">
      <dgm:prSet presAssocID="{F214FFAD-A87F-43E6-B8F7-F81871B26EB2}" presName="topArc2" presStyleLbl="parChTrans1D1" presStyleIdx="52" presStyleCnt="78"/>
      <dgm:spPr/>
    </dgm:pt>
    <dgm:pt modelId="{D74C4E1A-D5C1-459C-9EB4-DA2CBAC9A7EB}" type="pres">
      <dgm:prSet presAssocID="{F214FFAD-A87F-43E6-B8F7-F81871B26EB2}" presName="bottomArc2" presStyleLbl="parChTrans1D1" presStyleIdx="53" presStyleCnt="78"/>
      <dgm:spPr/>
    </dgm:pt>
    <dgm:pt modelId="{407E5C30-FF6D-4067-A876-B5D9EBB67060}" type="pres">
      <dgm:prSet presAssocID="{F214FFAD-A87F-43E6-B8F7-F81871B26EB2}" presName="topConnNode2" presStyleLbl="node3" presStyleIdx="0" presStyleCnt="0"/>
      <dgm:spPr/>
    </dgm:pt>
    <dgm:pt modelId="{F0B6824F-1E2B-4A38-A938-6A7850864C22}" type="pres">
      <dgm:prSet presAssocID="{F214FFAD-A87F-43E6-B8F7-F81871B26EB2}" presName="hierChild4" presStyleCnt="0"/>
      <dgm:spPr/>
    </dgm:pt>
    <dgm:pt modelId="{3BCD960E-FC5A-428D-A153-D8F16829DE80}" type="pres">
      <dgm:prSet presAssocID="{F214FFAD-A87F-43E6-B8F7-F81871B26EB2}" presName="hierChild5" presStyleCnt="0"/>
      <dgm:spPr/>
    </dgm:pt>
    <dgm:pt modelId="{9A3FB62F-06BA-4916-ACD8-0AC7E8C0CFE8}" type="pres">
      <dgm:prSet presAssocID="{D0019CD2-C826-4451-AB6B-A27CA570397C}" presName="Name28" presStyleLbl="parChTrans1D3" presStyleIdx="22" presStyleCnt="33" custSzX="770842"/>
      <dgm:spPr/>
    </dgm:pt>
    <dgm:pt modelId="{558C5718-CCDE-4704-BB79-C4E77301AADB}" type="pres">
      <dgm:prSet presAssocID="{04954F3F-E944-4015-9690-247ECBB73CE9}" presName="hierRoot2" presStyleCnt="0">
        <dgm:presLayoutVars>
          <dgm:hierBranch val="init"/>
        </dgm:presLayoutVars>
      </dgm:prSet>
      <dgm:spPr/>
    </dgm:pt>
    <dgm:pt modelId="{5293F87F-A1D8-4271-9BA9-5C50345326FD}" type="pres">
      <dgm:prSet presAssocID="{04954F3F-E944-4015-9690-247ECBB73CE9}" presName="rootComposite2" presStyleCnt="0"/>
      <dgm:spPr/>
    </dgm:pt>
    <dgm:pt modelId="{C3693344-EDE7-4D53-923B-3B5B964A4508}" type="pres">
      <dgm:prSet presAssocID="{04954F3F-E944-4015-9690-247ECBB73CE9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E72A2725-4D35-4944-BFBB-ADE081A7EB28}" type="pres">
      <dgm:prSet presAssocID="{04954F3F-E944-4015-9690-247ECBB73CE9}" presName="topArc2" presStyleLbl="parChTrans1D1" presStyleIdx="54" presStyleCnt="78"/>
      <dgm:spPr/>
    </dgm:pt>
    <dgm:pt modelId="{BE0EC9C0-8D71-4760-928E-87C873165DA0}" type="pres">
      <dgm:prSet presAssocID="{04954F3F-E944-4015-9690-247ECBB73CE9}" presName="bottomArc2" presStyleLbl="parChTrans1D1" presStyleIdx="55" presStyleCnt="78"/>
      <dgm:spPr/>
    </dgm:pt>
    <dgm:pt modelId="{F5A8CC3B-9E85-4FA6-8A44-D4953097EC1F}" type="pres">
      <dgm:prSet presAssocID="{04954F3F-E944-4015-9690-247ECBB73CE9}" presName="topConnNode2" presStyleLbl="node3" presStyleIdx="0" presStyleCnt="0"/>
      <dgm:spPr/>
    </dgm:pt>
    <dgm:pt modelId="{F2ACE923-1FF0-411C-ADC3-1CEFD035E25D}" type="pres">
      <dgm:prSet presAssocID="{04954F3F-E944-4015-9690-247ECBB73CE9}" presName="hierChild4" presStyleCnt="0"/>
      <dgm:spPr/>
    </dgm:pt>
    <dgm:pt modelId="{E71FBF03-630E-433F-8BA7-C64D77C8267E}" type="pres">
      <dgm:prSet presAssocID="{04954F3F-E944-4015-9690-247ECBB73CE9}" presName="hierChild5" presStyleCnt="0"/>
      <dgm:spPr/>
    </dgm:pt>
    <dgm:pt modelId="{E1985E76-5837-4025-A162-23B051E3F773}" type="pres">
      <dgm:prSet presAssocID="{12775107-B69F-4DBE-90CF-7066535BC224}" presName="Name28" presStyleLbl="parChTrans1D3" presStyleIdx="23" presStyleCnt="33" custSzX="770842"/>
      <dgm:spPr/>
    </dgm:pt>
    <dgm:pt modelId="{00AD8E60-590F-438F-8B0A-FD522A19022A}" type="pres">
      <dgm:prSet presAssocID="{9AE6001A-E77A-4B9A-8920-F9FC06DC071A}" presName="hierRoot2" presStyleCnt="0">
        <dgm:presLayoutVars>
          <dgm:hierBranch val="init"/>
        </dgm:presLayoutVars>
      </dgm:prSet>
      <dgm:spPr/>
    </dgm:pt>
    <dgm:pt modelId="{BEFDFCD1-9648-4052-A72A-F7F846A38121}" type="pres">
      <dgm:prSet presAssocID="{9AE6001A-E77A-4B9A-8920-F9FC06DC071A}" presName="rootComposite2" presStyleCnt="0"/>
      <dgm:spPr/>
    </dgm:pt>
    <dgm:pt modelId="{2C3DAA8F-E7E5-4FD6-8A33-B636B221B498}" type="pres">
      <dgm:prSet presAssocID="{9AE6001A-E77A-4B9A-8920-F9FC06DC071A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D65DD51F-0FEE-4FE1-9157-8BDCC6D5935D}" type="pres">
      <dgm:prSet presAssocID="{9AE6001A-E77A-4B9A-8920-F9FC06DC071A}" presName="topArc2" presStyleLbl="parChTrans1D1" presStyleIdx="56" presStyleCnt="78"/>
      <dgm:spPr/>
    </dgm:pt>
    <dgm:pt modelId="{BCC5D88C-E403-4399-83D6-8328FCBC5753}" type="pres">
      <dgm:prSet presAssocID="{9AE6001A-E77A-4B9A-8920-F9FC06DC071A}" presName="bottomArc2" presStyleLbl="parChTrans1D1" presStyleIdx="57" presStyleCnt="78"/>
      <dgm:spPr/>
    </dgm:pt>
    <dgm:pt modelId="{61CA7B5F-1CD3-4E64-8356-E480BD2053A3}" type="pres">
      <dgm:prSet presAssocID="{9AE6001A-E77A-4B9A-8920-F9FC06DC071A}" presName="topConnNode2" presStyleLbl="node3" presStyleIdx="0" presStyleCnt="0"/>
      <dgm:spPr/>
    </dgm:pt>
    <dgm:pt modelId="{D7C35A0A-77A3-4CAF-80EA-CA7854E86CC2}" type="pres">
      <dgm:prSet presAssocID="{9AE6001A-E77A-4B9A-8920-F9FC06DC071A}" presName="hierChild4" presStyleCnt="0"/>
      <dgm:spPr/>
    </dgm:pt>
    <dgm:pt modelId="{A79972BC-FBE4-4C00-A09F-39A1D7C7AF35}" type="pres">
      <dgm:prSet presAssocID="{9AE6001A-E77A-4B9A-8920-F9FC06DC071A}" presName="hierChild5" presStyleCnt="0"/>
      <dgm:spPr/>
    </dgm:pt>
    <dgm:pt modelId="{21BC74BD-8FE0-4854-88BF-A6558F67027E}" type="pres">
      <dgm:prSet presAssocID="{AE7A9B27-1575-42E7-B3AD-0EFDE59833FA}" presName="Name28" presStyleLbl="parChTrans1D3" presStyleIdx="24" presStyleCnt="33" custSzX="770842"/>
      <dgm:spPr/>
    </dgm:pt>
    <dgm:pt modelId="{21A17E4F-EA56-4AE3-AFD8-967548B8079C}" type="pres">
      <dgm:prSet presAssocID="{F1B3C802-5E54-403F-9BB4-3DF9ED25ED9A}" presName="hierRoot2" presStyleCnt="0">
        <dgm:presLayoutVars>
          <dgm:hierBranch val="init"/>
        </dgm:presLayoutVars>
      </dgm:prSet>
      <dgm:spPr/>
    </dgm:pt>
    <dgm:pt modelId="{1AF6B698-01F2-4804-A9A6-90904C4130E0}" type="pres">
      <dgm:prSet presAssocID="{F1B3C802-5E54-403F-9BB4-3DF9ED25ED9A}" presName="rootComposite2" presStyleCnt="0"/>
      <dgm:spPr/>
    </dgm:pt>
    <dgm:pt modelId="{C1CEC27C-28E6-49CE-A057-A2050A02C140}" type="pres">
      <dgm:prSet presAssocID="{F1B3C802-5E54-403F-9BB4-3DF9ED25ED9A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CE8890B8-79F6-4652-BB02-4E77FDA0DE07}" type="pres">
      <dgm:prSet presAssocID="{F1B3C802-5E54-403F-9BB4-3DF9ED25ED9A}" presName="topArc2" presStyleLbl="parChTrans1D1" presStyleIdx="58" presStyleCnt="78"/>
      <dgm:spPr/>
    </dgm:pt>
    <dgm:pt modelId="{33F43A9A-2AEE-4CD3-A4BC-982255519C66}" type="pres">
      <dgm:prSet presAssocID="{F1B3C802-5E54-403F-9BB4-3DF9ED25ED9A}" presName="bottomArc2" presStyleLbl="parChTrans1D1" presStyleIdx="59" presStyleCnt="78"/>
      <dgm:spPr/>
    </dgm:pt>
    <dgm:pt modelId="{D370A5F2-D1BD-497C-9E76-D5BC4949BD88}" type="pres">
      <dgm:prSet presAssocID="{F1B3C802-5E54-403F-9BB4-3DF9ED25ED9A}" presName="topConnNode2" presStyleLbl="node3" presStyleIdx="0" presStyleCnt="0"/>
      <dgm:spPr/>
    </dgm:pt>
    <dgm:pt modelId="{0C1F1906-83B4-4C58-8A19-9B616F5D5691}" type="pres">
      <dgm:prSet presAssocID="{F1B3C802-5E54-403F-9BB4-3DF9ED25ED9A}" presName="hierChild4" presStyleCnt="0"/>
      <dgm:spPr/>
    </dgm:pt>
    <dgm:pt modelId="{E9E89963-1EA2-45B5-9122-82595F291E52}" type="pres">
      <dgm:prSet presAssocID="{F1B3C802-5E54-403F-9BB4-3DF9ED25ED9A}" presName="hierChild5" presStyleCnt="0"/>
      <dgm:spPr/>
    </dgm:pt>
    <dgm:pt modelId="{78E2C198-0E14-473A-ADB7-9CBC09C8A2DF}" type="pres">
      <dgm:prSet presAssocID="{9A0928CD-5BFE-43F7-8F2B-9FE234D9DDEA}" presName="Name28" presStyleLbl="parChTrans1D3" presStyleIdx="25" presStyleCnt="33" custSzX="770842"/>
      <dgm:spPr/>
    </dgm:pt>
    <dgm:pt modelId="{6C90742A-B230-4911-A134-79C5E53CB516}" type="pres">
      <dgm:prSet presAssocID="{0E4E158D-D2F8-4077-BD6D-A40E6F8FDB68}" presName="hierRoot2" presStyleCnt="0">
        <dgm:presLayoutVars>
          <dgm:hierBranch val="init"/>
        </dgm:presLayoutVars>
      </dgm:prSet>
      <dgm:spPr/>
    </dgm:pt>
    <dgm:pt modelId="{375E5562-DB2D-4033-8B8B-F744A1B09D2E}" type="pres">
      <dgm:prSet presAssocID="{0E4E158D-D2F8-4077-BD6D-A40E6F8FDB68}" presName="rootComposite2" presStyleCnt="0"/>
      <dgm:spPr/>
    </dgm:pt>
    <dgm:pt modelId="{22540344-C4AE-4D0C-805F-D2A032AAB73F}" type="pres">
      <dgm:prSet presAssocID="{0E4E158D-D2F8-4077-BD6D-A40E6F8FDB68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BF9A6C3F-D64F-4260-BAB1-36D3B6728C76}" type="pres">
      <dgm:prSet presAssocID="{0E4E158D-D2F8-4077-BD6D-A40E6F8FDB68}" presName="topArc2" presStyleLbl="parChTrans1D1" presStyleIdx="60" presStyleCnt="78"/>
      <dgm:spPr/>
    </dgm:pt>
    <dgm:pt modelId="{E42AC58F-9427-435C-90DA-3F90C3DC8A3A}" type="pres">
      <dgm:prSet presAssocID="{0E4E158D-D2F8-4077-BD6D-A40E6F8FDB68}" presName="bottomArc2" presStyleLbl="parChTrans1D1" presStyleIdx="61" presStyleCnt="78"/>
      <dgm:spPr/>
    </dgm:pt>
    <dgm:pt modelId="{C047E24C-F690-4E02-BDB5-4FBA1C9C9912}" type="pres">
      <dgm:prSet presAssocID="{0E4E158D-D2F8-4077-BD6D-A40E6F8FDB68}" presName="topConnNode2" presStyleLbl="node3" presStyleIdx="0" presStyleCnt="0"/>
      <dgm:spPr/>
    </dgm:pt>
    <dgm:pt modelId="{BC7648A6-9585-4523-A847-FE468AD0C78A}" type="pres">
      <dgm:prSet presAssocID="{0E4E158D-D2F8-4077-BD6D-A40E6F8FDB68}" presName="hierChild4" presStyleCnt="0"/>
      <dgm:spPr/>
    </dgm:pt>
    <dgm:pt modelId="{81B81405-108B-41E6-AADD-8FC3FFC4A685}" type="pres">
      <dgm:prSet presAssocID="{0E4E158D-D2F8-4077-BD6D-A40E6F8FDB68}" presName="hierChild5" presStyleCnt="0"/>
      <dgm:spPr/>
    </dgm:pt>
    <dgm:pt modelId="{40B7B49C-545F-4644-94E3-24AD19855044}" type="pres">
      <dgm:prSet presAssocID="{C3D185EB-24F7-4D7E-A0E1-628FB7FE9D1E}" presName="Name28" presStyleLbl="parChTrans1D3" presStyleIdx="26" presStyleCnt="33" custSzX="770842"/>
      <dgm:spPr/>
    </dgm:pt>
    <dgm:pt modelId="{3B8D6F15-B4F4-4812-8364-9FAE0B9C5E02}" type="pres">
      <dgm:prSet presAssocID="{8626F7C7-9F5F-4376-9A13-9C6A3C26BE57}" presName="hierRoot2" presStyleCnt="0">
        <dgm:presLayoutVars>
          <dgm:hierBranch val="init"/>
        </dgm:presLayoutVars>
      </dgm:prSet>
      <dgm:spPr/>
    </dgm:pt>
    <dgm:pt modelId="{D1C1EF47-4D60-48D2-A932-202BAF54FEF4}" type="pres">
      <dgm:prSet presAssocID="{8626F7C7-9F5F-4376-9A13-9C6A3C26BE57}" presName="rootComposite2" presStyleCnt="0"/>
      <dgm:spPr/>
    </dgm:pt>
    <dgm:pt modelId="{6985C0D9-B15E-40F5-9ECB-72C535A254D1}" type="pres">
      <dgm:prSet presAssocID="{8626F7C7-9F5F-4376-9A13-9C6A3C26BE57}" presName="rootText2" presStyleLbl="alignAcc1" presStyleIdx="0" presStyleCnt="0" custScaleX="275186" custLinFactNeighborX="68119" custLinFactNeighborY="19550">
        <dgm:presLayoutVars>
          <dgm:chPref val="3"/>
        </dgm:presLayoutVars>
      </dgm:prSet>
      <dgm:spPr/>
    </dgm:pt>
    <dgm:pt modelId="{E7E0F563-F67C-4CAF-B296-DF0E25C35B68}" type="pres">
      <dgm:prSet presAssocID="{8626F7C7-9F5F-4376-9A13-9C6A3C26BE57}" presName="topArc2" presStyleLbl="parChTrans1D1" presStyleIdx="62" presStyleCnt="78"/>
      <dgm:spPr/>
    </dgm:pt>
    <dgm:pt modelId="{D6F1E980-84A0-4F5F-B64B-1FEAA8434DBE}" type="pres">
      <dgm:prSet presAssocID="{8626F7C7-9F5F-4376-9A13-9C6A3C26BE57}" presName="bottomArc2" presStyleLbl="parChTrans1D1" presStyleIdx="63" presStyleCnt="78"/>
      <dgm:spPr/>
    </dgm:pt>
    <dgm:pt modelId="{64FEC094-0DDD-4E56-80B6-75520B4AA723}" type="pres">
      <dgm:prSet presAssocID="{8626F7C7-9F5F-4376-9A13-9C6A3C26BE57}" presName="topConnNode2" presStyleLbl="node3" presStyleIdx="0" presStyleCnt="0"/>
      <dgm:spPr/>
    </dgm:pt>
    <dgm:pt modelId="{5CB0A43E-34CA-473D-BA7A-D100AB8DD6D7}" type="pres">
      <dgm:prSet presAssocID="{8626F7C7-9F5F-4376-9A13-9C6A3C26BE57}" presName="hierChild4" presStyleCnt="0"/>
      <dgm:spPr/>
    </dgm:pt>
    <dgm:pt modelId="{699E7F97-C055-497C-8EF0-A5DAB68D8303}" type="pres">
      <dgm:prSet presAssocID="{8626F7C7-9F5F-4376-9A13-9C6A3C26BE57}" presName="hierChild5" presStyleCnt="0"/>
      <dgm:spPr/>
    </dgm:pt>
    <dgm:pt modelId="{A5414768-04C2-4D01-893E-7BF751AB109B}" type="pres">
      <dgm:prSet presAssocID="{9AE62BD7-1060-4E46-BC5E-F427B95DAF58}" presName="Name28" presStyleLbl="parChTrans1D3" presStyleIdx="27" presStyleCnt="33" custSzX="770842"/>
      <dgm:spPr/>
    </dgm:pt>
    <dgm:pt modelId="{C542979A-68A8-486A-BF4B-367C9CC14911}" type="pres">
      <dgm:prSet presAssocID="{582EBAE0-D647-4FF7-8DAC-610AEB2E1905}" presName="hierRoot2" presStyleCnt="0">
        <dgm:presLayoutVars>
          <dgm:hierBranch val="init"/>
        </dgm:presLayoutVars>
      </dgm:prSet>
      <dgm:spPr/>
    </dgm:pt>
    <dgm:pt modelId="{D1299FD8-B9B3-477C-AF3E-1761601F2EF4}" type="pres">
      <dgm:prSet presAssocID="{582EBAE0-D647-4FF7-8DAC-610AEB2E1905}" presName="rootComposite2" presStyleCnt="0"/>
      <dgm:spPr/>
    </dgm:pt>
    <dgm:pt modelId="{8DE8B29C-9261-44A9-81A8-CC30FC002180}" type="pres">
      <dgm:prSet presAssocID="{582EBAE0-D647-4FF7-8DAC-610AEB2E1905}" presName="rootText2" presStyleLbl="alignAcc1" presStyleIdx="0" presStyleCnt="0" custScaleX="275186" custLinFactNeighborX="68119" custLinFactNeighborY="16636">
        <dgm:presLayoutVars>
          <dgm:chPref val="3"/>
        </dgm:presLayoutVars>
      </dgm:prSet>
      <dgm:spPr/>
    </dgm:pt>
    <dgm:pt modelId="{6DC4AD46-40FB-4525-9010-4E00EF75E8C3}" type="pres">
      <dgm:prSet presAssocID="{582EBAE0-D647-4FF7-8DAC-610AEB2E1905}" presName="topArc2" presStyleLbl="parChTrans1D1" presStyleIdx="64" presStyleCnt="78"/>
      <dgm:spPr/>
    </dgm:pt>
    <dgm:pt modelId="{B49C0353-11C1-45DE-8DE7-125CA0B155B5}" type="pres">
      <dgm:prSet presAssocID="{582EBAE0-D647-4FF7-8DAC-610AEB2E1905}" presName="bottomArc2" presStyleLbl="parChTrans1D1" presStyleIdx="65" presStyleCnt="78"/>
      <dgm:spPr/>
    </dgm:pt>
    <dgm:pt modelId="{DFB04D4C-A467-4A0F-A209-730841A92F1B}" type="pres">
      <dgm:prSet presAssocID="{582EBAE0-D647-4FF7-8DAC-610AEB2E1905}" presName="topConnNode2" presStyleLbl="node3" presStyleIdx="0" presStyleCnt="0"/>
      <dgm:spPr/>
    </dgm:pt>
    <dgm:pt modelId="{2C58DAA0-0726-4620-8BEE-8A4C810E3601}" type="pres">
      <dgm:prSet presAssocID="{582EBAE0-D647-4FF7-8DAC-610AEB2E1905}" presName="hierChild4" presStyleCnt="0"/>
      <dgm:spPr/>
    </dgm:pt>
    <dgm:pt modelId="{DCAE704C-9F44-4DCE-8BAD-00C1CD87DCA3}" type="pres">
      <dgm:prSet presAssocID="{582EBAE0-D647-4FF7-8DAC-610AEB2E1905}" presName="hierChild5" presStyleCnt="0"/>
      <dgm:spPr/>
    </dgm:pt>
    <dgm:pt modelId="{0B5BA4D0-0C49-4989-B0A4-22E34B4679AA}" type="pres">
      <dgm:prSet presAssocID="{FE07EEAE-63D4-44F6-9BD1-7EBA851F66C4}" presName="hierChild5" presStyleCnt="0"/>
      <dgm:spPr/>
    </dgm:pt>
    <dgm:pt modelId="{62434C5E-8830-413C-A9D8-0261CD7228A1}" type="pres">
      <dgm:prSet presAssocID="{5C15A1E6-D6B1-4F7F-8DF8-185B7E356D38}" presName="Name28" presStyleLbl="parChTrans1D2" presStyleIdx="4" presStyleCnt="5" custSzX="12631700"/>
      <dgm:spPr/>
    </dgm:pt>
    <dgm:pt modelId="{1863D98B-F19D-45C4-8DEA-1057B484BC2C}" type="pres">
      <dgm:prSet presAssocID="{6C0B1A39-A40A-4344-98E9-4DF7B73A0436}" presName="hierRoot2" presStyleCnt="0">
        <dgm:presLayoutVars>
          <dgm:hierBranch val="init"/>
        </dgm:presLayoutVars>
      </dgm:prSet>
      <dgm:spPr/>
    </dgm:pt>
    <dgm:pt modelId="{04F81E12-E0F2-4869-B1CA-D28370AB5ED7}" type="pres">
      <dgm:prSet presAssocID="{6C0B1A39-A40A-4344-98E9-4DF7B73A0436}" presName="rootComposite2" presStyleCnt="0"/>
      <dgm:spPr/>
    </dgm:pt>
    <dgm:pt modelId="{7F05CB07-13D3-4ADF-A62C-F03FA2F1264C}" type="pres">
      <dgm:prSet presAssocID="{6C0B1A39-A40A-4344-98E9-4DF7B73A0436}" presName="rootText2" presStyleLbl="alignAcc1" presStyleIdx="0" presStyleCnt="0" custScaleX="275186" custLinFactX="2177" custLinFactNeighborX="100000" custLinFactNeighborY="27375">
        <dgm:presLayoutVars>
          <dgm:chPref val="3"/>
        </dgm:presLayoutVars>
      </dgm:prSet>
      <dgm:spPr/>
    </dgm:pt>
    <dgm:pt modelId="{FC07C912-29CB-4C7F-915C-AC7AD4425601}" type="pres">
      <dgm:prSet presAssocID="{6C0B1A39-A40A-4344-98E9-4DF7B73A0436}" presName="topArc2" presStyleLbl="parChTrans1D1" presStyleIdx="66" presStyleCnt="78"/>
      <dgm:spPr/>
    </dgm:pt>
    <dgm:pt modelId="{0C640EA0-B6DF-4A0F-B448-33237E25DED8}" type="pres">
      <dgm:prSet presAssocID="{6C0B1A39-A40A-4344-98E9-4DF7B73A0436}" presName="bottomArc2" presStyleLbl="parChTrans1D1" presStyleIdx="67" presStyleCnt="78"/>
      <dgm:spPr/>
    </dgm:pt>
    <dgm:pt modelId="{2D054730-33B2-4744-8208-FCB9CBF10AA8}" type="pres">
      <dgm:prSet presAssocID="{6C0B1A39-A40A-4344-98E9-4DF7B73A0436}" presName="topConnNode2" presStyleLbl="node2" presStyleIdx="0" presStyleCnt="0"/>
      <dgm:spPr/>
    </dgm:pt>
    <dgm:pt modelId="{96B00149-68A8-417F-9586-D46064E32293}" type="pres">
      <dgm:prSet presAssocID="{6C0B1A39-A40A-4344-98E9-4DF7B73A0436}" presName="hierChild4" presStyleCnt="0"/>
      <dgm:spPr/>
    </dgm:pt>
    <dgm:pt modelId="{CF30E5E5-1731-4F10-A77B-6A1CB36BD878}" type="pres">
      <dgm:prSet presAssocID="{1C8F5FAF-10E2-4187-A352-B0A09DD1A35B}" presName="Name28" presStyleLbl="parChTrans1D3" presStyleIdx="28" presStyleCnt="33" custSzX="770842"/>
      <dgm:spPr/>
    </dgm:pt>
    <dgm:pt modelId="{51A65CC1-DB40-4555-8321-A4AB96107BD1}" type="pres">
      <dgm:prSet presAssocID="{BD032AB2-10FA-46B2-9640-8CCAE492AD0E}" presName="hierRoot2" presStyleCnt="0">
        <dgm:presLayoutVars>
          <dgm:hierBranch val="init"/>
        </dgm:presLayoutVars>
      </dgm:prSet>
      <dgm:spPr/>
    </dgm:pt>
    <dgm:pt modelId="{5C5BE357-B749-4D45-AE3D-5A0B70ED6303}" type="pres">
      <dgm:prSet presAssocID="{BD032AB2-10FA-46B2-9640-8CCAE492AD0E}" presName="rootComposite2" presStyleCnt="0"/>
      <dgm:spPr/>
    </dgm:pt>
    <dgm:pt modelId="{54B262C1-4BD7-4AF3-8A2E-6E017514AAAB}" type="pres">
      <dgm:prSet presAssocID="{BD032AB2-10FA-46B2-9640-8CCAE492AD0E}" presName="rootText2" presStyleLbl="alignAcc1" presStyleIdx="0" presStyleCnt="0" custScaleX="275186" custLinFactNeighborX="75930" custLinFactNeighborY="27375">
        <dgm:presLayoutVars>
          <dgm:chPref val="3"/>
        </dgm:presLayoutVars>
      </dgm:prSet>
      <dgm:spPr/>
    </dgm:pt>
    <dgm:pt modelId="{2E9B667B-F2C5-4024-B0D3-F8A4D6721328}" type="pres">
      <dgm:prSet presAssocID="{BD032AB2-10FA-46B2-9640-8CCAE492AD0E}" presName="topArc2" presStyleLbl="parChTrans1D1" presStyleIdx="68" presStyleCnt="78"/>
      <dgm:spPr/>
    </dgm:pt>
    <dgm:pt modelId="{7D936682-6181-41B3-B29D-0722F5487AB2}" type="pres">
      <dgm:prSet presAssocID="{BD032AB2-10FA-46B2-9640-8CCAE492AD0E}" presName="bottomArc2" presStyleLbl="parChTrans1D1" presStyleIdx="69" presStyleCnt="78"/>
      <dgm:spPr/>
    </dgm:pt>
    <dgm:pt modelId="{EB1BFD66-2533-4334-B8E1-DBE29A776E62}" type="pres">
      <dgm:prSet presAssocID="{BD032AB2-10FA-46B2-9640-8CCAE492AD0E}" presName="topConnNode2" presStyleLbl="node3" presStyleIdx="0" presStyleCnt="0"/>
      <dgm:spPr/>
    </dgm:pt>
    <dgm:pt modelId="{CAF57217-C36C-44B1-BA5A-2F4249AEC7A4}" type="pres">
      <dgm:prSet presAssocID="{BD032AB2-10FA-46B2-9640-8CCAE492AD0E}" presName="hierChild4" presStyleCnt="0"/>
      <dgm:spPr/>
    </dgm:pt>
    <dgm:pt modelId="{8F064BA5-0766-4C4A-81F7-60E172249224}" type="pres">
      <dgm:prSet presAssocID="{BD032AB2-10FA-46B2-9640-8CCAE492AD0E}" presName="hierChild5" presStyleCnt="0"/>
      <dgm:spPr/>
    </dgm:pt>
    <dgm:pt modelId="{8A08A362-F7CF-4FB0-B6F7-EB5B9849362C}" type="pres">
      <dgm:prSet presAssocID="{F6F3F161-ACC3-475D-AD42-F609C8CEAD7F}" presName="Name28" presStyleLbl="parChTrans1D3" presStyleIdx="29" presStyleCnt="33" custSzX="770842"/>
      <dgm:spPr/>
    </dgm:pt>
    <dgm:pt modelId="{A86D077C-D7BA-443C-8F38-65D17C966703}" type="pres">
      <dgm:prSet presAssocID="{065AE896-C301-4FDC-BE95-E01432EFBD45}" presName="hierRoot2" presStyleCnt="0">
        <dgm:presLayoutVars>
          <dgm:hierBranch val="init"/>
        </dgm:presLayoutVars>
      </dgm:prSet>
      <dgm:spPr/>
    </dgm:pt>
    <dgm:pt modelId="{DE29C4AD-4910-4607-93E6-1858F59AB4C5}" type="pres">
      <dgm:prSet presAssocID="{065AE896-C301-4FDC-BE95-E01432EFBD45}" presName="rootComposite2" presStyleCnt="0"/>
      <dgm:spPr/>
    </dgm:pt>
    <dgm:pt modelId="{39418C00-322B-4628-BC7C-9081CA654F38}" type="pres">
      <dgm:prSet presAssocID="{065AE896-C301-4FDC-BE95-E01432EFBD45}" presName="rootText2" presStyleLbl="alignAcc1" presStyleIdx="0" presStyleCnt="0" custScaleX="275186" custLinFactNeighborX="75930" custLinFactNeighborY="27375">
        <dgm:presLayoutVars>
          <dgm:chPref val="3"/>
        </dgm:presLayoutVars>
      </dgm:prSet>
      <dgm:spPr/>
    </dgm:pt>
    <dgm:pt modelId="{8C2BDF43-D33C-4D2E-B7A5-4685518159C1}" type="pres">
      <dgm:prSet presAssocID="{065AE896-C301-4FDC-BE95-E01432EFBD45}" presName="topArc2" presStyleLbl="parChTrans1D1" presStyleIdx="70" presStyleCnt="78"/>
      <dgm:spPr/>
    </dgm:pt>
    <dgm:pt modelId="{F7974938-BBC0-4412-BC11-32BA6F79D85B}" type="pres">
      <dgm:prSet presAssocID="{065AE896-C301-4FDC-BE95-E01432EFBD45}" presName="bottomArc2" presStyleLbl="parChTrans1D1" presStyleIdx="71" presStyleCnt="78"/>
      <dgm:spPr/>
    </dgm:pt>
    <dgm:pt modelId="{2BB97462-C5AF-4F56-8309-F3BCA3100A2E}" type="pres">
      <dgm:prSet presAssocID="{065AE896-C301-4FDC-BE95-E01432EFBD45}" presName="topConnNode2" presStyleLbl="node3" presStyleIdx="0" presStyleCnt="0"/>
      <dgm:spPr/>
    </dgm:pt>
    <dgm:pt modelId="{8E29BEB9-2D4B-4888-92EF-97E3B203D62B}" type="pres">
      <dgm:prSet presAssocID="{065AE896-C301-4FDC-BE95-E01432EFBD45}" presName="hierChild4" presStyleCnt="0"/>
      <dgm:spPr/>
    </dgm:pt>
    <dgm:pt modelId="{2E48CE14-8C67-428A-B212-E280A2F95855}" type="pres">
      <dgm:prSet presAssocID="{065AE896-C301-4FDC-BE95-E01432EFBD45}" presName="hierChild5" presStyleCnt="0"/>
      <dgm:spPr/>
    </dgm:pt>
    <dgm:pt modelId="{204DD75D-671B-44F0-B41B-ADB4378420CF}" type="pres">
      <dgm:prSet presAssocID="{2E6BCB53-4197-492B-98F4-EF85C64AFBCA}" presName="Name28" presStyleLbl="parChTrans1D3" presStyleIdx="30" presStyleCnt="33" custSzX="770842"/>
      <dgm:spPr/>
    </dgm:pt>
    <dgm:pt modelId="{44C56CF0-4044-4489-8A1F-D207BA5721C5}" type="pres">
      <dgm:prSet presAssocID="{5B1ABE75-166B-4321-B33A-F2929A537038}" presName="hierRoot2" presStyleCnt="0">
        <dgm:presLayoutVars>
          <dgm:hierBranch val="init"/>
        </dgm:presLayoutVars>
      </dgm:prSet>
      <dgm:spPr/>
    </dgm:pt>
    <dgm:pt modelId="{82271734-93B1-46B7-B09A-5338260A4208}" type="pres">
      <dgm:prSet presAssocID="{5B1ABE75-166B-4321-B33A-F2929A537038}" presName="rootComposite2" presStyleCnt="0"/>
      <dgm:spPr/>
    </dgm:pt>
    <dgm:pt modelId="{36DF1923-5ADD-4432-90ED-3835702DF476}" type="pres">
      <dgm:prSet presAssocID="{5B1ABE75-166B-4321-B33A-F2929A537038}" presName="rootText2" presStyleLbl="alignAcc1" presStyleIdx="0" presStyleCnt="0" custScaleX="275186" custLinFactNeighborX="75930" custLinFactNeighborY="27375">
        <dgm:presLayoutVars>
          <dgm:chPref val="3"/>
        </dgm:presLayoutVars>
      </dgm:prSet>
      <dgm:spPr/>
    </dgm:pt>
    <dgm:pt modelId="{3E9AD70C-FC89-41F6-8C98-FE50E5232D2E}" type="pres">
      <dgm:prSet presAssocID="{5B1ABE75-166B-4321-B33A-F2929A537038}" presName="topArc2" presStyleLbl="parChTrans1D1" presStyleIdx="72" presStyleCnt="78"/>
      <dgm:spPr/>
    </dgm:pt>
    <dgm:pt modelId="{15808F55-76B6-441E-A3EE-6AAE5288C17F}" type="pres">
      <dgm:prSet presAssocID="{5B1ABE75-166B-4321-B33A-F2929A537038}" presName="bottomArc2" presStyleLbl="parChTrans1D1" presStyleIdx="73" presStyleCnt="78"/>
      <dgm:spPr/>
    </dgm:pt>
    <dgm:pt modelId="{EE3AA39B-AA57-43B4-A40C-4D4CAA114913}" type="pres">
      <dgm:prSet presAssocID="{5B1ABE75-166B-4321-B33A-F2929A537038}" presName="topConnNode2" presStyleLbl="node3" presStyleIdx="0" presStyleCnt="0"/>
      <dgm:spPr/>
    </dgm:pt>
    <dgm:pt modelId="{3C53D236-F9E5-4743-AB85-ECAD3DE90C63}" type="pres">
      <dgm:prSet presAssocID="{5B1ABE75-166B-4321-B33A-F2929A537038}" presName="hierChild4" presStyleCnt="0"/>
      <dgm:spPr/>
    </dgm:pt>
    <dgm:pt modelId="{E145CB76-0AE1-4877-BFDC-43FC5DD222A1}" type="pres">
      <dgm:prSet presAssocID="{5B1ABE75-166B-4321-B33A-F2929A537038}" presName="hierChild5" presStyleCnt="0"/>
      <dgm:spPr/>
    </dgm:pt>
    <dgm:pt modelId="{D9139F88-0480-4C62-A260-FF577D45C84F}" type="pres">
      <dgm:prSet presAssocID="{9638478A-E9D3-4672-A86C-FB3A4238D9D8}" presName="Name28" presStyleLbl="parChTrans1D3" presStyleIdx="31" presStyleCnt="33" custSzX="770842"/>
      <dgm:spPr/>
    </dgm:pt>
    <dgm:pt modelId="{61C60CD6-A907-457B-98ED-936D00C7BD93}" type="pres">
      <dgm:prSet presAssocID="{F773E67D-D8D5-419B-B866-0F01EB012465}" presName="hierRoot2" presStyleCnt="0">
        <dgm:presLayoutVars>
          <dgm:hierBranch val="init"/>
        </dgm:presLayoutVars>
      </dgm:prSet>
      <dgm:spPr/>
    </dgm:pt>
    <dgm:pt modelId="{C1FADDD8-4F16-401A-A51C-95BFCBA66951}" type="pres">
      <dgm:prSet presAssocID="{F773E67D-D8D5-419B-B866-0F01EB012465}" presName="rootComposite2" presStyleCnt="0"/>
      <dgm:spPr/>
    </dgm:pt>
    <dgm:pt modelId="{314E2644-8481-4CBB-9CCF-1EC1F722CB30}" type="pres">
      <dgm:prSet presAssocID="{F773E67D-D8D5-419B-B866-0F01EB012465}" presName="rootText2" presStyleLbl="alignAcc1" presStyleIdx="0" presStyleCnt="0" custScaleX="275186" custLinFactNeighborX="75930" custLinFactNeighborY="27375">
        <dgm:presLayoutVars>
          <dgm:chPref val="3"/>
        </dgm:presLayoutVars>
      </dgm:prSet>
      <dgm:spPr/>
    </dgm:pt>
    <dgm:pt modelId="{48EA522F-A79E-4867-BEB2-0052C9E5290E}" type="pres">
      <dgm:prSet presAssocID="{F773E67D-D8D5-419B-B866-0F01EB012465}" presName="topArc2" presStyleLbl="parChTrans1D1" presStyleIdx="74" presStyleCnt="78"/>
      <dgm:spPr/>
    </dgm:pt>
    <dgm:pt modelId="{EE22D794-522A-47B4-AB16-EE0EA60CC759}" type="pres">
      <dgm:prSet presAssocID="{F773E67D-D8D5-419B-B866-0F01EB012465}" presName="bottomArc2" presStyleLbl="parChTrans1D1" presStyleIdx="75" presStyleCnt="78"/>
      <dgm:spPr/>
    </dgm:pt>
    <dgm:pt modelId="{9540AEC9-1B06-41CE-83BF-69702F0814E0}" type="pres">
      <dgm:prSet presAssocID="{F773E67D-D8D5-419B-B866-0F01EB012465}" presName="topConnNode2" presStyleLbl="node3" presStyleIdx="0" presStyleCnt="0"/>
      <dgm:spPr/>
    </dgm:pt>
    <dgm:pt modelId="{4EF092F6-E182-4FFC-BBE5-C1CE8D127251}" type="pres">
      <dgm:prSet presAssocID="{F773E67D-D8D5-419B-B866-0F01EB012465}" presName="hierChild4" presStyleCnt="0"/>
      <dgm:spPr/>
    </dgm:pt>
    <dgm:pt modelId="{9B80978D-8422-4F94-A4AE-A74E77F75E9D}" type="pres">
      <dgm:prSet presAssocID="{F773E67D-D8D5-419B-B866-0F01EB012465}" presName="hierChild5" presStyleCnt="0"/>
      <dgm:spPr/>
    </dgm:pt>
    <dgm:pt modelId="{1DA2C813-F1A9-47AF-9A5A-7767B3E7CC7B}" type="pres">
      <dgm:prSet presAssocID="{A65922C3-2124-47EF-A7F2-4E95840D78FB}" presName="Name28" presStyleLbl="parChTrans1D3" presStyleIdx="32" presStyleCnt="33" custSzX="770842"/>
      <dgm:spPr/>
    </dgm:pt>
    <dgm:pt modelId="{ED1ACAF6-0B73-4476-B6D5-42FEA17A39FE}" type="pres">
      <dgm:prSet presAssocID="{FF6F32E3-FCDD-4BCE-9ACF-703DB690568B}" presName="hierRoot2" presStyleCnt="0">
        <dgm:presLayoutVars>
          <dgm:hierBranch val="init"/>
        </dgm:presLayoutVars>
      </dgm:prSet>
      <dgm:spPr/>
    </dgm:pt>
    <dgm:pt modelId="{E15CD6FC-3D36-4CC4-A1E3-C77378A62D19}" type="pres">
      <dgm:prSet presAssocID="{FF6F32E3-FCDD-4BCE-9ACF-703DB690568B}" presName="rootComposite2" presStyleCnt="0"/>
      <dgm:spPr/>
    </dgm:pt>
    <dgm:pt modelId="{97E1B75E-96FE-430A-8C3D-2776B13434E9}" type="pres">
      <dgm:prSet presAssocID="{FF6F32E3-FCDD-4BCE-9ACF-703DB690568B}" presName="rootText2" presStyleLbl="alignAcc1" presStyleIdx="0" presStyleCnt="0" custScaleX="275186" custLinFactNeighborX="75930" custLinFactNeighborY="27375">
        <dgm:presLayoutVars>
          <dgm:chPref val="3"/>
        </dgm:presLayoutVars>
      </dgm:prSet>
      <dgm:spPr/>
    </dgm:pt>
    <dgm:pt modelId="{795C91EE-6882-4BC6-BC37-541B54817C8A}" type="pres">
      <dgm:prSet presAssocID="{FF6F32E3-FCDD-4BCE-9ACF-703DB690568B}" presName="topArc2" presStyleLbl="parChTrans1D1" presStyleIdx="76" presStyleCnt="78"/>
      <dgm:spPr/>
    </dgm:pt>
    <dgm:pt modelId="{0172F459-361C-4060-80CF-4EAA51C39CBC}" type="pres">
      <dgm:prSet presAssocID="{FF6F32E3-FCDD-4BCE-9ACF-703DB690568B}" presName="bottomArc2" presStyleLbl="parChTrans1D1" presStyleIdx="77" presStyleCnt="78"/>
      <dgm:spPr/>
    </dgm:pt>
    <dgm:pt modelId="{B75625FC-FCA4-4C3F-931C-4BD82EF73A80}" type="pres">
      <dgm:prSet presAssocID="{FF6F32E3-FCDD-4BCE-9ACF-703DB690568B}" presName="topConnNode2" presStyleLbl="node3" presStyleIdx="0" presStyleCnt="0"/>
      <dgm:spPr/>
    </dgm:pt>
    <dgm:pt modelId="{B7B9FC5F-C3ED-477F-8160-F1DFB4E78F24}" type="pres">
      <dgm:prSet presAssocID="{FF6F32E3-FCDD-4BCE-9ACF-703DB690568B}" presName="hierChild4" presStyleCnt="0"/>
      <dgm:spPr/>
    </dgm:pt>
    <dgm:pt modelId="{630F449A-D832-4881-9797-CFEFADF835D0}" type="pres">
      <dgm:prSet presAssocID="{FF6F32E3-FCDD-4BCE-9ACF-703DB690568B}" presName="hierChild5" presStyleCnt="0"/>
      <dgm:spPr/>
    </dgm:pt>
    <dgm:pt modelId="{5BCB98DB-F94D-4C71-96D6-0B9FCF79D3E4}" type="pres">
      <dgm:prSet presAssocID="{6C0B1A39-A40A-4344-98E9-4DF7B73A0436}" presName="hierChild5" presStyleCnt="0"/>
      <dgm:spPr/>
    </dgm:pt>
    <dgm:pt modelId="{73ED2A8B-0D31-4F0D-B911-25F05351A762}" type="pres">
      <dgm:prSet presAssocID="{C4DD0B52-FC01-4C17-8C62-B310224F13F7}" presName="hierChild3" presStyleCnt="0"/>
      <dgm:spPr/>
    </dgm:pt>
  </dgm:ptLst>
  <dgm:cxnLst>
    <dgm:cxn modelId="{76F03A01-9DEF-4121-B0EE-08F0047143EE}" type="presOf" srcId="{9638478A-E9D3-4672-A86C-FB3A4238D9D8}" destId="{D9139F88-0480-4C62-A260-FF577D45C84F}" srcOrd="0" destOrd="0" presId="urn:microsoft.com/office/officeart/2008/layout/HalfCircleOrganizationChart"/>
    <dgm:cxn modelId="{28B8D301-82A5-487F-A2E9-4A7A27C0EBFF}" srcId="{1CC5ADFB-0853-4D77-8EF0-533CF7434567}" destId="{3CC5A88E-89C3-4347-B1C7-0E7A2B126D76}" srcOrd="4" destOrd="0" parTransId="{9D467C0E-F119-4B0D-9D06-306C6D71865D}" sibTransId="{1184DE78-25A6-4A9D-B33E-BC5588198A2E}"/>
    <dgm:cxn modelId="{ED684402-DFC7-47F7-B50D-EF5C97D784BC}" type="presOf" srcId="{F941A99B-0FCA-4609-B846-F1BCEAD4229E}" destId="{6DE48443-8ED2-4D75-A0BB-33A63BFF7DA3}" srcOrd="0" destOrd="0" presId="urn:microsoft.com/office/officeart/2008/layout/HalfCircleOrganizationChart"/>
    <dgm:cxn modelId="{09AA9603-E356-4FE9-B0EB-731BB227DF6C}" type="presOf" srcId="{BD032AB2-10FA-46B2-9640-8CCAE492AD0E}" destId="{EB1BFD66-2533-4334-B8E1-DBE29A776E62}" srcOrd="1" destOrd="0" presId="urn:microsoft.com/office/officeart/2008/layout/HalfCircleOrganizationChart"/>
    <dgm:cxn modelId="{0A7FF504-952B-400E-B832-FA55DF4B83EC}" type="presOf" srcId="{F773E67D-D8D5-419B-B866-0F01EB012465}" destId="{9540AEC9-1B06-41CE-83BF-69702F0814E0}" srcOrd="1" destOrd="0" presId="urn:microsoft.com/office/officeart/2008/layout/HalfCircleOrganizationChart"/>
    <dgm:cxn modelId="{A6597305-DC4B-4145-A1CB-BB4B54EA311F}" type="presOf" srcId="{04954F3F-E944-4015-9690-247ECBB73CE9}" destId="{F5A8CC3B-9E85-4FA6-8A44-D4953097EC1F}" srcOrd="1" destOrd="0" presId="urn:microsoft.com/office/officeart/2008/layout/HalfCircleOrganizationChart"/>
    <dgm:cxn modelId="{D4B1E10D-B920-4E86-927C-BDA77CAC532B}" type="presOf" srcId="{FAFA3D94-2630-4628-B4A5-E2B1EAB41B42}" destId="{EDE7A231-FC17-4ED0-AB31-68755DB5C3BC}" srcOrd="0" destOrd="0" presId="urn:microsoft.com/office/officeart/2008/layout/HalfCircleOrganizationChart"/>
    <dgm:cxn modelId="{F7285710-D9E7-4477-B0A6-ADA9CFC276EB}" srcId="{1CC5ADFB-0853-4D77-8EF0-533CF7434567}" destId="{C68E4D15-76A6-4C7D-A973-FD9907C56C0B}" srcOrd="1" destOrd="0" parTransId="{A4CE6189-6EDC-489C-B338-3C3184C269F6}" sibTransId="{FC643E4B-1422-424C-81FA-05C305441B15}"/>
    <dgm:cxn modelId="{1390EC10-9C31-4699-AA85-25C5217FDFC2}" type="presOf" srcId="{8A39BC3F-7169-4E49-9E48-B38518E5C0B6}" destId="{0FE430C5-2F41-4711-B178-98FAF9AC54F0}" srcOrd="0" destOrd="0" presId="urn:microsoft.com/office/officeart/2008/layout/HalfCircleOrganizationChart"/>
    <dgm:cxn modelId="{C8A48A12-A443-474B-B594-48DF5AC6B080}" type="presOf" srcId="{8626F7C7-9F5F-4376-9A13-9C6A3C26BE57}" destId="{6985C0D9-B15E-40F5-9ECB-72C535A254D1}" srcOrd="0" destOrd="0" presId="urn:microsoft.com/office/officeart/2008/layout/HalfCircleOrganizationChart"/>
    <dgm:cxn modelId="{E1789B12-BE6A-4F71-8CBA-D9177F2FFAAD}" srcId="{6C0B1A39-A40A-4344-98E9-4DF7B73A0436}" destId="{5B1ABE75-166B-4321-B33A-F2929A537038}" srcOrd="2" destOrd="0" parTransId="{2E6BCB53-4197-492B-98F4-EF85C64AFBCA}" sibTransId="{A02F3AA1-3319-4081-8480-ABCA875B044B}"/>
    <dgm:cxn modelId="{C70BE815-F6ED-4256-BDEE-C0ED7A9D5FC6}" type="presOf" srcId="{5DE4E408-4A3B-418A-B936-244C1247B5D4}" destId="{D17AAB9A-5970-4A3C-A07D-2511A3173D5E}" srcOrd="0" destOrd="0" presId="urn:microsoft.com/office/officeart/2008/layout/HalfCircleOrganizationChart"/>
    <dgm:cxn modelId="{7F872018-F871-40D2-A70D-7427454B47BB}" type="presOf" srcId="{857E9F12-7A5F-44E9-B19E-D6719880BED6}" destId="{ABED4A79-A593-40A8-B587-9BC5FCE39DB7}" srcOrd="1" destOrd="0" presId="urn:microsoft.com/office/officeart/2008/layout/HalfCircleOrganizationChart"/>
    <dgm:cxn modelId="{995A991A-9108-4CE1-ABCD-210159FA402C}" type="presOf" srcId="{FE07EEAE-63D4-44F6-9BD1-7EBA851F66C4}" destId="{B748401F-E729-4A54-B014-300AF2AFBCD9}" srcOrd="0" destOrd="0" presId="urn:microsoft.com/office/officeart/2008/layout/HalfCircleOrganizationChart"/>
    <dgm:cxn modelId="{4CA9A31A-A14B-42EF-8658-71BD7A6B9B28}" type="presOf" srcId="{973A5FA8-FA52-41DF-9FBC-B1EA91383329}" destId="{1610B8A8-5FEC-40CF-B78F-B58F2CD97D6A}" srcOrd="1" destOrd="0" presId="urn:microsoft.com/office/officeart/2008/layout/HalfCircleOrganizationChart"/>
    <dgm:cxn modelId="{03A8E81C-5892-4D98-BC87-A4E3BA015D0C}" type="presOf" srcId="{065AE896-C301-4FDC-BE95-E01432EFBD45}" destId="{39418C00-322B-4628-BC7C-9081CA654F38}" srcOrd="0" destOrd="0" presId="urn:microsoft.com/office/officeart/2008/layout/HalfCircleOrganizationChart"/>
    <dgm:cxn modelId="{C30A591F-1761-4B56-9332-9CF748E96C9C}" type="presOf" srcId="{6C0B1A39-A40A-4344-98E9-4DF7B73A0436}" destId="{2D054730-33B2-4744-8208-FCB9CBF10AA8}" srcOrd="1" destOrd="0" presId="urn:microsoft.com/office/officeart/2008/layout/HalfCircleOrganizationChart"/>
    <dgm:cxn modelId="{893FB81F-7731-4653-9C0D-82193735D8F1}" srcId="{FE07EEAE-63D4-44F6-9BD1-7EBA851F66C4}" destId="{8626F7C7-9F5F-4376-9A13-9C6A3C26BE57}" srcOrd="8" destOrd="0" parTransId="{C3D185EB-24F7-4D7E-A0E1-628FB7FE9D1E}" sibTransId="{B3A52BC2-1CA0-4F58-92EB-2871E11DA28B}"/>
    <dgm:cxn modelId="{6ABCD920-DAAA-4AC1-B782-A49E845F00B9}" type="presOf" srcId="{0E4E158D-D2F8-4077-BD6D-A40E6F8FDB68}" destId="{22540344-C4AE-4D0C-805F-D2A032AAB73F}" srcOrd="0" destOrd="0" presId="urn:microsoft.com/office/officeart/2008/layout/HalfCircleOrganizationChart"/>
    <dgm:cxn modelId="{04B9B623-28DD-4E75-B563-94C4AA483D62}" srcId="{1CC5ADFB-0853-4D77-8EF0-533CF7434567}" destId="{857E9F12-7A5F-44E9-B19E-D6719880BED6}" srcOrd="5" destOrd="0" parTransId="{665B33CF-47F0-4D13-A697-0FC320B59453}" sibTransId="{4DF24012-C152-4540-A9D7-61D0DD1E652C}"/>
    <dgm:cxn modelId="{BFFD4926-648E-40F1-8BCA-3940BFF01622}" type="presOf" srcId="{8CD3CDBE-9F2B-48FC-9B43-52A8C70EAFD8}" destId="{5FC98582-A877-4134-9FE3-C6E961210E09}" srcOrd="0" destOrd="0" presId="urn:microsoft.com/office/officeart/2008/layout/HalfCircleOrganizationChart"/>
    <dgm:cxn modelId="{22AB5527-6D65-4AFD-B2CF-5C65358D3331}" srcId="{FE07EEAE-63D4-44F6-9BD1-7EBA851F66C4}" destId="{0E4E158D-D2F8-4077-BD6D-A40E6F8FDB68}" srcOrd="7" destOrd="0" parTransId="{9A0928CD-5BFE-43F7-8F2B-9FE234D9DDEA}" sibTransId="{F8C417A2-D9BB-4F3B-A21E-0FDC0E8A4D4D}"/>
    <dgm:cxn modelId="{D732862D-39A3-4D7B-BAA0-02BB3ED9BCFB}" srcId="{6C0B1A39-A40A-4344-98E9-4DF7B73A0436}" destId="{FF6F32E3-FCDD-4BCE-9ACF-703DB690568B}" srcOrd="4" destOrd="0" parTransId="{A65922C3-2124-47EF-A7F2-4E95840D78FB}" sibTransId="{97CEE48A-B1A5-46F3-869C-986D145D968D}"/>
    <dgm:cxn modelId="{9F777530-92E0-4AAF-8C55-0F13C9A43031}" type="presOf" srcId="{612830B1-E39D-454B-B347-00F16EE3EBC6}" destId="{D3DD7659-943E-4CE0-9948-47EC9AE11651}" srcOrd="0" destOrd="0" presId="urn:microsoft.com/office/officeart/2008/layout/HalfCircleOrganizationChart"/>
    <dgm:cxn modelId="{07849931-C408-43F0-9E45-1AD0463EC4DA}" type="presOf" srcId="{973A5FA8-FA52-41DF-9FBC-B1EA91383329}" destId="{F0047B1F-0841-4A31-B63D-14BD5C7553D3}" srcOrd="0" destOrd="0" presId="urn:microsoft.com/office/officeart/2008/layout/HalfCircleOrganizationChart"/>
    <dgm:cxn modelId="{09C3E231-C96B-458D-B683-CD89335F6578}" type="presOf" srcId="{D590895F-0E40-49AD-85E2-15026CD0D86F}" destId="{2A586048-1600-4A71-B3C2-BA83C77168BC}" srcOrd="1" destOrd="0" presId="urn:microsoft.com/office/officeart/2008/layout/HalfCircleOrganizationChart"/>
    <dgm:cxn modelId="{92DA8733-50E0-4FBD-9555-CCAF2B7EB163}" type="presOf" srcId="{3AE30777-EA34-48B7-9264-5E122D22A437}" destId="{D0421856-84EC-4F76-8943-523F4FAA6B8E}" srcOrd="0" destOrd="0" presId="urn:microsoft.com/office/officeart/2008/layout/HalfCircleOrganizationChart"/>
    <dgm:cxn modelId="{73EB8F35-4F90-4ED6-8EE9-1F26AD6DE8C3}" type="presOf" srcId="{F773E67D-D8D5-419B-B866-0F01EB012465}" destId="{314E2644-8481-4CBB-9CCF-1EC1F722CB30}" srcOrd="0" destOrd="0" presId="urn:microsoft.com/office/officeart/2008/layout/HalfCircleOrganizationChart"/>
    <dgm:cxn modelId="{CCCA3238-8ECD-4973-9C8A-05F65592AF9F}" type="presOf" srcId="{95855F4D-E637-4EFC-B6D9-4B424F99F228}" destId="{462B6E4A-E8E2-439A-8F81-B435185AC7D3}" srcOrd="0" destOrd="0" presId="urn:microsoft.com/office/officeart/2008/layout/HalfCircleOrganizationChart"/>
    <dgm:cxn modelId="{241B6A3A-3E6F-443B-9DE0-5ED49336D144}" srcId="{C4DD0B52-FC01-4C17-8C62-B310224F13F7}" destId="{1FDD4E12-CF1C-4B49-A732-C99491553A82}" srcOrd="2" destOrd="0" parTransId="{4E58DDBE-44C3-4A77-AC95-497772565804}" sibTransId="{E13FC618-2CB9-4F13-A390-15CBB72CE724}"/>
    <dgm:cxn modelId="{8A39373C-1DC3-402C-B663-0B4C66EDB843}" srcId="{C4DD0B52-FC01-4C17-8C62-B310224F13F7}" destId="{6C0B1A39-A40A-4344-98E9-4DF7B73A0436}" srcOrd="4" destOrd="0" parTransId="{5C15A1E6-D6B1-4F7F-8DF8-185B7E356D38}" sibTransId="{4B789AA5-3E02-476B-A6FC-555224BF0AD2}"/>
    <dgm:cxn modelId="{C9DFEA3C-C9FF-45E6-A9DC-AF511D7715F4}" type="presOf" srcId="{1FDD4E12-CF1C-4B49-A732-C99491553A82}" destId="{A207F5ED-DB4E-43A9-A9FD-F335D2EE89BD}" srcOrd="1" destOrd="0" presId="urn:microsoft.com/office/officeart/2008/layout/HalfCircleOrganizationChart"/>
    <dgm:cxn modelId="{9D52D33D-6328-4860-97AF-0A3FA4ABCFFD}" srcId="{C4DD0B52-FC01-4C17-8C62-B310224F13F7}" destId="{FE07EEAE-63D4-44F6-9BD1-7EBA851F66C4}" srcOrd="3" destOrd="0" parTransId="{612830B1-E39D-454B-B347-00F16EE3EBC6}" sibTransId="{4ED7F9C6-349A-4911-8311-0B7FCED2CB02}"/>
    <dgm:cxn modelId="{12357D3E-0A2A-4D7C-9D0B-12ECC497163E}" type="presOf" srcId="{3CC5A88E-89C3-4347-B1C7-0E7A2B126D76}" destId="{72CACC3A-565F-4F7C-B61B-AE78A73686DF}" srcOrd="1" destOrd="0" presId="urn:microsoft.com/office/officeart/2008/layout/HalfCircleOrganizationChart"/>
    <dgm:cxn modelId="{FFBFF15C-FF1A-49AF-96B2-B81C65615F61}" srcId="{1CC5ADFB-0853-4D77-8EF0-533CF7434567}" destId="{8CD3CDBE-9F2B-48FC-9B43-52A8C70EAFD8}" srcOrd="9" destOrd="0" parTransId="{E7FBE082-5D4C-43F5-B8CF-96C350231CED}" sibTransId="{0C2A4A14-9883-4BCB-82DC-7813E337E759}"/>
    <dgm:cxn modelId="{927D6B60-3F4E-4FA1-8052-317E8AD3A435}" type="presOf" srcId="{EBADB628-4E02-4725-B8B7-D02034781B1F}" destId="{282A47AB-86B1-4260-A97E-21E356CF0C06}" srcOrd="0" destOrd="0" presId="urn:microsoft.com/office/officeart/2008/layout/HalfCircleOrganizationChart"/>
    <dgm:cxn modelId="{A424D760-6E22-45D3-B06C-2B7CCA308305}" type="presOf" srcId="{E1EC05B9-3BDC-43EE-8297-4EF434A4EB35}" destId="{13CD2112-1384-4E13-8AF5-573C8B680759}" srcOrd="1" destOrd="0" presId="urn:microsoft.com/office/officeart/2008/layout/HalfCircleOrganizationChart"/>
    <dgm:cxn modelId="{1B4F6941-8E36-4520-BC48-7CF43A04E31D}" type="presOf" srcId="{407DFDC6-4A28-4A67-8180-A11A843D73F4}" destId="{11D5A5F3-6B1E-4CC9-A422-D9EFBBACC7BB}" srcOrd="0" destOrd="0" presId="urn:microsoft.com/office/officeart/2008/layout/HalfCircleOrganizationChart"/>
    <dgm:cxn modelId="{CEE28961-2550-4050-A323-9CD93059EE15}" srcId="{1FDD4E12-CF1C-4B49-A732-C99491553A82}" destId="{1F8CD56D-8368-47BF-82F3-413457D320A2}" srcOrd="4" destOrd="0" parTransId="{D808F860-8877-4F26-A885-23B0EC436F1D}" sibTransId="{086FF557-557B-4C63-A7E7-C368FC6B0036}"/>
    <dgm:cxn modelId="{EBE0F561-14DB-4CF4-A5AE-5972B829ADB5}" type="presOf" srcId="{E7FBE082-5D4C-43F5-B8CF-96C350231CED}" destId="{F85C1CC0-D7C3-4BBF-BCC3-89E9405611A2}" srcOrd="0" destOrd="0" presId="urn:microsoft.com/office/officeart/2008/layout/HalfCircleOrganizationChart"/>
    <dgm:cxn modelId="{1B577662-5EB1-44EA-8A6A-72EE4620FACD}" type="presOf" srcId="{8CD3CDBE-9F2B-48FC-9B43-52A8C70EAFD8}" destId="{2276D625-F97F-408F-9CD0-37BD8E5A98BC}" srcOrd="1" destOrd="0" presId="urn:microsoft.com/office/officeart/2008/layout/HalfCircleOrganizationChart"/>
    <dgm:cxn modelId="{3D7DF142-6D90-4473-9120-B3F2D072B4C6}" srcId="{1FDD4E12-CF1C-4B49-A732-C99491553A82}" destId="{7356AAA2-03D6-4DE2-B1C7-4EE646CE782E}" srcOrd="5" destOrd="0" parTransId="{F37BDC89-5380-46F7-9F98-0B2BD7AC25AE}" sibTransId="{E3395090-0F2F-41B7-A47F-2FCA48FFF29F}"/>
    <dgm:cxn modelId="{C3695064-CA58-4788-A84B-D6D3CA0BE7E7}" type="presOf" srcId="{9D467C0E-F119-4B0D-9D06-306C6D71865D}" destId="{C48108FB-6693-4E65-B5A9-24379697A3C6}" srcOrd="0" destOrd="0" presId="urn:microsoft.com/office/officeart/2008/layout/HalfCircleOrganizationChart"/>
    <dgm:cxn modelId="{359A9E44-45FC-4095-8F67-F81B11099E59}" type="presOf" srcId="{D590895F-0E40-49AD-85E2-15026CD0D86F}" destId="{C587CF19-A9AD-41B1-AD31-03F25CD69035}" srcOrd="0" destOrd="0" presId="urn:microsoft.com/office/officeart/2008/layout/HalfCircleOrganizationChart"/>
    <dgm:cxn modelId="{90E09165-B228-4814-88EA-2934F4702B77}" type="presOf" srcId="{7495E46B-6F0F-432C-890F-FBDFCC89432D}" destId="{AD22C086-159C-4590-BD4F-898579A88491}" srcOrd="0" destOrd="0" presId="urn:microsoft.com/office/officeart/2008/layout/HalfCircleOrganizationChart"/>
    <dgm:cxn modelId="{0921B066-618A-418D-8930-ADE4F8A4F60E}" srcId="{6C0B1A39-A40A-4344-98E9-4DF7B73A0436}" destId="{F773E67D-D8D5-419B-B866-0F01EB012465}" srcOrd="3" destOrd="0" parTransId="{9638478A-E9D3-4672-A86C-FB3A4238D9D8}" sibTransId="{D6526A02-C865-4D3C-B1C2-ADDA70675C73}"/>
    <dgm:cxn modelId="{D6F77447-9F3C-4056-8FE5-AB9EB56C48C7}" type="presOf" srcId="{FC075B42-EAED-4FC2-8E68-ED9DF0C890AD}" destId="{D0CD1375-5B30-4CCE-B03B-2B4AC98A81F6}" srcOrd="0" destOrd="0" presId="urn:microsoft.com/office/officeart/2008/layout/HalfCircleOrganizationChart"/>
    <dgm:cxn modelId="{433F8467-89D2-4A19-99BA-0FC99CE7570D}" type="presOf" srcId="{1CC5ADFB-0853-4D77-8EF0-533CF7434567}" destId="{857A3406-415D-4CC1-842F-117C9A8FBDA2}" srcOrd="0" destOrd="0" presId="urn:microsoft.com/office/officeart/2008/layout/HalfCircleOrganizationChart"/>
    <dgm:cxn modelId="{4E649A48-14AB-43B3-A854-DD36733FC63F}" type="presOf" srcId="{FF6F32E3-FCDD-4BCE-9ACF-703DB690568B}" destId="{B75625FC-FCA4-4C3F-931C-4BD82EF73A80}" srcOrd="1" destOrd="0" presId="urn:microsoft.com/office/officeart/2008/layout/HalfCircleOrganizationChart"/>
    <dgm:cxn modelId="{B2619369-1983-4D8D-B8F4-4EC0796B8BEC}" srcId="{1CC5ADFB-0853-4D77-8EF0-533CF7434567}" destId="{973A5FA8-FA52-41DF-9FBC-B1EA91383329}" srcOrd="6" destOrd="0" parTransId="{FC075B42-EAED-4FC2-8E68-ED9DF0C890AD}" sibTransId="{15EB3A6B-87C3-4878-BFE9-C3F3D0A1BA04}"/>
    <dgm:cxn modelId="{E3EABC4A-CAF2-48B8-B85E-AF08476EC6AF}" srcId="{FE07EEAE-63D4-44F6-9BD1-7EBA851F66C4}" destId="{E77C4DAE-5331-4778-8515-3DF25071075A}" srcOrd="2" destOrd="0" parTransId="{2F2D7341-1B50-4322-87A5-0C3D6E57FD0B}" sibTransId="{0FF79DFF-B34A-410D-A38D-1A920D7850CB}"/>
    <dgm:cxn modelId="{C701E46A-5E8B-45CD-AB6E-034D79FFCDB6}" type="presOf" srcId="{30BF7085-9465-4382-A3A4-CF013BB7852D}" destId="{F15AD1A2-EAD5-4D20-A2FC-FDEF418256E6}" srcOrd="1" destOrd="0" presId="urn:microsoft.com/office/officeart/2008/layout/HalfCircleOrganizationChart"/>
    <dgm:cxn modelId="{E600B04B-F4A3-4D96-B009-614EED83623B}" srcId="{C4DD0B52-FC01-4C17-8C62-B310224F13F7}" destId="{FAFA3D94-2630-4628-B4A5-E2B1EAB41B42}" srcOrd="0" destOrd="0" parTransId="{B0968800-0130-40B1-886B-F0B890EFD9E4}" sibTransId="{053ABD9F-F58F-4D73-9DA7-3321673B6D29}"/>
    <dgm:cxn modelId="{7F87824E-4E0B-4CEB-AF35-898457852744}" srcId="{6C0B1A39-A40A-4344-98E9-4DF7B73A0436}" destId="{BD032AB2-10FA-46B2-9640-8CCAE492AD0E}" srcOrd="0" destOrd="0" parTransId="{1C8F5FAF-10E2-4187-A352-B0A09DD1A35B}" sibTransId="{73621020-3CE9-4061-BCBF-5844A61A52A0}"/>
    <dgm:cxn modelId="{27E1ED6E-B991-42BD-9BD7-293A095E23A8}" srcId="{1CC5ADFB-0853-4D77-8EF0-533CF7434567}" destId="{F941A99B-0FCA-4609-B846-F1BCEAD4229E}" srcOrd="2" destOrd="0" parTransId="{E5205FF1-3CB1-40CA-B1CF-A92758D6F6C6}" sibTransId="{BCEED069-E0A3-4FA4-A8B0-C75FB1C3A7EF}"/>
    <dgm:cxn modelId="{8DB2BC52-F38E-4A3A-A616-EB57F7ACA679}" type="presOf" srcId="{7356AAA2-03D6-4DE2-B1C7-4EE646CE782E}" destId="{24909862-9E73-43A3-8F9F-93704F1136AC}" srcOrd="1" destOrd="0" presId="urn:microsoft.com/office/officeart/2008/layout/HalfCircleOrganizationChart"/>
    <dgm:cxn modelId="{F9C45E53-5A19-4515-BFAB-68BD235DFE36}" type="presOf" srcId="{8CA1A6D4-0AAF-43B1-BF03-3C869F37A2EC}" destId="{373270B1-11BC-4E1E-90D7-A0579067F2DA}" srcOrd="0" destOrd="0" presId="urn:microsoft.com/office/officeart/2008/layout/HalfCircleOrganizationChart"/>
    <dgm:cxn modelId="{366E1974-4550-424A-AB1A-FA4BE61A36A1}" type="presOf" srcId="{1C8F5FAF-10E2-4187-A352-B0A09DD1A35B}" destId="{CF30E5E5-1731-4F10-A77B-6A1CB36BD878}" srcOrd="0" destOrd="0" presId="urn:microsoft.com/office/officeart/2008/layout/HalfCircleOrganizationChart"/>
    <dgm:cxn modelId="{998FF254-00A0-4B23-B703-774236089E45}" srcId="{1CC5ADFB-0853-4D77-8EF0-533CF7434567}" destId="{95855F4D-E637-4EFC-B6D9-4B424F99F228}" srcOrd="7" destOrd="0" parTransId="{1BEBCAFF-F2F2-4829-83C1-D54AED230772}" sibTransId="{A0C27EA2-666C-4245-AD9F-9483666DA344}"/>
    <dgm:cxn modelId="{91E48555-FFB1-4881-9747-E1CD0E924D01}" type="presOf" srcId="{F214FFAD-A87F-43E6-B8F7-F81871B26EB2}" destId="{407E5C30-FF6D-4067-A876-B5D9EBB67060}" srcOrd="1" destOrd="0" presId="urn:microsoft.com/office/officeart/2008/layout/HalfCircleOrganizationChart"/>
    <dgm:cxn modelId="{77F4F875-AF3A-417A-9D69-529A690F84C8}" type="presOf" srcId="{FF6F32E3-FCDD-4BCE-9ACF-703DB690568B}" destId="{97E1B75E-96FE-430A-8C3D-2776B13434E9}" srcOrd="0" destOrd="0" presId="urn:microsoft.com/office/officeart/2008/layout/HalfCircleOrganizationChart"/>
    <dgm:cxn modelId="{BE162876-432F-4C1E-9AC7-2AE400AE1466}" srcId="{6C0B1A39-A40A-4344-98E9-4DF7B73A0436}" destId="{065AE896-C301-4FDC-BE95-E01432EFBD45}" srcOrd="1" destOrd="0" parTransId="{F6F3F161-ACC3-475D-AD42-F609C8CEAD7F}" sibTransId="{D5A6AEE9-8FE4-45B5-A29B-3980700FBFE9}"/>
    <dgm:cxn modelId="{9246AE76-393F-4E96-9EA8-3F1D798F78C5}" type="presOf" srcId="{F214FFAD-A87F-43E6-B8F7-F81871B26EB2}" destId="{1F53308D-1B15-46AE-A331-5150DE0797A8}" srcOrd="0" destOrd="0" presId="urn:microsoft.com/office/officeart/2008/layout/HalfCircleOrganizationChart"/>
    <dgm:cxn modelId="{992C2F57-C5B6-4E55-9BE1-6D86FA6A0429}" srcId="{FE07EEAE-63D4-44F6-9BD1-7EBA851F66C4}" destId="{F214FFAD-A87F-43E6-B8F7-F81871B26EB2}" srcOrd="3" destOrd="0" parTransId="{5880DD1C-87E6-4F5C-9817-42298ADE2AF8}" sibTransId="{95752324-D74F-43FB-B2FF-88AFEFF6DA6A}"/>
    <dgm:cxn modelId="{93BEED77-0271-4EF7-97A9-ACC19FC96A7A}" type="presOf" srcId="{25B09B23-3955-43D1-BACB-7C7C14FD3511}" destId="{4F09070A-8E5A-4FE6-B771-C0650C593A82}" srcOrd="0" destOrd="0" presId="urn:microsoft.com/office/officeart/2008/layout/HalfCircleOrganizationChart"/>
    <dgm:cxn modelId="{A11ECF78-3107-45EB-8B4F-926361F29C5D}" type="presOf" srcId="{A16F22B9-379A-4377-8B85-7D84253CA1FF}" destId="{18046A5F-359D-4630-B66E-6D704D900896}" srcOrd="0" destOrd="0" presId="urn:microsoft.com/office/officeart/2008/layout/HalfCircleOrganizationChart"/>
    <dgm:cxn modelId="{E129EA78-3B77-47DB-96D1-B42F6DEFAD54}" srcId="{FAFA3D94-2630-4628-B4A5-E2B1EAB41B42}" destId="{3AE30777-EA34-48B7-9264-5E122D22A437}" srcOrd="0" destOrd="0" parTransId="{A16F22B9-379A-4377-8B85-7D84253CA1FF}" sibTransId="{EB28CB2B-1BE1-44FA-87BA-82A91BEF7FE5}"/>
    <dgm:cxn modelId="{46A3FF79-41EA-47AB-8C3D-50D77ECDA5F8}" type="presOf" srcId="{7356AAA2-03D6-4DE2-B1C7-4EE646CE782E}" destId="{9ADF690A-46BC-4C96-91B3-947C92B7F453}" srcOrd="0" destOrd="0" presId="urn:microsoft.com/office/officeart/2008/layout/HalfCircleOrganizationChart"/>
    <dgm:cxn modelId="{3076D37A-DD81-4EB0-ACC7-73185C815DAE}" type="presOf" srcId="{D808F860-8877-4F26-A885-23B0EC436F1D}" destId="{2614D776-AE07-4870-8DC7-91252C2883E8}" srcOrd="0" destOrd="0" presId="urn:microsoft.com/office/officeart/2008/layout/HalfCircleOrganizationChart"/>
    <dgm:cxn modelId="{43816F7C-7CE4-42C4-A38C-810727C4BCE8}" type="presOf" srcId="{F8BD43E3-A471-4601-91A7-9CC396EBDA3B}" destId="{14FF76A5-416E-409E-A3A7-35227EC2ADD0}" srcOrd="0" destOrd="0" presId="urn:microsoft.com/office/officeart/2008/layout/HalfCircleOrganizationChart"/>
    <dgm:cxn modelId="{AE64C97E-BDA2-4362-BB87-E8F34FF61806}" type="presOf" srcId="{0C62001B-A8F8-49F7-8BCC-CB0A0F913F60}" destId="{A4FEAC24-2193-4C10-839E-122154575760}" srcOrd="0" destOrd="0" presId="urn:microsoft.com/office/officeart/2008/layout/HalfCircleOrganizationChart"/>
    <dgm:cxn modelId="{C6648284-F76B-419C-BD3A-876FA96C7EE5}" type="presOf" srcId="{5880DD1C-87E6-4F5C-9817-42298ADE2AF8}" destId="{5A89383D-56D1-496A-B72A-8F0CABC57A02}" srcOrd="0" destOrd="0" presId="urn:microsoft.com/office/officeart/2008/layout/HalfCircleOrganizationChart"/>
    <dgm:cxn modelId="{9EC02A87-6B0A-4BCB-AA5D-27CF309D8552}" type="presOf" srcId="{DD9B203B-62A3-4635-B42C-9580EE70778F}" destId="{2BE5C27A-6DE5-4560-8548-C40156D8D59C}" srcOrd="0" destOrd="0" presId="urn:microsoft.com/office/officeart/2008/layout/HalfCircleOrganizationChart"/>
    <dgm:cxn modelId="{2CBD7889-06F4-4C06-98D5-A4E71BD83EAA}" type="presOf" srcId="{665B33CF-47F0-4D13-A697-0FC320B59453}" destId="{EDF62101-C679-4EB6-8E63-99469CF58782}" srcOrd="0" destOrd="0" presId="urn:microsoft.com/office/officeart/2008/layout/HalfCircleOrganizationChart"/>
    <dgm:cxn modelId="{1D78378E-BB7B-49E9-BE53-EF4BB3D09988}" type="presOf" srcId="{25B09B23-3955-43D1-BACB-7C7C14FD3511}" destId="{65C7752F-62C0-4FE5-B6E9-ABB41FC47180}" srcOrd="1" destOrd="0" presId="urn:microsoft.com/office/officeart/2008/layout/HalfCircleOrganizationChart"/>
    <dgm:cxn modelId="{7D1AC68E-FD41-4EAD-8086-104E6AD4B35E}" srcId="{1FDD4E12-CF1C-4B49-A732-C99491553A82}" destId="{407DFDC6-4A28-4A67-8180-A11A843D73F4}" srcOrd="1" destOrd="0" parTransId="{AFB8AF4D-B2C7-42F4-9F4E-A8C7FF479BF7}" sibTransId="{0CB21064-2BEA-4F7C-B7F3-F5FA73D72C3E}"/>
    <dgm:cxn modelId="{7007038F-317A-4B1F-B106-87F1A5A77CC2}" type="presOf" srcId="{8626F7C7-9F5F-4376-9A13-9C6A3C26BE57}" destId="{64FEC094-0DDD-4E56-80B6-75520B4AA723}" srcOrd="1" destOrd="0" presId="urn:microsoft.com/office/officeart/2008/layout/HalfCircleOrganizationChart"/>
    <dgm:cxn modelId="{A3EB728F-EAC0-4E75-AA3D-F651BA349431}" srcId="{B3FE5915-DA87-4547-977E-014127A9F5FC}" destId="{C4DD0B52-FC01-4C17-8C62-B310224F13F7}" srcOrd="0" destOrd="0" parTransId="{99018E79-91F3-439B-B4F6-835A4023E667}" sibTransId="{01099D54-62F1-44D9-BBE6-52A00DEED71D}"/>
    <dgm:cxn modelId="{C43EE68F-3FFE-4F5B-9A5D-42699B0B4098}" type="presOf" srcId="{B3FE5915-DA87-4547-977E-014127A9F5FC}" destId="{FAC4A8C0-4D96-4C12-97EA-B1B83CBF77B6}" srcOrd="0" destOrd="0" presId="urn:microsoft.com/office/officeart/2008/layout/HalfCircleOrganizationChart"/>
    <dgm:cxn modelId="{C7648392-EAB7-4799-9D18-93613CEB0085}" type="presOf" srcId="{582EBAE0-D647-4FF7-8DAC-610AEB2E1905}" destId="{DFB04D4C-A467-4A0F-A209-730841A92F1B}" srcOrd="1" destOrd="0" presId="urn:microsoft.com/office/officeart/2008/layout/HalfCircleOrganizationChart"/>
    <dgm:cxn modelId="{A7DE0C93-C20A-407B-932B-63E3FA447E79}" type="presOf" srcId="{F941A99B-0FCA-4609-B846-F1BCEAD4229E}" destId="{32EAF122-B147-4BDD-9F9B-0BF3460E4540}" srcOrd="1" destOrd="0" presId="urn:microsoft.com/office/officeart/2008/layout/HalfCircleOrganizationChart"/>
    <dgm:cxn modelId="{592D7B94-0589-4116-80F6-F3A0C374333F}" type="presOf" srcId="{582EBAE0-D647-4FF7-8DAC-610AEB2E1905}" destId="{8DE8B29C-9261-44A9-81A8-CC30FC002180}" srcOrd="0" destOrd="0" presId="urn:microsoft.com/office/officeart/2008/layout/HalfCircleOrganizationChart"/>
    <dgm:cxn modelId="{5B594297-C5B1-4C54-88C0-C46462A3AB09}" type="presOf" srcId="{9A0928CD-5BFE-43F7-8F2B-9FE234D9DDEA}" destId="{78E2C198-0E14-473A-ADB7-9CBC09C8A2DF}" srcOrd="0" destOrd="0" presId="urn:microsoft.com/office/officeart/2008/layout/HalfCircleOrganizationChart"/>
    <dgm:cxn modelId="{820F1298-FADB-4D14-A04D-BC661325498C}" type="presOf" srcId="{1FDD4E12-CF1C-4B49-A732-C99491553A82}" destId="{D5F691C2-ED43-4842-BDC1-A58A0832376D}" srcOrd="0" destOrd="0" presId="urn:microsoft.com/office/officeart/2008/layout/HalfCircleOrganizationChart"/>
    <dgm:cxn modelId="{435FAA99-16C7-4A11-A7F6-4FAB7CCE2FAA}" type="presOf" srcId="{9AE62BD7-1060-4E46-BC5E-F427B95DAF58}" destId="{A5414768-04C2-4D01-893E-7BF751AB109B}" srcOrd="0" destOrd="0" presId="urn:microsoft.com/office/officeart/2008/layout/HalfCircleOrganizationChart"/>
    <dgm:cxn modelId="{4597489C-EB11-4C47-8A32-90A3AAD0162C}" type="presOf" srcId="{C68E4D15-76A6-4C7D-A973-FD9907C56C0B}" destId="{CC50CC96-CBDE-43E2-9A57-1332F3631F78}" srcOrd="0" destOrd="0" presId="urn:microsoft.com/office/officeart/2008/layout/HalfCircleOrganizationChart"/>
    <dgm:cxn modelId="{4A5A369D-BE19-49C8-8D48-8CAFCC8F938F}" srcId="{FE07EEAE-63D4-44F6-9BD1-7EBA851F66C4}" destId="{D590895F-0E40-49AD-85E2-15026CD0D86F}" srcOrd="0" destOrd="0" parTransId="{7495E46B-6F0F-432C-890F-FBDFCC89432D}" sibTransId="{D8A3CA92-7FAB-49AF-A73E-0B9C2D0183AB}"/>
    <dgm:cxn modelId="{2C54EF9D-01ED-47C1-B2F9-EE5B3E83AA56}" type="presOf" srcId="{30BF7085-9465-4382-A3A4-CF013BB7852D}" destId="{DF502AAF-3A72-4842-B2D3-EF1CE2FB8820}" srcOrd="0" destOrd="0" presId="urn:microsoft.com/office/officeart/2008/layout/HalfCircleOrganizationChart"/>
    <dgm:cxn modelId="{D9CA36A0-52D3-4353-B559-4D1FDD777601}" type="presOf" srcId="{1BEBCAFF-F2F2-4829-83C1-D54AED230772}" destId="{88C22675-3B41-43DA-A023-E7A963375903}" srcOrd="0" destOrd="0" presId="urn:microsoft.com/office/officeart/2008/layout/HalfCircleOrganizationChart"/>
    <dgm:cxn modelId="{189E5FA1-14F7-4E24-AD8D-1443FF56B7AC}" type="presOf" srcId="{AFB8AF4D-B2C7-42F4-9F4E-A8C7FF479BF7}" destId="{CCDB6D3B-44FF-4571-80BD-3A4D8CE64D49}" srcOrd="0" destOrd="0" presId="urn:microsoft.com/office/officeart/2008/layout/HalfCircleOrganizationChart"/>
    <dgm:cxn modelId="{08AB86A4-7DBC-4FEA-A9A2-82E871AFC1DC}" srcId="{FE07EEAE-63D4-44F6-9BD1-7EBA851F66C4}" destId="{04954F3F-E944-4015-9690-247ECBB73CE9}" srcOrd="4" destOrd="0" parTransId="{D0019CD2-C826-4451-AB6B-A27CA570397C}" sibTransId="{72E7D833-8F0C-4ECF-8D82-A12B6F3122A1}"/>
    <dgm:cxn modelId="{77A2DDA4-1123-4B5D-8701-9F5DFCFAF0A0}" type="presOf" srcId="{5B1ABE75-166B-4321-B33A-F2929A537038}" destId="{36DF1923-5ADD-4432-90ED-3835702DF476}" srcOrd="0" destOrd="0" presId="urn:microsoft.com/office/officeart/2008/layout/HalfCircleOrganizationChart"/>
    <dgm:cxn modelId="{5D2634A6-5933-4D1B-A084-1EB36215FB3C}" type="presOf" srcId="{5DE4E408-4A3B-418A-B936-244C1247B5D4}" destId="{DA1854A8-0BD0-471A-9F5E-EA9DE8FFCB45}" srcOrd="1" destOrd="0" presId="urn:microsoft.com/office/officeart/2008/layout/HalfCircleOrganizationChart"/>
    <dgm:cxn modelId="{9EEEC8A7-5631-43C8-9779-DE0709915634}" type="presOf" srcId="{AE7A9B27-1575-42E7-B3AD-0EFDE59833FA}" destId="{21BC74BD-8FE0-4854-88BF-A6558F67027E}" srcOrd="0" destOrd="0" presId="urn:microsoft.com/office/officeart/2008/layout/HalfCircleOrganizationChart"/>
    <dgm:cxn modelId="{2AA5CFA9-DF70-4264-9CEB-94835B554D4D}" type="presOf" srcId="{C4DD0B52-FC01-4C17-8C62-B310224F13F7}" destId="{7A86F7BF-9666-4237-8147-6B3C71CBAD84}" srcOrd="0" destOrd="0" presId="urn:microsoft.com/office/officeart/2008/layout/HalfCircleOrganizationChart"/>
    <dgm:cxn modelId="{5198EAAA-1B90-4534-99E5-443DE742F2B0}" srcId="{1CC5ADFB-0853-4D77-8EF0-533CF7434567}" destId="{5DE4E408-4A3B-418A-B936-244C1247B5D4}" srcOrd="0" destOrd="0" parTransId="{AE010B5A-7DC4-4C9F-84FC-E520C0706594}" sibTransId="{1D6A4EAC-D7F0-49B3-9460-8125E3DB1A0E}"/>
    <dgm:cxn modelId="{55D628AB-3685-416F-A316-470374D01E5A}" type="presOf" srcId="{6C0B1A39-A40A-4344-98E9-4DF7B73A0436}" destId="{7F05CB07-13D3-4ADF-A62C-F03FA2F1264C}" srcOrd="0" destOrd="0" presId="urn:microsoft.com/office/officeart/2008/layout/HalfCircleOrganizationChart"/>
    <dgm:cxn modelId="{17B929AC-7C00-4496-AC78-CFF79DBD25CB}" type="presOf" srcId="{5B1ABE75-166B-4321-B33A-F2929A537038}" destId="{EE3AA39B-AA57-43B4-A40C-4D4CAA114913}" srcOrd="1" destOrd="0" presId="urn:microsoft.com/office/officeart/2008/layout/HalfCircleOrganizationChart"/>
    <dgm:cxn modelId="{CA4FAAAD-CCA5-4DBB-A93F-75ECB01A7F7C}" type="presOf" srcId="{0E4E158D-D2F8-4077-BD6D-A40E6F8FDB68}" destId="{C047E24C-F690-4E02-BDB5-4FBA1C9C9912}" srcOrd="1" destOrd="0" presId="urn:microsoft.com/office/officeart/2008/layout/HalfCircleOrganizationChart"/>
    <dgm:cxn modelId="{EF768CAF-A380-45D5-A792-4F189AD4D74C}" type="presOf" srcId="{B0968800-0130-40B1-886B-F0B890EFD9E4}" destId="{9527AA82-BA60-497E-B1D3-219CBF1A9CB5}" srcOrd="0" destOrd="0" presId="urn:microsoft.com/office/officeart/2008/layout/HalfCircleOrganizationChart"/>
    <dgm:cxn modelId="{713F5FB1-4DAF-4725-9A0C-531649BDC2C4}" type="presOf" srcId="{A65922C3-2124-47EF-A7F2-4E95840D78FB}" destId="{1DA2C813-F1A9-47AF-9A5A-7767B3E7CC7B}" srcOrd="0" destOrd="0" presId="urn:microsoft.com/office/officeart/2008/layout/HalfCircleOrganizationChart"/>
    <dgm:cxn modelId="{0453CCB3-49CB-4636-BF1F-3D15ED3C8586}" type="presOf" srcId="{C68E4D15-76A6-4C7D-A973-FD9907C56C0B}" destId="{2DD21EFE-236D-44FC-8FB4-7AE2F079FBDC}" srcOrd="1" destOrd="0" presId="urn:microsoft.com/office/officeart/2008/layout/HalfCircleOrganizationChart"/>
    <dgm:cxn modelId="{50EEC6B4-03CB-436D-B0F1-01BA61350554}" type="presOf" srcId="{04954F3F-E944-4015-9690-247ECBB73CE9}" destId="{C3693344-EDE7-4D53-923B-3B5B964A4508}" srcOrd="0" destOrd="0" presId="urn:microsoft.com/office/officeart/2008/layout/HalfCircleOrganizationChart"/>
    <dgm:cxn modelId="{4EB77BB5-B830-4CC5-A354-19B93B9A2689}" type="presOf" srcId="{9AE6001A-E77A-4B9A-8920-F9FC06DC071A}" destId="{61CA7B5F-1CD3-4E64-8356-E480BD2053A3}" srcOrd="1" destOrd="0" presId="urn:microsoft.com/office/officeart/2008/layout/HalfCircleOrganizationChart"/>
    <dgm:cxn modelId="{D070F1B5-E3E9-4F12-88E2-C322E9EDCC2E}" type="presOf" srcId="{8CA1A6D4-0AAF-43B1-BF03-3C869F37A2EC}" destId="{5C908E07-02B1-48DE-A457-8499FEEB818F}" srcOrd="1" destOrd="0" presId="urn:microsoft.com/office/officeart/2008/layout/HalfCircleOrganizationChart"/>
    <dgm:cxn modelId="{000974B6-E8BF-430D-BE28-83C3F6D28FD8}" type="presOf" srcId="{FAFA3D94-2630-4628-B4A5-E2B1EAB41B42}" destId="{88DBA6A6-094C-49D1-8B3B-6D3CE3DFD71C}" srcOrd="1" destOrd="0" presId="urn:microsoft.com/office/officeart/2008/layout/HalfCircleOrganizationChart"/>
    <dgm:cxn modelId="{2DDF45B7-3768-4C31-A526-E6ED39E5C2B2}" type="presOf" srcId="{1CC5ADFB-0853-4D77-8EF0-533CF7434567}" destId="{83239BF1-4F65-473A-8052-61655E593220}" srcOrd="1" destOrd="0" presId="urn:microsoft.com/office/officeart/2008/layout/HalfCircleOrganizationChart"/>
    <dgm:cxn modelId="{187F1CBA-2B69-4289-AEFF-938444D8027F}" type="presOf" srcId="{857E9F12-7A5F-44E9-B19E-D6719880BED6}" destId="{B61D1B87-698F-434C-802F-D69331413DC8}" srcOrd="0" destOrd="0" presId="urn:microsoft.com/office/officeart/2008/layout/HalfCircleOrganizationChart"/>
    <dgm:cxn modelId="{BFD1B1BA-6934-498A-954D-83239F5880F9}" type="presOf" srcId="{C4DD0B52-FC01-4C17-8C62-B310224F13F7}" destId="{B763141D-0934-47C3-B923-EC5B7461F5BA}" srcOrd="1" destOrd="0" presId="urn:microsoft.com/office/officeart/2008/layout/HalfCircleOrganizationChart"/>
    <dgm:cxn modelId="{E4976CBB-FA18-4BAF-A1C7-269AC6B1A826}" type="presOf" srcId="{F1B3C802-5E54-403F-9BB4-3DF9ED25ED9A}" destId="{C1CEC27C-28E6-49CE-A057-A2050A02C140}" srcOrd="0" destOrd="0" presId="urn:microsoft.com/office/officeart/2008/layout/HalfCircleOrganizationChart"/>
    <dgm:cxn modelId="{8E767FBD-71B2-4456-8E5A-DD17771365BF}" srcId="{C4DD0B52-FC01-4C17-8C62-B310224F13F7}" destId="{1CC5ADFB-0853-4D77-8EF0-533CF7434567}" srcOrd="1" destOrd="0" parTransId="{EBADB628-4E02-4725-B8B7-D02034781B1F}" sibTransId="{1A105246-9BF4-40FC-9BFF-1EBDDBC044DC}"/>
    <dgm:cxn modelId="{929AA8BF-969C-4E72-A468-7707386DA8A2}" srcId="{FE07EEAE-63D4-44F6-9BD1-7EBA851F66C4}" destId="{582EBAE0-D647-4FF7-8DAC-610AEB2E1905}" srcOrd="9" destOrd="0" parTransId="{9AE62BD7-1060-4E46-BC5E-F427B95DAF58}" sibTransId="{16892707-99AB-415B-9B31-8922AD0FF976}"/>
    <dgm:cxn modelId="{27C7C4C0-20CC-4F6D-9CEB-591D33D09B51}" type="presOf" srcId="{AE010B5A-7DC4-4C9F-84FC-E520C0706594}" destId="{F9976CB3-B3AA-455D-8CA2-EE30BB66B81D}" srcOrd="0" destOrd="0" presId="urn:microsoft.com/office/officeart/2008/layout/HalfCircleOrganizationChart"/>
    <dgm:cxn modelId="{13EE7DC2-C674-4AE8-9BB8-096387E17A2A}" type="presOf" srcId="{1F8CD56D-8368-47BF-82F3-413457D320A2}" destId="{B3BA23C2-A517-4B54-9D0B-6FE0378AF945}" srcOrd="1" destOrd="0" presId="urn:microsoft.com/office/officeart/2008/layout/HalfCircleOrganizationChart"/>
    <dgm:cxn modelId="{6C2190C4-4601-4103-951C-B15BF6D6F117}" type="presOf" srcId="{12775107-B69F-4DBE-90CF-7066535BC224}" destId="{E1985E76-5837-4025-A162-23B051E3F773}" srcOrd="0" destOrd="0" presId="urn:microsoft.com/office/officeart/2008/layout/HalfCircleOrganizationChart"/>
    <dgm:cxn modelId="{8A33E4C4-3CA3-4F6B-A2D5-DE64C466F28B}" type="presOf" srcId="{FE07EEAE-63D4-44F6-9BD1-7EBA851F66C4}" destId="{219340C8-5EA5-42CA-B2FA-4C4F0BB7E738}" srcOrd="1" destOrd="0" presId="urn:microsoft.com/office/officeart/2008/layout/HalfCircleOrganizationChart"/>
    <dgm:cxn modelId="{866458C8-3340-4921-AC61-02DD4E9D3269}" type="presOf" srcId="{E1EC05B9-3BDC-43EE-8297-4EF434A4EB35}" destId="{5378C623-3C28-4417-8931-997BB3AF2167}" srcOrd="0" destOrd="0" presId="urn:microsoft.com/office/officeart/2008/layout/HalfCircleOrganizationChart"/>
    <dgm:cxn modelId="{412FF8C8-562E-49A5-830C-C08565513D92}" type="presOf" srcId="{3AE30777-EA34-48B7-9264-5E122D22A437}" destId="{54465C1F-B85F-46AB-8E76-137C097D5A07}" srcOrd="1" destOrd="0" presId="urn:microsoft.com/office/officeart/2008/layout/HalfCircleOrganizationChart"/>
    <dgm:cxn modelId="{D456ECCA-883E-492C-9069-DBD9213F684B}" type="presOf" srcId="{F2822CF3-E73C-4DC3-BC58-C45BC5D5D946}" destId="{4C0FCB96-E014-4501-9485-582F1325D89E}" srcOrd="1" destOrd="0" presId="urn:microsoft.com/office/officeart/2008/layout/HalfCircleOrganizationChart"/>
    <dgm:cxn modelId="{869B71CB-B635-49DF-8734-9653FCEF00A3}" type="presOf" srcId="{FA081783-A467-4F3F-AA0F-C37BD23912BD}" destId="{1C3A61A6-95AA-47EF-8F0B-627FABCF0DCE}" srcOrd="0" destOrd="0" presId="urn:microsoft.com/office/officeart/2008/layout/HalfCircleOrganizationChart"/>
    <dgm:cxn modelId="{6BE5A3CC-A984-4860-862D-5609D37D8E5D}" type="presOf" srcId="{E5205FF1-3CB1-40CA-B1CF-A92758D6F6C6}" destId="{602AABDC-1C8A-4E09-B99F-196D67628D78}" srcOrd="0" destOrd="0" presId="urn:microsoft.com/office/officeart/2008/layout/HalfCircleOrganizationChart"/>
    <dgm:cxn modelId="{6D9A33CD-CA47-4A5E-ABEF-1CB18D2E9257}" srcId="{1FDD4E12-CF1C-4B49-A732-C99491553A82}" destId="{25B09B23-3955-43D1-BACB-7C7C14FD3511}" srcOrd="3" destOrd="0" parTransId="{DD9B203B-62A3-4635-B42C-9580EE70778F}" sibTransId="{C9C43183-6BDB-46F7-A305-A8EB368865E0}"/>
    <dgm:cxn modelId="{22A6C9CD-3A6C-4C5E-9A10-4C176AD7CCCF}" type="presOf" srcId="{F37BDC89-5380-46F7-9F98-0B2BD7AC25AE}" destId="{F0882A0C-775E-4887-A0E8-2A09B1D5DDC1}" srcOrd="0" destOrd="0" presId="urn:microsoft.com/office/officeart/2008/layout/HalfCircleOrganizationChart"/>
    <dgm:cxn modelId="{ECC540CE-BFC8-4F26-A7BF-4247C6F34538}" type="presOf" srcId="{407DFDC6-4A28-4A67-8180-A11A843D73F4}" destId="{D9A05146-875C-43BA-B83E-FD109DFC1ECD}" srcOrd="1" destOrd="0" presId="urn:microsoft.com/office/officeart/2008/layout/HalfCircleOrganizationChart"/>
    <dgm:cxn modelId="{D29605D0-FC08-4515-B7A8-4E008BDD78D1}" srcId="{1CC5ADFB-0853-4D77-8EF0-533CF7434567}" destId="{30BF7085-9465-4382-A3A4-CF013BB7852D}" srcOrd="3" destOrd="0" parTransId="{FA081783-A467-4F3F-AA0F-C37BD23912BD}" sibTransId="{EE00466F-8644-4A8C-BCEA-9640F9C43245}"/>
    <dgm:cxn modelId="{7D6E9ED0-C085-4BB8-9882-DF0766CE9825}" type="presOf" srcId="{D0019CD2-C826-4451-AB6B-A27CA570397C}" destId="{9A3FB62F-06BA-4916-ACD8-0AC7E8C0CFE8}" srcOrd="0" destOrd="0" presId="urn:microsoft.com/office/officeart/2008/layout/HalfCircleOrganizationChart"/>
    <dgm:cxn modelId="{90AEC3D0-C4BA-4D2D-A366-8F2987454E94}" srcId="{FE07EEAE-63D4-44F6-9BD1-7EBA851F66C4}" destId="{F1B3C802-5E54-403F-9BB4-3DF9ED25ED9A}" srcOrd="6" destOrd="0" parTransId="{AE7A9B27-1575-42E7-B3AD-0EFDE59833FA}" sibTransId="{F1D3F66E-D878-4281-BCB0-2A52E9C5EAA7}"/>
    <dgm:cxn modelId="{68CC8BD1-7672-4D87-86F6-78A2C44B706C}" type="presOf" srcId="{E77C4DAE-5331-4778-8515-3DF25071075A}" destId="{24CFB14B-6273-46F9-B464-83A54B412CEB}" srcOrd="1" destOrd="0" presId="urn:microsoft.com/office/officeart/2008/layout/HalfCircleOrganizationChart"/>
    <dgm:cxn modelId="{737914D8-C7D2-4DEA-B256-B00F49E6426F}" srcId="{FAFA3D94-2630-4628-B4A5-E2B1EAB41B42}" destId="{E1EC05B9-3BDC-43EE-8297-4EF434A4EB35}" srcOrd="1" destOrd="0" parTransId="{37131866-0EAF-407E-898F-91100C8A4A2A}" sibTransId="{88F14482-875E-4235-A720-0CE27FEBEB2C}"/>
    <dgm:cxn modelId="{1BBBFAD9-E08E-4907-9372-AF405D4C2D58}" type="presOf" srcId="{2F2D7341-1B50-4322-87A5-0C3D6E57FD0B}" destId="{C6131412-2A08-492E-8B69-0E2A065102E4}" srcOrd="0" destOrd="0" presId="urn:microsoft.com/office/officeart/2008/layout/HalfCircleOrganizationChart"/>
    <dgm:cxn modelId="{BC1904DA-10BD-410A-9C4D-FC0301E6D034}" type="presOf" srcId="{0C62001B-A8F8-49F7-8BCC-CB0A0F913F60}" destId="{EF7C9877-F57A-4283-ADE3-9C4E75AD3DA4}" srcOrd="1" destOrd="0" presId="urn:microsoft.com/office/officeart/2008/layout/HalfCircleOrganizationChart"/>
    <dgm:cxn modelId="{D6E92EDA-BE94-4CF1-ABAB-9F1FF0502613}" srcId="{FE07EEAE-63D4-44F6-9BD1-7EBA851F66C4}" destId="{9AE6001A-E77A-4B9A-8920-F9FC06DC071A}" srcOrd="5" destOrd="0" parTransId="{12775107-B69F-4DBE-90CF-7066535BC224}" sibTransId="{4E8550C3-F18F-4406-9BC8-CF739843EFEC}"/>
    <dgm:cxn modelId="{269114DE-4178-419F-A7C5-AB758DB6A7A1}" type="presOf" srcId="{065AE896-C301-4FDC-BE95-E01432EFBD45}" destId="{2BB97462-C5AF-4F56-8309-F3BCA3100A2E}" srcOrd="1" destOrd="0" presId="urn:microsoft.com/office/officeart/2008/layout/HalfCircleOrganizationChart"/>
    <dgm:cxn modelId="{C1E490DE-71BD-4571-ADFB-209904E7CB11}" type="presOf" srcId="{4A71A969-395C-470C-9DD3-0C3802531F3D}" destId="{0602485C-F24D-48EF-8CA2-031ACBFCA30F}" srcOrd="0" destOrd="0" presId="urn:microsoft.com/office/officeart/2008/layout/HalfCircleOrganizationChart"/>
    <dgm:cxn modelId="{45D7E1DE-6723-4CEF-8B05-E79C50E003FA}" type="presOf" srcId="{C3D185EB-24F7-4D7E-A0E1-628FB7FE9D1E}" destId="{40B7B49C-545F-4644-94E3-24AD19855044}" srcOrd="0" destOrd="0" presId="urn:microsoft.com/office/officeart/2008/layout/HalfCircleOrganizationChart"/>
    <dgm:cxn modelId="{336DBCE2-C78F-4AE5-A8FD-9E9996577C2F}" srcId="{FE07EEAE-63D4-44F6-9BD1-7EBA851F66C4}" destId="{0C62001B-A8F8-49F7-8BCC-CB0A0F913F60}" srcOrd="1" destOrd="0" parTransId="{7A8A08E7-24E6-4700-8747-7B25C0F6264E}" sibTransId="{67D7B0DD-6BC2-4B77-ADA8-E7E4CE38415F}"/>
    <dgm:cxn modelId="{F911CBE3-1FAB-4290-A0A6-E9F35CB9E5F9}" type="presOf" srcId="{A4CE6189-6EDC-489C-B338-3C3184C269F6}" destId="{35CBE1B5-9651-4ABB-8237-7DA5937743A4}" srcOrd="0" destOrd="0" presId="urn:microsoft.com/office/officeart/2008/layout/HalfCircleOrganizationChart"/>
    <dgm:cxn modelId="{140BA0E4-ACF6-45FD-BF69-8EF0A94B0E06}" type="presOf" srcId="{F8BD43E3-A471-4601-91A7-9CC396EBDA3B}" destId="{6992E759-A572-4F17-ACE9-D1EDCD40D287}" srcOrd="1" destOrd="0" presId="urn:microsoft.com/office/officeart/2008/layout/HalfCircleOrganizationChart"/>
    <dgm:cxn modelId="{DA37DCE9-24FE-4BE1-90DA-3F8B4E998AE5}" type="presOf" srcId="{95855F4D-E637-4EFC-B6D9-4B424F99F228}" destId="{9D6704FE-683B-4840-8622-4038C29E6001}" srcOrd="1" destOrd="0" presId="urn:microsoft.com/office/officeart/2008/layout/HalfCircleOrganizationChart"/>
    <dgm:cxn modelId="{F592E3E9-14B1-4D79-A4C8-938EA1B04224}" type="presOf" srcId="{37131866-0EAF-407E-898F-91100C8A4A2A}" destId="{6DB514DB-D256-4C00-9CF4-E409892ABF4F}" srcOrd="0" destOrd="0" presId="urn:microsoft.com/office/officeart/2008/layout/HalfCircleOrganizationChart"/>
    <dgm:cxn modelId="{19F7EFEA-50AE-4E45-AD2C-476844F5600D}" type="presOf" srcId="{4E58DDBE-44C3-4A77-AC95-497772565804}" destId="{26233C69-C5B0-4CF2-B92C-2C8DEE0B5E01}" srcOrd="0" destOrd="0" presId="urn:microsoft.com/office/officeart/2008/layout/HalfCircleOrganizationChart"/>
    <dgm:cxn modelId="{58568CF0-AEDF-4F61-B2D7-C443FEB57A11}" type="presOf" srcId="{7A8A08E7-24E6-4700-8747-7B25C0F6264E}" destId="{5CBC2180-7594-4B9B-BE64-FCF2E8C21A44}" srcOrd="0" destOrd="0" presId="urn:microsoft.com/office/officeart/2008/layout/HalfCircleOrganizationChart"/>
    <dgm:cxn modelId="{A0F11DF1-6448-43F2-8E26-4F6311A0623B}" srcId="{1CC5ADFB-0853-4D77-8EF0-533CF7434567}" destId="{F8BD43E3-A471-4601-91A7-9CC396EBDA3B}" srcOrd="8" destOrd="0" parTransId="{D9504F18-CE1C-467F-88AA-934DA329CB09}" sibTransId="{4F576249-468C-45CF-83AB-B5FA0B0CD7D5}"/>
    <dgm:cxn modelId="{7C402DF2-17CC-4C90-BDE3-5FA358338B5C}" type="presOf" srcId="{F6F3F161-ACC3-475D-AD42-F609C8CEAD7F}" destId="{8A08A362-F7CF-4FB0-B6F7-EB5B9849362C}" srcOrd="0" destOrd="0" presId="urn:microsoft.com/office/officeart/2008/layout/HalfCircleOrganizationChart"/>
    <dgm:cxn modelId="{97D348F3-1274-416F-9E1B-4CA82F6D1AA5}" type="presOf" srcId="{2E6BCB53-4197-492B-98F4-EF85C64AFBCA}" destId="{204DD75D-671B-44F0-B41B-ADB4378420CF}" srcOrd="0" destOrd="0" presId="urn:microsoft.com/office/officeart/2008/layout/HalfCircleOrganizationChart"/>
    <dgm:cxn modelId="{F19447F4-97F4-4BFD-B0FD-756428B19027}" srcId="{1FDD4E12-CF1C-4B49-A732-C99491553A82}" destId="{8CA1A6D4-0AAF-43B1-BF03-3C869F37A2EC}" srcOrd="0" destOrd="0" parTransId="{4A71A969-395C-470C-9DD3-0C3802531F3D}" sibTransId="{34A494CE-B6FE-48C1-96CF-6D380485AFD0}"/>
    <dgm:cxn modelId="{C1723AF6-4672-4FDD-98A6-354E7B072DAE}" type="presOf" srcId="{E77C4DAE-5331-4778-8515-3DF25071075A}" destId="{64387458-1E62-4875-A19C-8D3AB44E7357}" srcOrd="0" destOrd="0" presId="urn:microsoft.com/office/officeart/2008/layout/HalfCircleOrganizationChart"/>
    <dgm:cxn modelId="{A7C075F7-9A7B-46CD-B7F4-7D72A85B9399}" type="presOf" srcId="{5C15A1E6-D6B1-4F7F-8DF8-185B7E356D38}" destId="{62434C5E-8830-413C-A9D8-0261CD7228A1}" srcOrd="0" destOrd="0" presId="urn:microsoft.com/office/officeart/2008/layout/HalfCircleOrganizationChart"/>
    <dgm:cxn modelId="{9E028DF9-0C24-43CA-A126-9D4CC94356A6}" type="presOf" srcId="{BD032AB2-10FA-46B2-9640-8CCAE492AD0E}" destId="{54B262C1-4BD7-4AF3-8A2E-6E017514AAAB}" srcOrd="0" destOrd="0" presId="urn:microsoft.com/office/officeart/2008/layout/HalfCircleOrganizationChart"/>
    <dgm:cxn modelId="{DB9DD9FA-B179-400C-84C8-567B95528BE2}" type="presOf" srcId="{1F8CD56D-8368-47BF-82F3-413457D320A2}" destId="{BDDA00B4-862A-4002-8EE8-B60DEEF29DF1}" srcOrd="0" destOrd="0" presId="urn:microsoft.com/office/officeart/2008/layout/HalfCircleOrganizationChart"/>
    <dgm:cxn modelId="{16865BFB-4292-450A-A461-ABF33E9520BA}" type="presOf" srcId="{F1B3C802-5E54-403F-9BB4-3DF9ED25ED9A}" destId="{D370A5F2-D1BD-497C-9E76-D5BC4949BD88}" srcOrd="1" destOrd="0" presId="urn:microsoft.com/office/officeart/2008/layout/HalfCircleOrganizationChart"/>
    <dgm:cxn modelId="{4E986FFB-0657-40F6-8627-7731B0C4F57F}" type="presOf" srcId="{F2822CF3-E73C-4DC3-BC58-C45BC5D5D946}" destId="{A0BA78B0-DBF0-412B-899F-6088368C418A}" srcOrd="0" destOrd="0" presId="urn:microsoft.com/office/officeart/2008/layout/HalfCircleOrganizationChart"/>
    <dgm:cxn modelId="{539874FD-3C6C-47E4-A5E0-54E38EA0A392}" type="presOf" srcId="{3CC5A88E-89C3-4347-B1C7-0E7A2B126D76}" destId="{9D8D7EB6-2C3D-45B7-9BA1-FFC5194F6D83}" srcOrd="0" destOrd="0" presId="urn:microsoft.com/office/officeart/2008/layout/HalfCircleOrganizationChart"/>
    <dgm:cxn modelId="{12DB8EFD-417A-461C-99A0-FBFA8A5C12D1}" type="presOf" srcId="{D9504F18-CE1C-467F-88AA-934DA329CB09}" destId="{19637C3E-3A6E-4E79-9439-790917C9058A}" srcOrd="0" destOrd="0" presId="urn:microsoft.com/office/officeart/2008/layout/HalfCircleOrganizationChart"/>
    <dgm:cxn modelId="{EFEBA1FF-94B7-438C-8F4C-D381608F46E1}" srcId="{1FDD4E12-CF1C-4B49-A732-C99491553A82}" destId="{F2822CF3-E73C-4DC3-BC58-C45BC5D5D946}" srcOrd="2" destOrd="0" parTransId="{8A39BC3F-7169-4E49-9E48-B38518E5C0B6}" sibTransId="{BB24E3C2-4611-4A34-AC6C-FA36B117F10F}"/>
    <dgm:cxn modelId="{064FA8FF-F2C3-4C24-8C65-438B278EAADB}" type="presOf" srcId="{9AE6001A-E77A-4B9A-8920-F9FC06DC071A}" destId="{2C3DAA8F-E7E5-4FD6-8A33-B636B221B498}" srcOrd="0" destOrd="0" presId="urn:microsoft.com/office/officeart/2008/layout/HalfCircleOrganizationChart"/>
    <dgm:cxn modelId="{25A84761-2CEF-4831-82AE-D035BFCC6085}" type="presParOf" srcId="{FAC4A8C0-4D96-4C12-97EA-B1B83CBF77B6}" destId="{CCF93C24-6654-4E93-A0E4-442FD5721822}" srcOrd="0" destOrd="0" presId="urn:microsoft.com/office/officeart/2008/layout/HalfCircleOrganizationChart"/>
    <dgm:cxn modelId="{AB8E7E5C-6514-4BBA-B726-30D2E5C78958}" type="presParOf" srcId="{CCF93C24-6654-4E93-A0E4-442FD5721822}" destId="{3B33FD2E-8DDC-4B15-AFDE-A30C75618C23}" srcOrd="0" destOrd="0" presId="urn:microsoft.com/office/officeart/2008/layout/HalfCircleOrganizationChart"/>
    <dgm:cxn modelId="{99036FE5-B51D-46C5-B6D4-52E564EAFB98}" type="presParOf" srcId="{3B33FD2E-8DDC-4B15-AFDE-A30C75618C23}" destId="{7A86F7BF-9666-4237-8147-6B3C71CBAD84}" srcOrd="0" destOrd="0" presId="urn:microsoft.com/office/officeart/2008/layout/HalfCircleOrganizationChart"/>
    <dgm:cxn modelId="{2D43373C-DF70-4BF9-81EF-C7BDE6E66896}" type="presParOf" srcId="{3B33FD2E-8DDC-4B15-AFDE-A30C75618C23}" destId="{8975644D-88C4-4C60-AAC8-26081E9BF04B}" srcOrd="1" destOrd="0" presId="urn:microsoft.com/office/officeart/2008/layout/HalfCircleOrganizationChart"/>
    <dgm:cxn modelId="{1317141D-FCF3-4191-A54B-E8904255A244}" type="presParOf" srcId="{3B33FD2E-8DDC-4B15-AFDE-A30C75618C23}" destId="{6AD742D1-0C81-447C-B29C-CB4405117BB3}" srcOrd="2" destOrd="0" presId="urn:microsoft.com/office/officeart/2008/layout/HalfCircleOrganizationChart"/>
    <dgm:cxn modelId="{FD040F89-1484-4974-B46C-29E79BF0E292}" type="presParOf" srcId="{3B33FD2E-8DDC-4B15-AFDE-A30C75618C23}" destId="{B763141D-0934-47C3-B923-EC5B7461F5BA}" srcOrd="3" destOrd="0" presId="urn:microsoft.com/office/officeart/2008/layout/HalfCircleOrganizationChart"/>
    <dgm:cxn modelId="{17771BE2-DCBF-4147-A43E-4BCB3E1B6CFF}" type="presParOf" srcId="{CCF93C24-6654-4E93-A0E4-442FD5721822}" destId="{8456C307-EFDB-454F-8617-3E9015704915}" srcOrd="1" destOrd="0" presId="urn:microsoft.com/office/officeart/2008/layout/HalfCircleOrganizationChart"/>
    <dgm:cxn modelId="{F4337C76-9081-42A2-ADC6-F06F9BE195BD}" type="presParOf" srcId="{8456C307-EFDB-454F-8617-3E9015704915}" destId="{9527AA82-BA60-497E-B1D3-219CBF1A9CB5}" srcOrd="0" destOrd="0" presId="urn:microsoft.com/office/officeart/2008/layout/HalfCircleOrganizationChart"/>
    <dgm:cxn modelId="{4861E937-AE78-4525-9871-F125F7C68070}" type="presParOf" srcId="{8456C307-EFDB-454F-8617-3E9015704915}" destId="{5A8F3E62-7FFA-4042-8229-E2100EE304F8}" srcOrd="1" destOrd="0" presId="urn:microsoft.com/office/officeart/2008/layout/HalfCircleOrganizationChart"/>
    <dgm:cxn modelId="{7EF9C6BD-2E14-4F0E-B400-EE832B3E0695}" type="presParOf" srcId="{5A8F3E62-7FFA-4042-8229-E2100EE304F8}" destId="{5AAD92B6-BEF6-49F2-AA8D-558DA300FF70}" srcOrd="0" destOrd="0" presId="urn:microsoft.com/office/officeart/2008/layout/HalfCircleOrganizationChart"/>
    <dgm:cxn modelId="{88F1F8D9-0D42-4148-929F-F3C596419EB6}" type="presParOf" srcId="{5AAD92B6-BEF6-49F2-AA8D-558DA300FF70}" destId="{EDE7A231-FC17-4ED0-AB31-68755DB5C3BC}" srcOrd="0" destOrd="0" presId="urn:microsoft.com/office/officeart/2008/layout/HalfCircleOrganizationChart"/>
    <dgm:cxn modelId="{D56B1522-7286-4029-8F52-214F8807F549}" type="presParOf" srcId="{5AAD92B6-BEF6-49F2-AA8D-558DA300FF70}" destId="{049BB373-8214-48C3-96A6-20A65B6D41A9}" srcOrd="1" destOrd="0" presId="urn:microsoft.com/office/officeart/2008/layout/HalfCircleOrganizationChart"/>
    <dgm:cxn modelId="{0547A536-1C87-4CB8-A775-38789438E397}" type="presParOf" srcId="{5AAD92B6-BEF6-49F2-AA8D-558DA300FF70}" destId="{B3B6F06B-0CA2-4389-8627-00C6E4D1A29B}" srcOrd="2" destOrd="0" presId="urn:microsoft.com/office/officeart/2008/layout/HalfCircleOrganizationChart"/>
    <dgm:cxn modelId="{0D500425-4532-40CD-BF1C-033B9D0C6274}" type="presParOf" srcId="{5AAD92B6-BEF6-49F2-AA8D-558DA300FF70}" destId="{88DBA6A6-094C-49D1-8B3B-6D3CE3DFD71C}" srcOrd="3" destOrd="0" presId="urn:microsoft.com/office/officeart/2008/layout/HalfCircleOrganizationChart"/>
    <dgm:cxn modelId="{99ECEEEE-F6FE-429A-80EF-CB93F3297548}" type="presParOf" srcId="{5A8F3E62-7FFA-4042-8229-E2100EE304F8}" destId="{8397B572-DDD8-4A42-846D-91C40341FD7B}" srcOrd="1" destOrd="0" presId="urn:microsoft.com/office/officeart/2008/layout/HalfCircleOrganizationChart"/>
    <dgm:cxn modelId="{7FF76596-B545-44DA-9D59-9093E40E0649}" type="presParOf" srcId="{8397B572-DDD8-4A42-846D-91C40341FD7B}" destId="{18046A5F-359D-4630-B66E-6D704D900896}" srcOrd="0" destOrd="0" presId="urn:microsoft.com/office/officeart/2008/layout/HalfCircleOrganizationChart"/>
    <dgm:cxn modelId="{A3080F96-08B6-4039-8C8C-926C3C2C8D00}" type="presParOf" srcId="{8397B572-DDD8-4A42-846D-91C40341FD7B}" destId="{04B0F523-99B2-4D0F-A95A-B37D56D81BFD}" srcOrd="1" destOrd="0" presId="urn:microsoft.com/office/officeart/2008/layout/HalfCircleOrganizationChart"/>
    <dgm:cxn modelId="{0CCC5AA0-2584-4380-BD10-AEBF5FEF1E82}" type="presParOf" srcId="{04B0F523-99B2-4D0F-A95A-B37D56D81BFD}" destId="{88B9570B-F407-4A5F-94CD-C7544B677D35}" srcOrd="0" destOrd="0" presId="urn:microsoft.com/office/officeart/2008/layout/HalfCircleOrganizationChart"/>
    <dgm:cxn modelId="{CF241CA5-E1B8-466E-99EA-1E37D4E7A0F7}" type="presParOf" srcId="{88B9570B-F407-4A5F-94CD-C7544B677D35}" destId="{D0421856-84EC-4F76-8943-523F4FAA6B8E}" srcOrd="0" destOrd="0" presId="urn:microsoft.com/office/officeart/2008/layout/HalfCircleOrganizationChart"/>
    <dgm:cxn modelId="{0EBDC14E-FC8A-4DAC-9CEA-349BD7FE2A07}" type="presParOf" srcId="{88B9570B-F407-4A5F-94CD-C7544B677D35}" destId="{FFC5155C-62A4-4AE8-8D35-FC3D729E2F50}" srcOrd="1" destOrd="0" presId="urn:microsoft.com/office/officeart/2008/layout/HalfCircleOrganizationChart"/>
    <dgm:cxn modelId="{5C06BECD-9DDD-4041-AD6D-A8F824655CCE}" type="presParOf" srcId="{88B9570B-F407-4A5F-94CD-C7544B677D35}" destId="{DBF6330A-9A16-45D1-A0C5-DF9B7183F0EA}" srcOrd="2" destOrd="0" presId="urn:microsoft.com/office/officeart/2008/layout/HalfCircleOrganizationChart"/>
    <dgm:cxn modelId="{07950896-559A-4349-A1F4-72EA016342C2}" type="presParOf" srcId="{88B9570B-F407-4A5F-94CD-C7544B677D35}" destId="{54465C1F-B85F-46AB-8E76-137C097D5A07}" srcOrd="3" destOrd="0" presId="urn:microsoft.com/office/officeart/2008/layout/HalfCircleOrganizationChart"/>
    <dgm:cxn modelId="{AEBDF0DC-AF3D-4A70-9957-8797423803F3}" type="presParOf" srcId="{04B0F523-99B2-4D0F-A95A-B37D56D81BFD}" destId="{D0BC537F-3C46-4CDE-9CE3-2C9E88F6206A}" srcOrd="1" destOrd="0" presId="urn:microsoft.com/office/officeart/2008/layout/HalfCircleOrganizationChart"/>
    <dgm:cxn modelId="{3EDFCD9A-D116-47A0-A499-70EB87F494E1}" type="presParOf" srcId="{04B0F523-99B2-4D0F-A95A-B37D56D81BFD}" destId="{F453AABC-CF3E-40ED-B0D6-6D04E79096FE}" srcOrd="2" destOrd="0" presId="urn:microsoft.com/office/officeart/2008/layout/HalfCircleOrganizationChart"/>
    <dgm:cxn modelId="{3C6F5551-5A84-4681-9DC5-0ED061A515A7}" type="presParOf" srcId="{8397B572-DDD8-4A42-846D-91C40341FD7B}" destId="{6DB514DB-D256-4C00-9CF4-E409892ABF4F}" srcOrd="2" destOrd="0" presId="urn:microsoft.com/office/officeart/2008/layout/HalfCircleOrganizationChart"/>
    <dgm:cxn modelId="{6751E194-BC2C-4695-9BAD-F3F4769E33EF}" type="presParOf" srcId="{8397B572-DDD8-4A42-846D-91C40341FD7B}" destId="{A6C65B9B-F709-4F31-B733-149F8ADBDA7F}" srcOrd="3" destOrd="0" presId="urn:microsoft.com/office/officeart/2008/layout/HalfCircleOrganizationChart"/>
    <dgm:cxn modelId="{B9D1D0C3-2E59-455C-9DC2-27F29D1004D6}" type="presParOf" srcId="{A6C65B9B-F709-4F31-B733-149F8ADBDA7F}" destId="{0F0270B3-A90F-446B-B9CE-6FB1633B830D}" srcOrd="0" destOrd="0" presId="urn:microsoft.com/office/officeart/2008/layout/HalfCircleOrganizationChart"/>
    <dgm:cxn modelId="{1D8D1244-4F37-4646-AD69-6DDF9AF7F999}" type="presParOf" srcId="{0F0270B3-A90F-446B-B9CE-6FB1633B830D}" destId="{5378C623-3C28-4417-8931-997BB3AF2167}" srcOrd="0" destOrd="0" presId="urn:microsoft.com/office/officeart/2008/layout/HalfCircleOrganizationChart"/>
    <dgm:cxn modelId="{B113F965-48CD-4A82-9A38-979E4A0BDF73}" type="presParOf" srcId="{0F0270B3-A90F-446B-B9CE-6FB1633B830D}" destId="{4ACB0C1A-B243-4251-B8F8-B4733E5399AF}" srcOrd="1" destOrd="0" presId="urn:microsoft.com/office/officeart/2008/layout/HalfCircleOrganizationChart"/>
    <dgm:cxn modelId="{6CA42214-9605-42D9-BA97-64F1C82843A2}" type="presParOf" srcId="{0F0270B3-A90F-446B-B9CE-6FB1633B830D}" destId="{27ECD63E-7EC6-49FE-B162-BE96C2AA8109}" srcOrd="2" destOrd="0" presId="urn:microsoft.com/office/officeart/2008/layout/HalfCircleOrganizationChart"/>
    <dgm:cxn modelId="{C5BA0BF3-1085-4B2C-8F76-779FBD323A03}" type="presParOf" srcId="{0F0270B3-A90F-446B-B9CE-6FB1633B830D}" destId="{13CD2112-1384-4E13-8AF5-573C8B680759}" srcOrd="3" destOrd="0" presId="urn:microsoft.com/office/officeart/2008/layout/HalfCircleOrganizationChart"/>
    <dgm:cxn modelId="{6995F591-5CF7-4B81-AE1B-E212188FBD3D}" type="presParOf" srcId="{A6C65B9B-F709-4F31-B733-149F8ADBDA7F}" destId="{DD3993AA-58BE-49A1-AC2E-9C94BC67549F}" srcOrd="1" destOrd="0" presId="urn:microsoft.com/office/officeart/2008/layout/HalfCircleOrganizationChart"/>
    <dgm:cxn modelId="{961F64D9-DD30-4E3E-9FD5-F6355F2B1D46}" type="presParOf" srcId="{A6C65B9B-F709-4F31-B733-149F8ADBDA7F}" destId="{BA26CA56-CC93-4C97-A11F-4F25660D141D}" srcOrd="2" destOrd="0" presId="urn:microsoft.com/office/officeart/2008/layout/HalfCircleOrganizationChart"/>
    <dgm:cxn modelId="{9D8E3FCF-0A77-4EFE-998E-E32EAB52B131}" type="presParOf" srcId="{5A8F3E62-7FFA-4042-8229-E2100EE304F8}" destId="{9F9C07F4-2584-4BC9-BADD-EB387C0DD6E8}" srcOrd="2" destOrd="0" presId="urn:microsoft.com/office/officeart/2008/layout/HalfCircleOrganizationChart"/>
    <dgm:cxn modelId="{4EBC54D7-DE7C-4BB4-A681-6B24297A8027}" type="presParOf" srcId="{8456C307-EFDB-454F-8617-3E9015704915}" destId="{282A47AB-86B1-4260-A97E-21E356CF0C06}" srcOrd="2" destOrd="0" presId="urn:microsoft.com/office/officeart/2008/layout/HalfCircleOrganizationChart"/>
    <dgm:cxn modelId="{CA5BCEB6-61B1-477E-99D0-6E31ACB90C27}" type="presParOf" srcId="{8456C307-EFDB-454F-8617-3E9015704915}" destId="{9B4EBDFE-B73B-4F55-AB03-F16E7889359A}" srcOrd="3" destOrd="0" presId="urn:microsoft.com/office/officeart/2008/layout/HalfCircleOrganizationChart"/>
    <dgm:cxn modelId="{D9864293-4C4B-4D80-9300-EE3A0C69376C}" type="presParOf" srcId="{9B4EBDFE-B73B-4F55-AB03-F16E7889359A}" destId="{14734DAF-AE51-4EE4-83CF-FFFA86484812}" srcOrd="0" destOrd="0" presId="urn:microsoft.com/office/officeart/2008/layout/HalfCircleOrganizationChart"/>
    <dgm:cxn modelId="{759A2593-0C7C-40A5-8C0E-BC6AAFD136ED}" type="presParOf" srcId="{14734DAF-AE51-4EE4-83CF-FFFA86484812}" destId="{857A3406-415D-4CC1-842F-117C9A8FBDA2}" srcOrd="0" destOrd="0" presId="urn:microsoft.com/office/officeart/2008/layout/HalfCircleOrganizationChart"/>
    <dgm:cxn modelId="{48366243-3E58-4B44-AF0F-F52627F52E67}" type="presParOf" srcId="{14734DAF-AE51-4EE4-83CF-FFFA86484812}" destId="{D78AEC2F-2281-42A9-8D2D-86BBDEC4446A}" srcOrd="1" destOrd="0" presId="urn:microsoft.com/office/officeart/2008/layout/HalfCircleOrganizationChart"/>
    <dgm:cxn modelId="{55174801-4ED3-46D5-B379-D14EFFA126E3}" type="presParOf" srcId="{14734DAF-AE51-4EE4-83CF-FFFA86484812}" destId="{8B41B5E0-8026-422C-98D4-EFF78C2B7806}" srcOrd="2" destOrd="0" presId="urn:microsoft.com/office/officeart/2008/layout/HalfCircleOrganizationChart"/>
    <dgm:cxn modelId="{2C8F476D-E14E-43C6-875A-F906608224EC}" type="presParOf" srcId="{14734DAF-AE51-4EE4-83CF-FFFA86484812}" destId="{83239BF1-4F65-473A-8052-61655E593220}" srcOrd="3" destOrd="0" presId="urn:microsoft.com/office/officeart/2008/layout/HalfCircleOrganizationChart"/>
    <dgm:cxn modelId="{274738AD-6231-4E6F-B48B-31DD41E4AA0F}" type="presParOf" srcId="{9B4EBDFE-B73B-4F55-AB03-F16E7889359A}" destId="{2D154A7B-10AC-4CB5-8F22-2E7CA8206052}" srcOrd="1" destOrd="0" presId="urn:microsoft.com/office/officeart/2008/layout/HalfCircleOrganizationChart"/>
    <dgm:cxn modelId="{2AC68083-2241-419B-B10F-E416D6648D91}" type="presParOf" srcId="{2D154A7B-10AC-4CB5-8F22-2E7CA8206052}" destId="{F9976CB3-B3AA-455D-8CA2-EE30BB66B81D}" srcOrd="0" destOrd="0" presId="urn:microsoft.com/office/officeart/2008/layout/HalfCircleOrganizationChart"/>
    <dgm:cxn modelId="{A766579C-4EFE-4BE2-9F57-ED50CC040070}" type="presParOf" srcId="{2D154A7B-10AC-4CB5-8F22-2E7CA8206052}" destId="{1A151323-93A1-450A-8D3B-7A4AABC89686}" srcOrd="1" destOrd="0" presId="urn:microsoft.com/office/officeart/2008/layout/HalfCircleOrganizationChart"/>
    <dgm:cxn modelId="{D5A16EBF-4209-4F4E-A18F-C10B10A3FCCC}" type="presParOf" srcId="{1A151323-93A1-450A-8D3B-7A4AABC89686}" destId="{E9E89D34-BBA1-4B62-875A-2BF4F8AE09FC}" srcOrd="0" destOrd="0" presId="urn:microsoft.com/office/officeart/2008/layout/HalfCircleOrganizationChart"/>
    <dgm:cxn modelId="{BDD3B476-B7D6-41DB-836C-321A3EC66D3C}" type="presParOf" srcId="{E9E89D34-BBA1-4B62-875A-2BF4F8AE09FC}" destId="{D17AAB9A-5970-4A3C-A07D-2511A3173D5E}" srcOrd="0" destOrd="0" presId="urn:microsoft.com/office/officeart/2008/layout/HalfCircleOrganizationChart"/>
    <dgm:cxn modelId="{402206A4-2E42-4574-8A7E-207D7DAAA987}" type="presParOf" srcId="{E9E89D34-BBA1-4B62-875A-2BF4F8AE09FC}" destId="{B1BA5B06-E711-45EE-BD2C-9207B0ABD272}" srcOrd="1" destOrd="0" presId="urn:microsoft.com/office/officeart/2008/layout/HalfCircleOrganizationChart"/>
    <dgm:cxn modelId="{AFB65003-63B8-4FA5-80D3-310C9BCC51A5}" type="presParOf" srcId="{E9E89D34-BBA1-4B62-875A-2BF4F8AE09FC}" destId="{BC78FEFC-FC7E-4043-8123-F89C79E18B21}" srcOrd="2" destOrd="0" presId="urn:microsoft.com/office/officeart/2008/layout/HalfCircleOrganizationChart"/>
    <dgm:cxn modelId="{EA8CE676-6686-4D79-8158-2B8235D52400}" type="presParOf" srcId="{E9E89D34-BBA1-4B62-875A-2BF4F8AE09FC}" destId="{DA1854A8-0BD0-471A-9F5E-EA9DE8FFCB45}" srcOrd="3" destOrd="0" presId="urn:microsoft.com/office/officeart/2008/layout/HalfCircleOrganizationChart"/>
    <dgm:cxn modelId="{ACC085AD-B4B3-42A2-9894-6D76189409B9}" type="presParOf" srcId="{1A151323-93A1-450A-8D3B-7A4AABC89686}" destId="{2D3A73C6-8EA7-4833-835E-B03EADDFD20B}" srcOrd="1" destOrd="0" presId="urn:microsoft.com/office/officeart/2008/layout/HalfCircleOrganizationChart"/>
    <dgm:cxn modelId="{1491E7D5-7050-485A-A35A-555CCE6EFD43}" type="presParOf" srcId="{1A151323-93A1-450A-8D3B-7A4AABC89686}" destId="{91765872-DAD2-4ADC-8434-F5ED044ECE35}" srcOrd="2" destOrd="0" presId="urn:microsoft.com/office/officeart/2008/layout/HalfCircleOrganizationChart"/>
    <dgm:cxn modelId="{BB3F2D46-619D-4776-A0A1-AB911239A236}" type="presParOf" srcId="{2D154A7B-10AC-4CB5-8F22-2E7CA8206052}" destId="{35CBE1B5-9651-4ABB-8237-7DA5937743A4}" srcOrd="2" destOrd="0" presId="urn:microsoft.com/office/officeart/2008/layout/HalfCircleOrganizationChart"/>
    <dgm:cxn modelId="{75F94755-CAE6-4D7E-A1B3-8CCD9ECA1C78}" type="presParOf" srcId="{2D154A7B-10AC-4CB5-8F22-2E7CA8206052}" destId="{2429C576-7C09-40E9-9A08-44961F4D364A}" srcOrd="3" destOrd="0" presId="urn:microsoft.com/office/officeart/2008/layout/HalfCircleOrganizationChart"/>
    <dgm:cxn modelId="{A573ABCE-B0FA-4528-8B1C-4B5F86632309}" type="presParOf" srcId="{2429C576-7C09-40E9-9A08-44961F4D364A}" destId="{9AC043BD-9087-486E-B1D2-77F8911D8761}" srcOrd="0" destOrd="0" presId="urn:microsoft.com/office/officeart/2008/layout/HalfCircleOrganizationChart"/>
    <dgm:cxn modelId="{A776F367-2926-4EDD-A4FA-3C9F22EC179E}" type="presParOf" srcId="{9AC043BD-9087-486E-B1D2-77F8911D8761}" destId="{CC50CC96-CBDE-43E2-9A57-1332F3631F78}" srcOrd="0" destOrd="0" presId="urn:microsoft.com/office/officeart/2008/layout/HalfCircleOrganizationChart"/>
    <dgm:cxn modelId="{F97C3FD9-8A2F-4802-9E6D-4041C9CD563B}" type="presParOf" srcId="{9AC043BD-9087-486E-B1D2-77F8911D8761}" destId="{10B26371-85A3-4DE6-8277-7DDAD42ECFF0}" srcOrd="1" destOrd="0" presId="urn:microsoft.com/office/officeart/2008/layout/HalfCircleOrganizationChart"/>
    <dgm:cxn modelId="{201F1F65-2810-4F56-AC57-FB4E733A38B9}" type="presParOf" srcId="{9AC043BD-9087-486E-B1D2-77F8911D8761}" destId="{DECC0E09-C8A9-4A1C-B429-D4D862314627}" srcOrd="2" destOrd="0" presId="urn:microsoft.com/office/officeart/2008/layout/HalfCircleOrganizationChart"/>
    <dgm:cxn modelId="{83DA6313-B026-4D3A-A55C-C8B6F4AC45FE}" type="presParOf" srcId="{9AC043BD-9087-486E-B1D2-77F8911D8761}" destId="{2DD21EFE-236D-44FC-8FB4-7AE2F079FBDC}" srcOrd="3" destOrd="0" presId="urn:microsoft.com/office/officeart/2008/layout/HalfCircleOrganizationChart"/>
    <dgm:cxn modelId="{037D4C15-281E-4169-9EAB-159EBD704F8C}" type="presParOf" srcId="{2429C576-7C09-40E9-9A08-44961F4D364A}" destId="{010128CF-E6D6-42AD-887D-3E4A06AB32B9}" srcOrd="1" destOrd="0" presId="urn:microsoft.com/office/officeart/2008/layout/HalfCircleOrganizationChart"/>
    <dgm:cxn modelId="{1A061264-FA8E-479B-B221-87C970335AF3}" type="presParOf" srcId="{2429C576-7C09-40E9-9A08-44961F4D364A}" destId="{53D56738-9404-4B34-A00C-26DDB92643FF}" srcOrd="2" destOrd="0" presId="urn:microsoft.com/office/officeart/2008/layout/HalfCircleOrganizationChart"/>
    <dgm:cxn modelId="{6592C720-7183-44DF-BFD2-7A501CCF658F}" type="presParOf" srcId="{2D154A7B-10AC-4CB5-8F22-2E7CA8206052}" destId="{602AABDC-1C8A-4E09-B99F-196D67628D78}" srcOrd="4" destOrd="0" presId="urn:microsoft.com/office/officeart/2008/layout/HalfCircleOrganizationChart"/>
    <dgm:cxn modelId="{A24E9129-CCC0-40F1-A73F-40EB1C7240D7}" type="presParOf" srcId="{2D154A7B-10AC-4CB5-8F22-2E7CA8206052}" destId="{A8FF4602-3FA2-487D-B294-8A1E6151FFF4}" srcOrd="5" destOrd="0" presId="urn:microsoft.com/office/officeart/2008/layout/HalfCircleOrganizationChart"/>
    <dgm:cxn modelId="{F3D54692-6AC9-4438-BFED-B1DD7F50A664}" type="presParOf" srcId="{A8FF4602-3FA2-487D-B294-8A1E6151FFF4}" destId="{7DA6914B-F71D-4412-B6E4-8FD8308990DE}" srcOrd="0" destOrd="0" presId="urn:microsoft.com/office/officeart/2008/layout/HalfCircleOrganizationChart"/>
    <dgm:cxn modelId="{2F22C862-E31C-44C5-A3F8-B4A3F3E9EFB7}" type="presParOf" srcId="{7DA6914B-F71D-4412-B6E4-8FD8308990DE}" destId="{6DE48443-8ED2-4D75-A0BB-33A63BFF7DA3}" srcOrd="0" destOrd="0" presId="urn:microsoft.com/office/officeart/2008/layout/HalfCircleOrganizationChart"/>
    <dgm:cxn modelId="{876D1D72-E615-4C9F-AA00-07F0720E9A8D}" type="presParOf" srcId="{7DA6914B-F71D-4412-B6E4-8FD8308990DE}" destId="{331580F6-6351-4DED-AEC3-ED1BC8F6A2AC}" srcOrd="1" destOrd="0" presId="urn:microsoft.com/office/officeart/2008/layout/HalfCircleOrganizationChart"/>
    <dgm:cxn modelId="{2C4F5E19-1C05-4A08-ACF1-3829529F0153}" type="presParOf" srcId="{7DA6914B-F71D-4412-B6E4-8FD8308990DE}" destId="{83634F55-F00A-4C5D-AA7D-8F1BCBBDFBE4}" srcOrd="2" destOrd="0" presId="urn:microsoft.com/office/officeart/2008/layout/HalfCircleOrganizationChart"/>
    <dgm:cxn modelId="{194C9AA5-FA32-4F8F-819A-F41FC8DD8F36}" type="presParOf" srcId="{7DA6914B-F71D-4412-B6E4-8FD8308990DE}" destId="{32EAF122-B147-4BDD-9F9B-0BF3460E4540}" srcOrd="3" destOrd="0" presId="urn:microsoft.com/office/officeart/2008/layout/HalfCircleOrganizationChart"/>
    <dgm:cxn modelId="{3518D477-A6D6-4371-B10A-F444A3D5B69F}" type="presParOf" srcId="{A8FF4602-3FA2-487D-B294-8A1E6151FFF4}" destId="{AEFF9AC2-C472-46C8-9DC1-59DE73CA75C9}" srcOrd="1" destOrd="0" presId="urn:microsoft.com/office/officeart/2008/layout/HalfCircleOrganizationChart"/>
    <dgm:cxn modelId="{8CA3B3D2-1E24-4781-ACC0-297993EFF923}" type="presParOf" srcId="{A8FF4602-3FA2-487D-B294-8A1E6151FFF4}" destId="{9CD5453A-E868-4294-A48C-374D7E4CA9CF}" srcOrd="2" destOrd="0" presId="urn:microsoft.com/office/officeart/2008/layout/HalfCircleOrganizationChart"/>
    <dgm:cxn modelId="{FF744882-4419-4758-B3B2-9F75961121F6}" type="presParOf" srcId="{2D154A7B-10AC-4CB5-8F22-2E7CA8206052}" destId="{1C3A61A6-95AA-47EF-8F0B-627FABCF0DCE}" srcOrd="6" destOrd="0" presId="urn:microsoft.com/office/officeart/2008/layout/HalfCircleOrganizationChart"/>
    <dgm:cxn modelId="{7CC99D53-4BE6-46D1-8670-158552A15C04}" type="presParOf" srcId="{2D154A7B-10AC-4CB5-8F22-2E7CA8206052}" destId="{A2EDF5BE-8AF8-4C72-A3D5-BA6685316911}" srcOrd="7" destOrd="0" presId="urn:microsoft.com/office/officeart/2008/layout/HalfCircleOrganizationChart"/>
    <dgm:cxn modelId="{5E9D9F42-6750-4CBC-A258-BCBBF43EC27C}" type="presParOf" srcId="{A2EDF5BE-8AF8-4C72-A3D5-BA6685316911}" destId="{BDB9D574-FACC-4343-92B7-A54581EA52D2}" srcOrd="0" destOrd="0" presId="urn:microsoft.com/office/officeart/2008/layout/HalfCircleOrganizationChart"/>
    <dgm:cxn modelId="{E51FD1FC-506A-4AED-815D-B12A40E4D340}" type="presParOf" srcId="{BDB9D574-FACC-4343-92B7-A54581EA52D2}" destId="{DF502AAF-3A72-4842-B2D3-EF1CE2FB8820}" srcOrd="0" destOrd="0" presId="urn:microsoft.com/office/officeart/2008/layout/HalfCircleOrganizationChart"/>
    <dgm:cxn modelId="{A9E858B5-3AEF-4342-A6BE-74F705EA8A88}" type="presParOf" srcId="{BDB9D574-FACC-4343-92B7-A54581EA52D2}" destId="{DDB706F6-A052-4362-8956-ED883CB7D64C}" srcOrd="1" destOrd="0" presId="urn:microsoft.com/office/officeart/2008/layout/HalfCircleOrganizationChart"/>
    <dgm:cxn modelId="{D4B7DD54-FDB2-4F5A-BACC-4AA8BF93A4C7}" type="presParOf" srcId="{BDB9D574-FACC-4343-92B7-A54581EA52D2}" destId="{8181253A-1DF1-41A7-8341-20667E09D850}" srcOrd="2" destOrd="0" presId="urn:microsoft.com/office/officeart/2008/layout/HalfCircleOrganizationChart"/>
    <dgm:cxn modelId="{AF10DA17-E4AB-4ADE-973F-51F610049CCA}" type="presParOf" srcId="{BDB9D574-FACC-4343-92B7-A54581EA52D2}" destId="{F15AD1A2-EAD5-4D20-A2FC-FDEF418256E6}" srcOrd="3" destOrd="0" presId="urn:microsoft.com/office/officeart/2008/layout/HalfCircleOrganizationChart"/>
    <dgm:cxn modelId="{D9ACD3BB-55F8-4B87-8576-EDF7DB89D263}" type="presParOf" srcId="{A2EDF5BE-8AF8-4C72-A3D5-BA6685316911}" destId="{AFDEA9F7-1739-4707-87D9-122EF6364CFC}" srcOrd="1" destOrd="0" presId="urn:microsoft.com/office/officeart/2008/layout/HalfCircleOrganizationChart"/>
    <dgm:cxn modelId="{C453B996-10C9-4B64-8F58-0981655A573A}" type="presParOf" srcId="{A2EDF5BE-8AF8-4C72-A3D5-BA6685316911}" destId="{2D5D0386-29FD-4E76-91DF-2B7EAFE401AE}" srcOrd="2" destOrd="0" presId="urn:microsoft.com/office/officeart/2008/layout/HalfCircleOrganizationChart"/>
    <dgm:cxn modelId="{4F759B96-3260-4129-A8A2-0E7A70BD01FB}" type="presParOf" srcId="{2D154A7B-10AC-4CB5-8F22-2E7CA8206052}" destId="{C48108FB-6693-4E65-B5A9-24379697A3C6}" srcOrd="8" destOrd="0" presId="urn:microsoft.com/office/officeart/2008/layout/HalfCircleOrganizationChart"/>
    <dgm:cxn modelId="{C5D513CA-FAC7-493D-B2DA-5EFEDF1F354A}" type="presParOf" srcId="{2D154A7B-10AC-4CB5-8F22-2E7CA8206052}" destId="{10206F8F-CA8F-4BF8-9DFC-96673BBE80B1}" srcOrd="9" destOrd="0" presId="urn:microsoft.com/office/officeart/2008/layout/HalfCircleOrganizationChart"/>
    <dgm:cxn modelId="{B0080174-7BC6-4842-9DD3-98EE337E413F}" type="presParOf" srcId="{10206F8F-CA8F-4BF8-9DFC-96673BBE80B1}" destId="{25E79FB6-A297-44FF-8E0C-6998BD965EE3}" srcOrd="0" destOrd="0" presId="urn:microsoft.com/office/officeart/2008/layout/HalfCircleOrganizationChart"/>
    <dgm:cxn modelId="{D27B0A7C-5940-4758-A2DB-ABE1374C4253}" type="presParOf" srcId="{25E79FB6-A297-44FF-8E0C-6998BD965EE3}" destId="{9D8D7EB6-2C3D-45B7-9BA1-FFC5194F6D83}" srcOrd="0" destOrd="0" presId="urn:microsoft.com/office/officeart/2008/layout/HalfCircleOrganizationChart"/>
    <dgm:cxn modelId="{6E6DEF3C-03F4-4F9E-AA6F-51CF0F1EADDF}" type="presParOf" srcId="{25E79FB6-A297-44FF-8E0C-6998BD965EE3}" destId="{5EEAFDD4-2E56-4F24-9351-420A50A474CD}" srcOrd="1" destOrd="0" presId="urn:microsoft.com/office/officeart/2008/layout/HalfCircleOrganizationChart"/>
    <dgm:cxn modelId="{E1F44AA8-1EBB-4DE5-8C37-7A87E5A6EB9F}" type="presParOf" srcId="{25E79FB6-A297-44FF-8E0C-6998BD965EE3}" destId="{991C74D6-2215-4F79-8A2B-DA0BE27BAB01}" srcOrd="2" destOrd="0" presId="urn:microsoft.com/office/officeart/2008/layout/HalfCircleOrganizationChart"/>
    <dgm:cxn modelId="{3F19F254-FCAD-47CB-85E7-91C8030D5EA5}" type="presParOf" srcId="{25E79FB6-A297-44FF-8E0C-6998BD965EE3}" destId="{72CACC3A-565F-4F7C-B61B-AE78A73686DF}" srcOrd="3" destOrd="0" presId="urn:microsoft.com/office/officeart/2008/layout/HalfCircleOrganizationChart"/>
    <dgm:cxn modelId="{71AF34DD-2311-4C88-B5CD-B2CC08769E21}" type="presParOf" srcId="{10206F8F-CA8F-4BF8-9DFC-96673BBE80B1}" destId="{061C401D-C69E-4BB6-BE96-C4DF296E5443}" srcOrd="1" destOrd="0" presId="urn:microsoft.com/office/officeart/2008/layout/HalfCircleOrganizationChart"/>
    <dgm:cxn modelId="{43C5AEA2-1852-4056-9406-D41BB9756D48}" type="presParOf" srcId="{10206F8F-CA8F-4BF8-9DFC-96673BBE80B1}" destId="{14F2CAE0-8A34-496C-AD26-625F1D78FE51}" srcOrd="2" destOrd="0" presId="urn:microsoft.com/office/officeart/2008/layout/HalfCircleOrganizationChart"/>
    <dgm:cxn modelId="{8D65D41E-0AC3-445D-81B0-894315E5F17D}" type="presParOf" srcId="{2D154A7B-10AC-4CB5-8F22-2E7CA8206052}" destId="{EDF62101-C679-4EB6-8E63-99469CF58782}" srcOrd="10" destOrd="0" presId="urn:microsoft.com/office/officeart/2008/layout/HalfCircleOrganizationChart"/>
    <dgm:cxn modelId="{534AE16A-ADF0-4F8D-AEE9-92FA95D0F587}" type="presParOf" srcId="{2D154A7B-10AC-4CB5-8F22-2E7CA8206052}" destId="{92F8FC44-0C37-4607-B668-9887F233FA66}" srcOrd="11" destOrd="0" presId="urn:microsoft.com/office/officeart/2008/layout/HalfCircleOrganizationChart"/>
    <dgm:cxn modelId="{EEA0EBE6-5879-40D7-BEEB-CD047D0BEBDD}" type="presParOf" srcId="{92F8FC44-0C37-4607-B668-9887F233FA66}" destId="{8876E48B-885E-4F24-A5A7-E29D63251554}" srcOrd="0" destOrd="0" presId="urn:microsoft.com/office/officeart/2008/layout/HalfCircleOrganizationChart"/>
    <dgm:cxn modelId="{36326DBB-BE63-44FE-8513-0A2BF4B99BF3}" type="presParOf" srcId="{8876E48B-885E-4F24-A5A7-E29D63251554}" destId="{B61D1B87-698F-434C-802F-D69331413DC8}" srcOrd="0" destOrd="0" presId="urn:microsoft.com/office/officeart/2008/layout/HalfCircleOrganizationChart"/>
    <dgm:cxn modelId="{305DAA3A-928B-4C40-A3B4-12E5682AFA74}" type="presParOf" srcId="{8876E48B-885E-4F24-A5A7-E29D63251554}" destId="{76B76BB0-022F-4DD3-BE31-C4360F243EE8}" srcOrd="1" destOrd="0" presId="urn:microsoft.com/office/officeart/2008/layout/HalfCircleOrganizationChart"/>
    <dgm:cxn modelId="{3FBC2F38-A114-4C28-AA04-2A124EBA2A52}" type="presParOf" srcId="{8876E48B-885E-4F24-A5A7-E29D63251554}" destId="{99059B7B-B80B-4EE6-A60B-7E7B1D9F92DD}" srcOrd="2" destOrd="0" presId="urn:microsoft.com/office/officeart/2008/layout/HalfCircleOrganizationChart"/>
    <dgm:cxn modelId="{0E7C0C03-0ED7-42EC-91B8-133F871CA71F}" type="presParOf" srcId="{8876E48B-885E-4F24-A5A7-E29D63251554}" destId="{ABED4A79-A593-40A8-B587-9BC5FCE39DB7}" srcOrd="3" destOrd="0" presId="urn:microsoft.com/office/officeart/2008/layout/HalfCircleOrganizationChart"/>
    <dgm:cxn modelId="{71F43416-8655-4469-86AB-D8F4A55BA1B3}" type="presParOf" srcId="{92F8FC44-0C37-4607-B668-9887F233FA66}" destId="{11DE22EF-0314-4E6B-9074-1D9C97F2E9F5}" srcOrd="1" destOrd="0" presId="urn:microsoft.com/office/officeart/2008/layout/HalfCircleOrganizationChart"/>
    <dgm:cxn modelId="{0E903E93-9F80-4E49-BC63-A6883614462D}" type="presParOf" srcId="{92F8FC44-0C37-4607-B668-9887F233FA66}" destId="{1B4521B9-923C-46BD-B6EC-A43D91E7909C}" srcOrd="2" destOrd="0" presId="urn:microsoft.com/office/officeart/2008/layout/HalfCircleOrganizationChart"/>
    <dgm:cxn modelId="{2E967060-BBD7-428D-A94B-5F571F3B56D0}" type="presParOf" srcId="{2D154A7B-10AC-4CB5-8F22-2E7CA8206052}" destId="{D0CD1375-5B30-4CCE-B03B-2B4AC98A81F6}" srcOrd="12" destOrd="0" presId="urn:microsoft.com/office/officeart/2008/layout/HalfCircleOrganizationChart"/>
    <dgm:cxn modelId="{F070F2E9-758C-452B-992E-0B996CF8A813}" type="presParOf" srcId="{2D154A7B-10AC-4CB5-8F22-2E7CA8206052}" destId="{0F54E080-2FFA-472A-8992-A11AA4C096D6}" srcOrd="13" destOrd="0" presId="urn:microsoft.com/office/officeart/2008/layout/HalfCircleOrganizationChart"/>
    <dgm:cxn modelId="{436BA9D2-1412-42B2-B90C-4BAF746BF9D5}" type="presParOf" srcId="{0F54E080-2FFA-472A-8992-A11AA4C096D6}" destId="{1560A856-7C22-4688-A95C-2772D367186C}" srcOrd="0" destOrd="0" presId="urn:microsoft.com/office/officeart/2008/layout/HalfCircleOrganizationChart"/>
    <dgm:cxn modelId="{49AD0BAF-A8B6-4A3D-BAD6-3FA1916FE031}" type="presParOf" srcId="{1560A856-7C22-4688-A95C-2772D367186C}" destId="{F0047B1F-0841-4A31-B63D-14BD5C7553D3}" srcOrd="0" destOrd="0" presId="urn:microsoft.com/office/officeart/2008/layout/HalfCircleOrganizationChart"/>
    <dgm:cxn modelId="{69B65D29-28A7-49DC-8D9B-96F35D469253}" type="presParOf" srcId="{1560A856-7C22-4688-A95C-2772D367186C}" destId="{18C15250-420B-44D4-A1AA-BDB31CA4F236}" srcOrd="1" destOrd="0" presId="urn:microsoft.com/office/officeart/2008/layout/HalfCircleOrganizationChart"/>
    <dgm:cxn modelId="{D77FA590-10BD-4068-AA69-D9FC57D567E6}" type="presParOf" srcId="{1560A856-7C22-4688-A95C-2772D367186C}" destId="{5264922E-7F5E-4E29-A184-C1171392BAC5}" srcOrd="2" destOrd="0" presId="urn:microsoft.com/office/officeart/2008/layout/HalfCircleOrganizationChart"/>
    <dgm:cxn modelId="{46E5F6FD-0318-4000-9011-7A0C4BA8EF49}" type="presParOf" srcId="{1560A856-7C22-4688-A95C-2772D367186C}" destId="{1610B8A8-5FEC-40CF-B78F-B58F2CD97D6A}" srcOrd="3" destOrd="0" presId="urn:microsoft.com/office/officeart/2008/layout/HalfCircleOrganizationChart"/>
    <dgm:cxn modelId="{D5DA7C3E-2C09-414D-A9BB-73FA1CE02F3F}" type="presParOf" srcId="{0F54E080-2FFA-472A-8992-A11AA4C096D6}" destId="{CED3DA32-6365-44D7-B59E-230F212DDA6A}" srcOrd="1" destOrd="0" presId="urn:microsoft.com/office/officeart/2008/layout/HalfCircleOrganizationChart"/>
    <dgm:cxn modelId="{753B0C61-ABF2-4CC4-8F60-D80B2113F6E2}" type="presParOf" srcId="{0F54E080-2FFA-472A-8992-A11AA4C096D6}" destId="{F8DC4337-AFBA-4F2F-B5A6-B341078BD6ED}" srcOrd="2" destOrd="0" presId="urn:microsoft.com/office/officeart/2008/layout/HalfCircleOrganizationChart"/>
    <dgm:cxn modelId="{A5241E01-7FC7-4D86-B9C8-3269F63D568A}" type="presParOf" srcId="{2D154A7B-10AC-4CB5-8F22-2E7CA8206052}" destId="{88C22675-3B41-43DA-A023-E7A963375903}" srcOrd="14" destOrd="0" presId="urn:microsoft.com/office/officeart/2008/layout/HalfCircleOrganizationChart"/>
    <dgm:cxn modelId="{DF748CA2-179E-4BB6-B969-D86BBF908326}" type="presParOf" srcId="{2D154A7B-10AC-4CB5-8F22-2E7CA8206052}" destId="{A185A82A-B366-4A1D-A39C-1A0A6ACA471E}" srcOrd="15" destOrd="0" presId="urn:microsoft.com/office/officeart/2008/layout/HalfCircleOrganizationChart"/>
    <dgm:cxn modelId="{B1BE30A6-6371-4377-9C39-1A3467E8E253}" type="presParOf" srcId="{A185A82A-B366-4A1D-A39C-1A0A6ACA471E}" destId="{79D991D9-3613-4AD6-A66A-E6218DB1C877}" srcOrd="0" destOrd="0" presId="urn:microsoft.com/office/officeart/2008/layout/HalfCircleOrganizationChart"/>
    <dgm:cxn modelId="{4A4F8C85-EB71-4FEA-944B-37589E9F8F25}" type="presParOf" srcId="{79D991D9-3613-4AD6-A66A-E6218DB1C877}" destId="{462B6E4A-E8E2-439A-8F81-B435185AC7D3}" srcOrd="0" destOrd="0" presId="urn:microsoft.com/office/officeart/2008/layout/HalfCircleOrganizationChart"/>
    <dgm:cxn modelId="{533F089A-3C2E-4BC0-AA26-F7EA594577F4}" type="presParOf" srcId="{79D991D9-3613-4AD6-A66A-E6218DB1C877}" destId="{FDF75485-58E9-4980-B057-E36F657AD075}" srcOrd="1" destOrd="0" presId="urn:microsoft.com/office/officeart/2008/layout/HalfCircleOrganizationChart"/>
    <dgm:cxn modelId="{2069203F-04EE-488F-8513-CDF5DFA09121}" type="presParOf" srcId="{79D991D9-3613-4AD6-A66A-E6218DB1C877}" destId="{F164EBB6-F105-47C3-82CF-5E7688AD597F}" srcOrd="2" destOrd="0" presId="urn:microsoft.com/office/officeart/2008/layout/HalfCircleOrganizationChart"/>
    <dgm:cxn modelId="{9961CBFF-749D-4343-943B-03AF888522E5}" type="presParOf" srcId="{79D991D9-3613-4AD6-A66A-E6218DB1C877}" destId="{9D6704FE-683B-4840-8622-4038C29E6001}" srcOrd="3" destOrd="0" presId="urn:microsoft.com/office/officeart/2008/layout/HalfCircleOrganizationChart"/>
    <dgm:cxn modelId="{34C539F4-CB57-464B-9A64-BBB3BCC948FC}" type="presParOf" srcId="{A185A82A-B366-4A1D-A39C-1A0A6ACA471E}" destId="{7FCCA795-2A30-4F9C-943E-29CFE2F0B4D7}" srcOrd="1" destOrd="0" presId="urn:microsoft.com/office/officeart/2008/layout/HalfCircleOrganizationChart"/>
    <dgm:cxn modelId="{3739FFB5-831B-4FC7-A766-1CFC1E28C391}" type="presParOf" srcId="{A185A82A-B366-4A1D-A39C-1A0A6ACA471E}" destId="{0D1F9025-1A69-4EA6-BD16-C117A4D40CCD}" srcOrd="2" destOrd="0" presId="urn:microsoft.com/office/officeart/2008/layout/HalfCircleOrganizationChart"/>
    <dgm:cxn modelId="{C0AA6504-FD9C-416F-87FF-C0D1961116B7}" type="presParOf" srcId="{2D154A7B-10AC-4CB5-8F22-2E7CA8206052}" destId="{19637C3E-3A6E-4E79-9439-790917C9058A}" srcOrd="16" destOrd="0" presId="urn:microsoft.com/office/officeart/2008/layout/HalfCircleOrganizationChart"/>
    <dgm:cxn modelId="{7D356D75-8B0D-4E79-9E02-00653A078ED7}" type="presParOf" srcId="{2D154A7B-10AC-4CB5-8F22-2E7CA8206052}" destId="{5EB0C339-C9D6-4A6E-B136-BC5E36A04421}" srcOrd="17" destOrd="0" presId="urn:microsoft.com/office/officeart/2008/layout/HalfCircleOrganizationChart"/>
    <dgm:cxn modelId="{387255B1-176A-48C5-939E-CDB13C50EA04}" type="presParOf" srcId="{5EB0C339-C9D6-4A6E-B136-BC5E36A04421}" destId="{A0973E89-928C-4F83-BA20-E510D428A8AD}" srcOrd="0" destOrd="0" presId="urn:microsoft.com/office/officeart/2008/layout/HalfCircleOrganizationChart"/>
    <dgm:cxn modelId="{6A7ABAB6-8022-45DD-BB03-8505F25E88A1}" type="presParOf" srcId="{A0973E89-928C-4F83-BA20-E510D428A8AD}" destId="{14FF76A5-416E-409E-A3A7-35227EC2ADD0}" srcOrd="0" destOrd="0" presId="urn:microsoft.com/office/officeart/2008/layout/HalfCircleOrganizationChart"/>
    <dgm:cxn modelId="{237B70B5-3E89-4EE3-A0C4-2A41A738E608}" type="presParOf" srcId="{A0973E89-928C-4F83-BA20-E510D428A8AD}" destId="{831354BD-47EB-49D4-A79E-0EC45F75FF80}" srcOrd="1" destOrd="0" presId="urn:microsoft.com/office/officeart/2008/layout/HalfCircleOrganizationChart"/>
    <dgm:cxn modelId="{24C256A2-CE45-4842-8A86-CB5A15A5AAC0}" type="presParOf" srcId="{A0973E89-928C-4F83-BA20-E510D428A8AD}" destId="{1643687B-8842-45B0-BE9F-3CCB2FD1B018}" srcOrd="2" destOrd="0" presId="urn:microsoft.com/office/officeart/2008/layout/HalfCircleOrganizationChart"/>
    <dgm:cxn modelId="{0715D96F-914C-4006-B9A6-A435A8E75A2B}" type="presParOf" srcId="{A0973E89-928C-4F83-BA20-E510D428A8AD}" destId="{6992E759-A572-4F17-ACE9-D1EDCD40D287}" srcOrd="3" destOrd="0" presId="urn:microsoft.com/office/officeart/2008/layout/HalfCircleOrganizationChart"/>
    <dgm:cxn modelId="{22636BD7-87AB-4BDC-AEB5-DB9FF6CF64E6}" type="presParOf" srcId="{5EB0C339-C9D6-4A6E-B136-BC5E36A04421}" destId="{3842713F-1BEF-48AD-A1CD-5419ABA06C8E}" srcOrd="1" destOrd="0" presId="urn:microsoft.com/office/officeart/2008/layout/HalfCircleOrganizationChart"/>
    <dgm:cxn modelId="{116DEDDB-1B0D-456F-B6C5-DC26309F3D0A}" type="presParOf" srcId="{5EB0C339-C9D6-4A6E-B136-BC5E36A04421}" destId="{7D1772A3-5D93-4BE5-A142-F8ACD4A71B50}" srcOrd="2" destOrd="0" presId="urn:microsoft.com/office/officeart/2008/layout/HalfCircleOrganizationChart"/>
    <dgm:cxn modelId="{D1FB0253-121D-4E17-AE3A-6BFB9A1E646C}" type="presParOf" srcId="{2D154A7B-10AC-4CB5-8F22-2E7CA8206052}" destId="{F85C1CC0-D7C3-4BBF-BCC3-89E9405611A2}" srcOrd="18" destOrd="0" presId="urn:microsoft.com/office/officeart/2008/layout/HalfCircleOrganizationChart"/>
    <dgm:cxn modelId="{2D37A75C-FC0C-48CD-8170-94571D467719}" type="presParOf" srcId="{2D154A7B-10AC-4CB5-8F22-2E7CA8206052}" destId="{781863CB-A816-4EA7-B52C-282CDF1DBAE1}" srcOrd="19" destOrd="0" presId="urn:microsoft.com/office/officeart/2008/layout/HalfCircleOrganizationChart"/>
    <dgm:cxn modelId="{7526BA36-AB10-473F-B355-497354EEF683}" type="presParOf" srcId="{781863CB-A816-4EA7-B52C-282CDF1DBAE1}" destId="{E1C0C4D0-F89E-442B-87BB-E2E5F781FED4}" srcOrd="0" destOrd="0" presId="urn:microsoft.com/office/officeart/2008/layout/HalfCircleOrganizationChart"/>
    <dgm:cxn modelId="{57537059-21F0-4525-A67F-0C051C845D0A}" type="presParOf" srcId="{E1C0C4D0-F89E-442B-87BB-E2E5F781FED4}" destId="{5FC98582-A877-4134-9FE3-C6E961210E09}" srcOrd="0" destOrd="0" presId="urn:microsoft.com/office/officeart/2008/layout/HalfCircleOrganizationChart"/>
    <dgm:cxn modelId="{EE6BE1BD-6F57-44D6-93A5-6F64353D54C7}" type="presParOf" srcId="{E1C0C4D0-F89E-442B-87BB-E2E5F781FED4}" destId="{1228505B-78FF-448F-8AA8-FE651810F971}" srcOrd="1" destOrd="0" presId="urn:microsoft.com/office/officeart/2008/layout/HalfCircleOrganizationChart"/>
    <dgm:cxn modelId="{0608C02D-0CEF-4733-AEE3-7B96146B76C1}" type="presParOf" srcId="{E1C0C4D0-F89E-442B-87BB-E2E5F781FED4}" destId="{BBF9996B-1856-47AF-ACB6-88B0501DE0A1}" srcOrd="2" destOrd="0" presId="urn:microsoft.com/office/officeart/2008/layout/HalfCircleOrganizationChart"/>
    <dgm:cxn modelId="{0BC8C83C-E5AD-4B98-843A-D56370F12407}" type="presParOf" srcId="{E1C0C4D0-F89E-442B-87BB-E2E5F781FED4}" destId="{2276D625-F97F-408F-9CD0-37BD8E5A98BC}" srcOrd="3" destOrd="0" presId="urn:microsoft.com/office/officeart/2008/layout/HalfCircleOrganizationChart"/>
    <dgm:cxn modelId="{B3DC4C9C-E0E8-4A57-A786-B11D88872010}" type="presParOf" srcId="{781863CB-A816-4EA7-B52C-282CDF1DBAE1}" destId="{7BFA92C9-5BB7-4950-A30A-6E852CD66428}" srcOrd="1" destOrd="0" presId="urn:microsoft.com/office/officeart/2008/layout/HalfCircleOrganizationChart"/>
    <dgm:cxn modelId="{6FA05AC7-37C2-4639-9B1D-817E800F9305}" type="presParOf" srcId="{781863CB-A816-4EA7-B52C-282CDF1DBAE1}" destId="{6DEA7171-8C82-4E28-8B83-3787A5C58443}" srcOrd="2" destOrd="0" presId="urn:microsoft.com/office/officeart/2008/layout/HalfCircleOrganizationChart"/>
    <dgm:cxn modelId="{66E3E00D-CC7B-4132-B44D-6A2AB74DFAAB}" type="presParOf" srcId="{9B4EBDFE-B73B-4F55-AB03-F16E7889359A}" destId="{0E6D0927-3173-4720-A0CA-E19CE2F0C158}" srcOrd="2" destOrd="0" presId="urn:microsoft.com/office/officeart/2008/layout/HalfCircleOrganizationChart"/>
    <dgm:cxn modelId="{F8FC834D-8B9B-4B17-8FB5-CA071B3D4930}" type="presParOf" srcId="{8456C307-EFDB-454F-8617-3E9015704915}" destId="{26233C69-C5B0-4CF2-B92C-2C8DEE0B5E01}" srcOrd="4" destOrd="0" presId="urn:microsoft.com/office/officeart/2008/layout/HalfCircleOrganizationChart"/>
    <dgm:cxn modelId="{196581BC-6029-457E-AD1A-6A80CBF3272A}" type="presParOf" srcId="{8456C307-EFDB-454F-8617-3E9015704915}" destId="{A3ACEC29-972A-4601-8B45-803F98B42009}" srcOrd="5" destOrd="0" presId="urn:microsoft.com/office/officeart/2008/layout/HalfCircleOrganizationChart"/>
    <dgm:cxn modelId="{D2820B90-6643-4BF1-A2FD-E43DDF38E8D4}" type="presParOf" srcId="{A3ACEC29-972A-4601-8B45-803F98B42009}" destId="{56C6B282-7C13-4F8A-A39E-424AC91F3FAF}" srcOrd="0" destOrd="0" presId="urn:microsoft.com/office/officeart/2008/layout/HalfCircleOrganizationChart"/>
    <dgm:cxn modelId="{CEDE1442-B455-4F16-9260-6D83369A1DF1}" type="presParOf" srcId="{56C6B282-7C13-4F8A-A39E-424AC91F3FAF}" destId="{D5F691C2-ED43-4842-BDC1-A58A0832376D}" srcOrd="0" destOrd="0" presId="urn:microsoft.com/office/officeart/2008/layout/HalfCircleOrganizationChart"/>
    <dgm:cxn modelId="{BB09BE90-1DB0-4BDC-AAE9-A976E0CB7DC7}" type="presParOf" srcId="{56C6B282-7C13-4F8A-A39E-424AC91F3FAF}" destId="{7087A87B-46A6-458C-8D00-4F7C887E4722}" srcOrd="1" destOrd="0" presId="urn:microsoft.com/office/officeart/2008/layout/HalfCircleOrganizationChart"/>
    <dgm:cxn modelId="{FEEE26AA-E112-4B0F-A2E9-46E71E4D57BD}" type="presParOf" srcId="{56C6B282-7C13-4F8A-A39E-424AC91F3FAF}" destId="{3EBAF0F3-83EB-408B-AA69-89D0E78D1183}" srcOrd="2" destOrd="0" presId="urn:microsoft.com/office/officeart/2008/layout/HalfCircleOrganizationChart"/>
    <dgm:cxn modelId="{DBE728E0-C484-4014-9CE4-9756D115E5B3}" type="presParOf" srcId="{56C6B282-7C13-4F8A-A39E-424AC91F3FAF}" destId="{A207F5ED-DB4E-43A9-A9FD-F335D2EE89BD}" srcOrd="3" destOrd="0" presId="urn:microsoft.com/office/officeart/2008/layout/HalfCircleOrganizationChart"/>
    <dgm:cxn modelId="{8342D7F5-9425-4FB4-AF5A-0EA561ECFB06}" type="presParOf" srcId="{A3ACEC29-972A-4601-8B45-803F98B42009}" destId="{5D729576-C5C2-4132-A0B1-70682B28AFE2}" srcOrd="1" destOrd="0" presId="urn:microsoft.com/office/officeart/2008/layout/HalfCircleOrganizationChart"/>
    <dgm:cxn modelId="{4C28A3D3-4C1B-4E5C-9592-242A70401481}" type="presParOf" srcId="{5D729576-C5C2-4132-A0B1-70682B28AFE2}" destId="{0602485C-F24D-48EF-8CA2-031ACBFCA30F}" srcOrd="0" destOrd="0" presId="urn:microsoft.com/office/officeart/2008/layout/HalfCircleOrganizationChart"/>
    <dgm:cxn modelId="{7EB976D7-B7AD-405A-89AE-65C7957292D3}" type="presParOf" srcId="{5D729576-C5C2-4132-A0B1-70682B28AFE2}" destId="{A7EC4B34-9B52-49DD-8963-3646C25242DF}" srcOrd="1" destOrd="0" presId="urn:microsoft.com/office/officeart/2008/layout/HalfCircleOrganizationChart"/>
    <dgm:cxn modelId="{C6D39D4B-5308-40BF-9DB0-92ECF24F08FB}" type="presParOf" srcId="{A7EC4B34-9B52-49DD-8963-3646C25242DF}" destId="{3E3CF8C4-A7BC-4C93-9DF5-27A82D1AF74D}" srcOrd="0" destOrd="0" presId="urn:microsoft.com/office/officeart/2008/layout/HalfCircleOrganizationChart"/>
    <dgm:cxn modelId="{33F1BD64-DB06-4828-9DD6-57EEFB5C4EF6}" type="presParOf" srcId="{3E3CF8C4-A7BC-4C93-9DF5-27A82D1AF74D}" destId="{373270B1-11BC-4E1E-90D7-A0579067F2DA}" srcOrd="0" destOrd="0" presId="urn:microsoft.com/office/officeart/2008/layout/HalfCircleOrganizationChart"/>
    <dgm:cxn modelId="{92CCEA6A-2816-4C63-9031-7F22C4D82871}" type="presParOf" srcId="{3E3CF8C4-A7BC-4C93-9DF5-27A82D1AF74D}" destId="{042D7038-F304-4741-9BEB-AC346B10DBAC}" srcOrd="1" destOrd="0" presId="urn:microsoft.com/office/officeart/2008/layout/HalfCircleOrganizationChart"/>
    <dgm:cxn modelId="{58FC2BE8-EE1B-42D8-983A-1DDCFCF7969B}" type="presParOf" srcId="{3E3CF8C4-A7BC-4C93-9DF5-27A82D1AF74D}" destId="{A697770D-1DC8-4381-8ABB-B6A2FD51E5A2}" srcOrd="2" destOrd="0" presId="urn:microsoft.com/office/officeart/2008/layout/HalfCircleOrganizationChart"/>
    <dgm:cxn modelId="{8B183962-8AA5-4D60-8834-D387F02B7FB3}" type="presParOf" srcId="{3E3CF8C4-A7BC-4C93-9DF5-27A82D1AF74D}" destId="{5C908E07-02B1-48DE-A457-8499FEEB818F}" srcOrd="3" destOrd="0" presId="urn:microsoft.com/office/officeart/2008/layout/HalfCircleOrganizationChart"/>
    <dgm:cxn modelId="{1DD086EF-6925-4256-8577-EFD0798DF622}" type="presParOf" srcId="{A7EC4B34-9B52-49DD-8963-3646C25242DF}" destId="{04873FA2-FC27-452C-ACFF-74428EBCC12A}" srcOrd="1" destOrd="0" presId="urn:microsoft.com/office/officeart/2008/layout/HalfCircleOrganizationChart"/>
    <dgm:cxn modelId="{849A5139-C4B7-40C6-B0DC-574334C1148C}" type="presParOf" srcId="{A7EC4B34-9B52-49DD-8963-3646C25242DF}" destId="{20794845-8021-4609-B789-B17005CC8C1A}" srcOrd="2" destOrd="0" presId="urn:microsoft.com/office/officeart/2008/layout/HalfCircleOrganizationChart"/>
    <dgm:cxn modelId="{C7B267E7-11A7-402C-BAE1-B7AF8BA293CF}" type="presParOf" srcId="{5D729576-C5C2-4132-A0B1-70682B28AFE2}" destId="{CCDB6D3B-44FF-4571-80BD-3A4D8CE64D49}" srcOrd="2" destOrd="0" presId="urn:microsoft.com/office/officeart/2008/layout/HalfCircleOrganizationChart"/>
    <dgm:cxn modelId="{ED9042A7-F7A9-4DF6-BA98-DDF785E1FB00}" type="presParOf" srcId="{5D729576-C5C2-4132-A0B1-70682B28AFE2}" destId="{9CD4DF99-7295-4019-A45A-A5DF1AB04FA5}" srcOrd="3" destOrd="0" presId="urn:microsoft.com/office/officeart/2008/layout/HalfCircleOrganizationChart"/>
    <dgm:cxn modelId="{66B3E41E-C5ED-4F27-BCA9-E045952ACEA5}" type="presParOf" srcId="{9CD4DF99-7295-4019-A45A-A5DF1AB04FA5}" destId="{59E22ED1-4085-40CF-938D-BC59A94EBB45}" srcOrd="0" destOrd="0" presId="urn:microsoft.com/office/officeart/2008/layout/HalfCircleOrganizationChart"/>
    <dgm:cxn modelId="{771C9235-1F29-4967-9953-5A67D9E45F43}" type="presParOf" srcId="{59E22ED1-4085-40CF-938D-BC59A94EBB45}" destId="{11D5A5F3-6B1E-4CC9-A422-D9EFBBACC7BB}" srcOrd="0" destOrd="0" presId="urn:microsoft.com/office/officeart/2008/layout/HalfCircleOrganizationChart"/>
    <dgm:cxn modelId="{CBD9494D-A440-4DD6-8FB3-4B18C1AC2B32}" type="presParOf" srcId="{59E22ED1-4085-40CF-938D-BC59A94EBB45}" destId="{B9011596-C234-4344-9B5D-C7A0E4E96E67}" srcOrd="1" destOrd="0" presId="urn:microsoft.com/office/officeart/2008/layout/HalfCircleOrganizationChart"/>
    <dgm:cxn modelId="{B0944FE9-191D-47AC-B51C-D657005038E7}" type="presParOf" srcId="{59E22ED1-4085-40CF-938D-BC59A94EBB45}" destId="{AB5A5739-64BF-4000-92CB-AC61FBF7E601}" srcOrd="2" destOrd="0" presId="urn:microsoft.com/office/officeart/2008/layout/HalfCircleOrganizationChart"/>
    <dgm:cxn modelId="{C5236120-D08F-4410-8905-09A1D65028DB}" type="presParOf" srcId="{59E22ED1-4085-40CF-938D-BC59A94EBB45}" destId="{D9A05146-875C-43BA-B83E-FD109DFC1ECD}" srcOrd="3" destOrd="0" presId="urn:microsoft.com/office/officeart/2008/layout/HalfCircleOrganizationChart"/>
    <dgm:cxn modelId="{DBCE280B-771A-489E-BE6F-E36E3526900D}" type="presParOf" srcId="{9CD4DF99-7295-4019-A45A-A5DF1AB04FA5}" destId="{57898CCF-8A03-447E-B75D-522257C77589}" srcOrd="1" destOrd="0" presId="urn:microsoft.com/office/officeart/2008/layout/HalfCircleOrganizationChart"/>
    <dgm:cxn modelId="{E39E69B9-2451-42B3-848A-BB3635EF199E}" type="presParOf" srcId="{9CD4DF99-7295-4019-A45A-A5DF1AB04FA5}" destId="{50CD470B-5EA0-40D1-9D2C-C2D32B2E9149}" srcOrd="2" destOrd="0" presId="urn:microsoft.com/office/officeart/2008/layout/HalfCircleOrganizationChart"/>
    <dgm:cxn modelId="{DB2E9E80-68E0-4C0D-ACD6-6A241F110234}" type="presParOf" srcId="{5D729576-C5C2-4132-A0B1-70682B28AFE2}" destId="{0FE430C5-2F41-4711-B178-98FAF9AC54F0}" srcOrd="4" destOrd="0" presId="urn:microsoft.com/office/officeart/2008/layout/HalfCircleOrganizationChart"/>
    <dgm:cxn modelId="{3840C8EF-46FE-48F9-A7C1-57C0A887A566}" type="presParOf" srcId="{5D729576-C5C2-4132-A0B1-70682B28AFE2}" destId="{7700E009-F13C-4718-8FDC-D310F675F283}" srcOrd="5" destOrd="0" presId="urn:microsoft.com/office/officeart/2008/layout/HalfCircleOrganizationChart"/>
    <dgm:cxn modelId="{E1F2F5B9-EA9D-45C2-86DC-89775CD13C64}" type="presParOf" srcId="{7700E009-F13C-4718-8FDC-D310F675F283}" destId="{4D40FBC1-DE5E-423E-BCC6-21F5421D13E6}" srcOrd="0" destOrd="0" presId="urn:microsoft.com/office/officeart/2008/layout/HalfCircleOrganizationChart"/>
    <dgm:cxn modelId="{AD508BF8-6C33-4881-A8DD-A8622BBACCFF}" type="presParOf" srcId="{4D40FBC1-DE5E-423E-BCC6-21F5421D13E6}" destId="{A0BA78B0-DBF0-412B-899F-6088368C418A}" srcOrd="0" destOrd="0" presId="urn:microsoft.com/office/officeart/2008/layout/HalfCircleOrganizationChart"/>
    <dgm:cxn modelId="{2DF0450C-A352-4E13-8CA4-737C5BA932D1}" type="presParOf" srcId="{4D40FBC1-DE5E-423E-BCC6-21F5421D13E6}" destId="{9B694528-0011-4704-AE32-39DC244421B9}" srcOrd="1" destOrd="0" presId="urn:microsoft.com/office/officeart/2008/layout/HalfCircleOrganizationChart"/>
    <dgm:cxn modelId="{75842C8F-6E73-4687-B392-DD4E1D579B26}" type="presParOf" srcId="{4D40FBC1-DE5E-423E-BCC6-21F5421D13E6}" destId="{7F04502A-C60A-42BD-9C56-A0F1E99928C4}" srcOrd="2" destOrd="0" presId="urn:microsoft.com/office/officeart/2008/layout/HalfCircleOrganizationChart"/>
    <dgm:cxn modelId="{6E121F86-059B-4A48-BA7B-E29F232FA0FA}" type="presParOf" srcId="{4D40FBC1-DE5E-423E-BCC6-21F5421D13E6}" destId="{4C0FCB96-E014-4501-9485-582F1325D89E}" srcOrd="3" destOrd="0" presId="urn:microsoft.com/office/officeart/2008/layout/HalfCircleOrganizationChart"/>
    <dgm:cxn modelId="{4461540C-BD35-47F9-B5A1-067097B64ABC}" type="presParOf" srcId="{7700E009-F13C-4718-8FDC-D310F675F283}" destId="{D397D8C8-5DDF-4557-89D0-FCE415FED1B3}" srcOrd="1" destOrd="0" presId="urn:microsoft.com/office/officeart/2008/layout/HalfCircleOrganizationChart"/>
    <dgm:cxn modelId="{488548EF-4660-4737-813F-53FE18D2FE68}" type="presParOf" srcId="{7700E009-F13C-4718-8FDC-D310F675F283}" destId="{D0007B41-AC61-4105-9B49-D98357727437}" srcOrd="2" destOrd="0" presId="urn:microsoft.com/office/officeart/2008/layout/HalfCircleOrganizationChart"/>
    <dgm:cxn modelId="{F856827A-7018-4043-9799-B5D93808F552}" type="presParOf" srcId="{5D729576-C5C2-4132-A0B1-70682B28AFE2}" destId="{2BE5C27A-6DE5-4560-8548-C40156D8D59C}" srcOrd="6" destOrd="0" presId="urn:microsoft.com/office/officeart/2008/layout/HalfCircleOrganizationChart"/>
    <dgm:cxn modelId="{6D6694DF-67DB-485F-9E75-4A113080E12A}" type="presParOf" srcId="{5D729576-C5C2-4132-A0B1-70682B28AFE2}" destId="{04D651C8-2F0B-4803-9374-D5113CDC96E1}" srcOrd="7" destOrd="0" presId="urn:microsoft.com/office/officeart/2008/layout/HalfCircleOrganizationChart"/>
    <dgm:cxn modelId="{BCABEA7C-B48E-4B3E-9CE7-AB52369F6B4A}" type="presParOf" srcId="{04D651C8-2F0B-4803-9374-D5113CDC96E1}" destId="{C59DD0AA-9F24-4841-AB1F-557D2008A96A}" srcOrd="0" destOrd="0" presId="urn:microsoft.com/office/officeart/2008/layout/HalfCircleOrganizationChart"/>
    <dgm:cxn modelId="{5F990759-B983-4EBA-953E-B51D64C6F8E7}" type="presParOf" srcId="{C59DD0AA-9F24-4841-AB1F-557D2008A96A}" destId="{4F09070A-8E5A-4FE6-B771-C0650C593A82}" srcOrd="0" destOrd="0" presId="urn:microsoft.com/office/officeart/2008/layout/HalfCircleOrganizationChart"/>
    <dgm:cxn modelId="{4E27189E-492D-457F-82A1-94F3EF7F7091}" type="presParOf" srcId="{C59DD0AA-9F24-4841-AB1F-557D2008A96A}" destId="{55680208-E908-43AF-8175-C5C6F49DFB33}" srcOrd="1" destOrd="0" presId="urn:microsoft.com/office/officeart/2008/layout/HalfCircleOrganizationChart"/>
    <dgm:cxn modelId="{761AFCF0-69C5-4DBE-AB65-B76914FACEF8}" type="presParOf" srcId="{C59DD0AA-9F24-4841-AB1F-557D2008A96A}" destId="{05B44456-6E37-48FE-8916-0215108C5A72}" srcOrd="2" destOrd="0" presId="urn:microsoft.com/office/officeart/2008/layout/HalfCircleOrganizationChart"/>
    <dgm:cxn modelId="{AB5EFE70-62A8-4BDB-9E0D-F876939DEC32}" type="presParOf" srcId="{C59DD0AA-9F24-4841-AB1F-557D2008A96A}" destId="{65C7752F-62C0-4FE5-B6E9-ABB41FC47180}" srcOrd="3" destOrd="0" presId="urn:microsoft.com/office/officeart/2008/layout/HalfCircleOrganizationChart"/>
    <dgm:cxn modelId="{83F5332A-0BEB-4B83-B6B7-C54DA28253E2}" type="presParOf" srcId="{04D651C8-2F0B-4803-9374-D5113CDC96E1}" destId="{39B75F13-3CDC-4EAD-ADC6-B888F071C744}" srcOrd="1" destOrd="0" presId="urn:microsoft.com/office/officeart/2008/layout/HalfCircleOrganizationChart"/>
    <dgm:cxn modelId="{87542156-49DD-42A3-B4A1-517975EEEA44}" type="presParOf" srcId="{04D651C8-2F0B-4803-9374-D5113CDC96E1}" destId="{FBE03833-F1E7-4932-BAE3-645F13578BEF}" srcOrd="2" destOrd="0" presId="urn:microsoft.com/office/officeart/2008/layout/HalfCircleOrganizationChart"/>
    <dgm:cxn modelId="{AEDC95F4-8D7F-4232-878C-95DC8F860497}" type="presParOf" srcId="{5D729576-C5C2-4132-A0B1-70682B28AFE2}" destId="{2614D776-AE07-4870-8DC7-91252C2883E8}" srcOrd="8" destOrd="0" presId="urn:microsoft.com/office/officeart/2008/layout/HalfCircleOrganizationChart"/>
    <dgm:cxn modelId="{596F97DF-03E8-4375-9B40-B4439D22B502}" type="presParOf" srcId="{5D729576-C5C2-4132-A0B1-70682B28AFE2}" destId="{2E601DED-1610-4EDC-BB4D-FCC5FF92029F}" srcOrd="9" destOrd="0" presId="urn:microsoft.com/office/officeart/2008/layout/HalfCircleOrganizationChart"/>
    <dgm:cxn modelId="{F4661DE2-FB73-4F3E-B517-60602568EF35}" type="presParOf" srcId="{2E601DED-1610-4EDC-BB4D-FCC5FF92029F}" destId="{D44A1BC2-1CB6-465D-A066-01995A668686}" srcOrd="0" destOrd="0" presId="urn:microsoft.com/office/officeart/2008/layout/HalfCircleOrganizationChart"/>
    <dgm:cxn modelId="{C216B3BC-859D-4C43-A7C1-993F39E608DB}" type="presParOf" srcId="{D44A1BC2-1CB6-465D-A066-01995A668686}" destId="{BDDA00B4-862A-4002-8EE8-B60DEEF29DF1}" srcOrd="0" destOrd="0" presId="urn:microsoft.com/office/officeart/2008/layout/HalfCircleOrganizationChart"/>
    <dgm:cxn modelId="{77A962BC-0950-4366-A579-DFC7FE3A3A8C}" type="presParOf" srcId="{D44A1BC2-1CB6-465D-A066-01995A668686}" destId="{7D399BA0-D593-407F-9F0E-5A9744B18C2B}" srcOrd="1" destOrd="0" presId="urn:microsoft.com/office/officeart/2008/layout/HalfCircleOrganizationChart"/>
    <dgm:cxn modelId="{07E4E789-7CA3-4B0A-953F-0F511E29E03D}" type="presParOf" srcId="{D44A1BC2-1CB6-465D-A066-01995A668686}" destId="{852FD54A-5BF9-4144-890B-E4427BC08905}" srcOrd="2" destOrd="0" presId="urn:microsoft.com/office/officeart/2008/layout/HalfCircleOrganizationChart"/>
    <dgm:cxn modelId="{A67574A1-7892-4CFB-9447-224FB93DE175}" type="presParOf" srcId="{D44A1BC2-1CB6-465D-A066-01995A668686}" destId="{B3BA23C2-A517-4B54-9D0B-6FE0378AF945}" srcOrd="3" destOrd="0" presId="urn:microsoft.com/office/officeart/2008/layout/HalfCircleOrganizationChart"/>
    <dgm:cxn modelId="{BE46FFA9-C66B-4F76-A43E-F8ECB65155BD}" type="presParOf" srcId="{2E601DED-1610-4EDC-BB4D-FCC5FF92029F}" destId="{DCEDAA41-910A-4DF7-BC94-455070E9A731}" srcOrd="1" destOrd="0" presId="urn:microsoft.com/office/officeart/2008/layout/HalfCircleOrganizationChart"/>
    <dgm:cxn modelId="{ECAB8634-4206-49CE-9713-96114B1B7D22}" type="presParOf" srcId="{2E601DED-1610-4EDC-BB4D-FCC5FF92029F}" destId="{0BBDC673-6535-4327-9336-B5C284820E86}" srcOrd="2" destOrd="0" presId="urn:microsoft.com/office/officeart/2008/layout/HalfCircleOrganizationChart"/>
    <dgm:cxn modelId="{6F938196-30D8-4DAF-BAB8-658FE58D1A0D}" type="presParOf" srcId="{5D729576-C5C2-4132-A0B1-70682B28AFE2}" destId="{F0882A0C-775E-4887-A0E8-2A09B1D5DDC1}" srcOrd="10" destOrd="0" presId="urn:microsoft.com/office/officeart/2008/layout/HalfCircleOrganizationChart"/>
    <dgm:cxn modelId="{1D37041F-E314-43E5-8A0F-ED1E9690BB01}" type="presParOf" srcId="{5D729576-C5C2-4132-A0B1-70682B28AFE2}" destId="{03FEBABE-A3E5-4EF9-A56A-08DEEED6E311}" srcOrd="11" destOrd="0" presId="urn:microsoft.com/office/officeart/2008/layout/HalfCircleOrganizationChart"/>
    <dgm:cxn modelId="{81D86431-3C55-4A09-B9AC-FAF241AD8F5F}" type="presParOf" srcId="{03FEBABE-A3E5-4EF9-A56A-08DEEED6E311}" destId="{54EA9095-F469-40FE-A516-81B8F0221F43}" srcOrd="0" destOrd="0" presId="urn:microsoft.com/office/officeart/2008/layout/HalfCircleOrganizationChart"/>
    <dgm:cxn modelId="{DA576F69-DD89-48F9-8590-B3151B793D00}" type="presParOf" srcId="{54EA9095-F469-40FE-A516-81B8F0221F43}" destId="{9ADF690A-46BC-4C96-91B3-947C92B7F453}" srcOrd="0" destOrd="0" presId="urn:microsoft.com/office/officeart/2008/layout/HalfCircleOrganizationChart"/>
    <dgm:cxn modelId="{382DC3D4-439F-4AD1-B38B-5371C75FEB76}" type="presParOf" srcId="{54EA9095-F469-40FE-A516-81B8F0221F43}" destId="{258F04A4-CB46-4038-9B03-74A56E111593}" srcOrd="1" destOrd="0" presId="urn:microsoft.com/office/officeart/2008/layout/HalfCircleOrganizationChart"/>
    <dgm:cxn modelId="{62654D0E-C6FC-4106-B16B-B81AED0AABD6}" type="presParOf" srcId="{54EA9095-F469-40FE-A516-81B8F0221F43}" destId="{9670EE4F-47D8-4EA2-9810-BFA27CE5CDD5}" srcOrd="2" destOrd="0" presId="urn:microsoft.com/office/officeart/2008/layout/HalfCircleOrganizationChart"/>
    <dgm:cxn modelId="{346F58E0-6F48-4EFC-A382-BC5CAE046A54}" type="presParOf" srcId="{54EA9095-F469-40FE-A516-81B8F0221F43}" destId="{24909862-9E73-43A3-8F9F-93704F1136AC}" srcOrd="3" destOrd="0" presId="urn:microsoft.com/office/officeart/2008/layout/HalfCircleOrganizationChart"/>
    <dgm:cxn modelId="{6F29CBA7-FAEF-4AAB-9E3F-36FA74ED2A1F}" type="presParOf" srcId="{03FEBABE-A3E5-4EF9-A56A-08DEEED6E311}" destId="{BBA92802-FD45-4755-A08E-961AA8F86A39}" srcOrd="1" destOrd="0" presId="urn:microsoft.com/office/officeart/2008/layout/HalfCircleOrganizationChart"/>
    <dgm:cxn modelId="{586EED9F-0648-4C86-9DBF-77425387B951}" type="presParOf" srcId="{03FEBABE-A3E5-4EF9-A56A-08DEEED6E311}" destId="{E9B38349-9E44-4C8B-AADD-8E3393FC78B9}" srcOrd="2" destOrd="0" presId="urn:microsoft.com/office/officeart/2008/layout/HalfCircleOrganizationChart"/>
    <dgm:cxn modelId="{7198565A-4A3D-4FCA-86F7-334559087DBE}" type="presParOf" srcId="{A3ACEC29-972A-4601-8B45-803F98B42009}" destId="{2582B5F5-0E9A-409E-A670-633E5334F399}" srcOrd="2" destOrd="0" presId="urn:microsoft.com/office/officeart/2008/layout/HalfCircleOrganizationChart"/>
    <dgm:cxn modelId="{77297106-6B61-43E6-9356-A7796AD40306}" type="presParOf" srcId="{8456C307-EFDB-454F-8617-3E9015704915}" destId="{D3DD7659-943E-4CE0-9948-47EC9AE11651}" srcOrd="6" destOrd="0" presId="urn:microsoft.com/office/officeart/2008/layout/HalfCircleOrganizationChart"/>
    <dgm:cxn modelId="{3E6044D0-75BD-4EF7-A6B6-58F448EB96D1}" type="presParOf" srcId="{8456C307-EFDB-454F-8617-3E9015704915}" destId="{7A2D7EFF-AC5A-4CDE-9AE4-7271B027C2D4}" srcOrd="7" destOrd="0" presId="urn:microsoft.com/office/officeart/2008/layout/HalfCircleOrganizationChart"/>
    <dgm:cxn modelId="{8E2A6C76-69BD-44E3-93FA-4F65BAAD445F}" type="presParOf" srcId="{7A2D7EFF-AC5A-4CDE-9AE4-7271B027C2D4}" destId="{62413BF3-33DD-4F9B-A9AC-5887AB8F5487}" srcOrd="0" destOrd="0" presId="urn:microsoft.com/office/officeart/2008/layout/HalfCircleOrganizationChart"/>
    <dgm:cxn modelId="{AC46D475-1593-4EB8-B529-660F0E093763}" type="presParOf" srcId="{62413BF3-33DD-4F9B-A9AC-5887AB8F5487}" destId="{B748401F-E729-4A54-B014-300AF2AFBCD9}" srcOrd="0" destOrd="0" presId="urn:microsoft.com/office/officeart/2008/layout/HalfCircleOrganizationChart"/>
    <dgm:cxn modelId="{A182EF91-8095-4C61-9674-E267E30033E1}" type="presParOf" srcId="{62413BF3-33DD-4F9B-A9AC-5887AB8F5487}" destId="{FA5A4580-F14A-46F9-BAB0-529EA7E7C761}" srcOrd="1" destOrd="0" presId="urn:microsoft.com/office/officeart/2008/layout/HalfCircleOrganizationChart"/>
    <dgm:cxn modelId="{C38768D4-18F0-4543-82BD-8270901BDA09}" type="presParOf" srcId="{62413BF3-33DD-4F9B-A9AC-5887AB8F5487}" destId="{D85AFC1B-6892-44BE-8BEC-E8B4E876F45F}" srcOrd="2" destOrd="0" presId="urn:microsoft.com/office/officeart/2008/layout/HalfCircleOrganizationChart"/>
    <dgm:cxn modelId="{A71F432D-4B3F-49AD-BB05-3C475C81B584}" type="presParOf" srcId="{62413BF3-33DD-4F9B-A9AC-5887AB8F5487}" destId="{219340C8-5EA5-42CA-B2FA-4C4F0BB7E738}" srcOrd="3" destOrd="0" presId="urn:microsoft.com/office/officeart/2008/layout/HalfCircleOrganizationChart"/>
    <dgm:cxn modelId="{7C46391D-3BE4-4C4D-9145-4B88F59C0DD7}" type="presParOf" srcId="{7A2D7EFF-AC5A-4CDE-9AE4-7271B027C2D4}" destId="{060ABCB5-F1B8-4927-BEFC-1C63A26C5188}" srcOrd="1" destOrd="0" presId="urn:microsoft.com/office/officeart/2008/layout/HalfCircleOrganizationChart"/>
    <dgm:cxn modelId="{C74BD659-43D7-427A-B261-7B92EFF291FF}" type="presParOf" srcId="{060ABCB5-F1B8-4927-BEFC-1C63A26C5188}" destId="{AD22C086-159C-4590-BD4F-898579A88491}" srcOrd="0" destOrd="0" presId="urn:microsoft.com/office/officeart/2008/layout/HalfCircleOrganizationChart"/>
    <dgm:cxn modelId="{FE7FEC87-4D11-4ACE-8EAC-EB9339CCD51D}" type="presParOf" srcId="{060ABCB5-F1B8-4927-BEFC-1C63A26C5188}" destId="{F452AC35-F662-4A26-BB9C-74D750947C1D}" srcOrd="1" destOrd="0" presId="urn:microsoft.com/office/officeart/2008/layout/HalfCircleOrganizationChart"/>
    <dgm:cxn modelId="{B3BD0FD5-DA90-404F-9FC6-95C9C9553042}" type="presParOf" srcId="{F452AC35-F662-4A26-BB9C-74D750947C1D}" destId="{C6A1FC75-8EFB-4E0B-9E9A-C157F81AC885}" srcOrd="0" destOrd="0" presId="urn:microsoft.com/office/officeart/2008/layout/HalfCircleOrganizationChart"/>
    <dgm:cxn modelId="{73B7D04A-554A-421D-8E16-138E0E13C7FE}" type="presParOf" srcId="{C6A1FC75-8EFB-4E0B-9E9A-C157F81AC885}" destId="{C587CF19-A9AD-41B1-AD31-03F25CD69035}" srcOrd="0" destOrd="0" presId="urn:microsoft.com/office/officeart/2008/layout/HalfCircleOrganizationChart"/>
    <dgm:cxn modelId="{7B17AE5B-3D63-4BDB-974F-5CAD4F9BA40F}" type="presParOf" srcId="{C6A1FC75-8EFB-4E0B-9E9A-C157F81AC885}" destId="{D7A52687-8AD0-4BFC-8BA2-A17A89004999}" srcOrd="1" destOrd="0" presId="urn:microsoft.com/office/officeart/2008/layout/HalfCircleOrganizationChart"/>
    <dgm:cxn modelId="{D327ACE9-1703-4343-99F4-4B816099ED31}" type="presParOf" srcId="{C6A1FC75-8EFB-4E0B-9E9A-C157F81AC885}" destId="{42AA5DF5-C41C-4713-B682-13B33AE2CE6E}" srcOrd="2" destOrd="0" presId="urn:microsoft.com/office/officeart/2008/layout/HalfCircleOrganizationChart"/>
    <dgm:cxn modelId="{B6205A47-2E01-4991-BE97-CCBBD1FF5934}" type="presParOf" srcId="{C6A1FC75-8EFB-4E0B-9E9A-C157F81AC885}" destId="{2A586048-1600-4A71-B3C2-BA83C77168BC}" srcOrd="3" destOrd="0" presId="urn:microsoft.com/office/officeart/2008/layout/HalfCircleOrganizationChart"/>
    <dgm:cxn modelId="{A6C5ED31-DCA7-4247-A2A0-8BA88321E23A}" type="presParOf" srcId="{F452AC35-F662-4A26-BB9C-74D750947C1D}" destId="{CC499F3A-9610-4E28-A09D-ADBBF2CB075D}" srcOrd="1" destOrd="0" presId="urn:microsoft.com/office/officeart/2008/layout/HalfCircleOrganizationChart"/>
    <dgm:cxn modelId="{E12A9AE2-334B-4CB1-955E-27FCEE9BF48B}" type="presParOf" srcId="{F452AC35-F662-4A26-BB9C-74D750947C1D}" destId="{CA31B102-2F9A-48A7-93EF-27B3DDD96194}" srcOrd="2" destOrd="0" presId="urn:microsoft.com/office/officeart/2008/layout/HalfCircleOrganizationChart"/>
    <dgm:cxn modelId="{805F1E8C-AC0C-41A0-9BEB-C44CCD20A59C}" type="presParOf" srcId="{060ABCB5-F1B8-4927-BEFC-1C63A26C5188}" destId="{5CBC2180-7594-4B9B-BE64-FCF2E8C21A44}" srcOrd="2" destOrd="0" presId="urn:microsoft.com/office/officeart/2008/layout/HalfCircleOrganizationChart"/>
    <dgm:cxn modelId="{C917B58B-D666-4849-8E8A-235B6E300286}" type="presParOf" srcId="{060ABCB5-F1B8-4927-BEFC-1C63A26C5188}" destId="{D8E82E7D-4B8C-47AB-82B2-B0309044D246}" srcOrd="3" destOrd="0" presId="urn:microsoft.com/office/officeart/2008/layout/HalfCircleOrganizationChart"/>
    <dgm:cxn modelId="{7DC80018-FA37-4E19-A62D-13C5291DB12E}" type="presParOf" srcId="{D8E82E7D-4B8C-47AB-82B2-B0309044D246}" destId="{92808828-A67B-4606-9F46-C8BE31595C61}" srcOrd="0" destOrd="0" presId="urn:microsoft.com/office/officeart/2008/layout/HalfCircleOrganizationChart"/>
    <dgm:cxn modelId="{F18E0428-B0E5-49B3-8491-DB19CFEA45D2}" type="presParOf" srcId="{92808828-A67B-4606-9F46-C8BE31595C61}" destId="{A4FEAC24-2193-4C10-839E-122154575760}" srcOrd="0" destOrd="0" presId="urn:microsoft.com/office/officeart/2008/layout/HalfCircleOrganizationChart"/>
    <dgm:cxn modelId="{0444AFCF-2660-49E7-B2A5-AEAD2A7DCDFA}" type="presParOf" srcId="{92808828-A67B-4606-9F46-C8BE31595C61}" destId="{165AC2C4-4AEB-426D-BF56-155DC55A3CF8}" srcOrd="1" destOrd="0" presId="urn:microsoft.com/office/officeart/2008/layout/HalfCircleOrganizationChart"/>
    <dgm:cxn modelId="{FD6A0067-AD82-4B5B-A8AA-C133C8577F6E}" type="presParOf" srcId="{92808828-A67B-4606-9F46-C8BE31595C61}" destId="{0E629425-4E77-4C9C-8C66-6856476E2C85}" srcOrd="2" destOrd="0" presId="urn:microsoft.com/office/officeart/2008/layout/HalfCircleOrganizationChart"/>
    <dgm:cxn modelId="{459304F3-1217-4D14-A15F-B8EF30C95A03}" type="presParOf" srcId="{92808828-A67B-4606-9F46-C8BE31595C61}" destId="{EF7C9877-F57A-4283-ADE3-9C4E75AD3DA4}" srcOrd="3" destOrd="0" presId="urn:microsoft.com/office/officeart/2008/layout/HalfCircleOrganizationChart"/>
    <dgm:cxn modelId="{6E09F89A-72DF-437F-9C6E-64E938F1F081}" type="presParOf" srcId="{D8E82E7D-4B8C-47AB-82B2-B0309044D246}" destId="{AE73CD8D-30A3-442E-9C59-AB97FDDBFF4F}" srcOrd="1" destOrd="0" presId="urn:microsoft.com/office/officeart/2008/layout/HalfCircleOrganizationChart"/>
    <dgm:cxn modelId="{E6C89756-1FF3-4D79-BDEE-F48FE9718CB2}" type="presParOf" srcId="{D8E82E7D-4B8C-47AB-82B2-B0309044D246}" destId="{6A9CFD59-73DF-46A5-B0CB-250608E826C1}" srcOrd="2" destOrd="0" presId="urn:microsoft.com/office/officeart/2008/layout/HalfCircleOrganizationChart"/>
    <dgm:cxn modelId="{36771777-56B9-41A7-86E2-73BED4C5152B}" type="presParOf" srcId="{060ABCB5-F1B8-4927-BEFC-1C63A26C5188}" destId="{C6131412-2A08-492E-8B69-0E2A065102E4}" srcOrd="4" destOrd="0" presId="urn:microsoft.com/office/officeart/2008/layout/HalfCircleOrganizationChart"/>
    <dgm:cxn modelId="{0E687622-3314-49C5-8617-5FBB366C19CA}" type="presParOf" srcId="{060ABCB5-F1B8-4927-BEFC-1C63A26C5188}" destId="{22157E7E-8AF0-450D-91B9-AC359DE6A669}" srcOrd="5" destOrd="0" presId="urn:microsoft.com/office/officeart/2008/layout/HalfCircleOrganizationChart"/>
    <dgm:cxn modelId="{B975CDC5-42CD-4DBE-B0B4-6C9F48F31014}" type="presParOf" srcId="{22157E7E-8AF0-450D-91B9-AC359DE6A669}" destId="{73B64F8B-6086-47A8-9857-DEF600187863}" srcOrd="0" destOrd="0" presId="urn:microsoft.com/office/officeart/2008/layout/HalfCircleOrganizationChart"/>
    <dgm:cxn modelId="{ED37C3A7-506F-4C23-ADB8-7DB7CEB824BD}" type="presParOf" srcId="{73B64F8B-6086-47A8-9857-DEF600187863}" destId="{64387458-1E62-4875-A19C-8D3AB44E7357}" srcOrd="0" destOrd="0" presId="urn:microsoft.com/office/officeart/2008/layout/HalfCircleOrganizationChart"/>
    <dgm:cxn modelId="{54D02AD2-E05F-4AA8-A331-A8F245FCD5AD}" type="presParOf" srcId="{73B64F8B-6086-47A8-9857-DEF600187863}" destId="{736659F9-4F19-469E-BCBF-015A5E789732}" srcOrd="1" destOrd="0" presId="urn:microsoft.com/office/officeart/2008/layout/HalfCircleOrganizationChart"/>
    <dgm:cxn modelId="{9E29AB7A-B26D-47C1-A47D-0AE5581CBD7B}" type="presParOf" srcId="{73B64F8B-6086-47A8-9857-DEF600187863}" destId="{BEE6C9C6-171D-42F3-BC93-B481933BB884}" srcOrd="2" destOrd="0" presId="urn:microsoft.com/office/officeart/2008/layout/HalfCircleOrganizationChart"/>
    <dgm:cxn modelId="{840DB839-3049-4268-B16B-8CC99DB7490E}" type="presParOf" srcId="{73B64F8B-6086-47A8-9857-DEF600187863}" destId="{24CFB14B-6273-46F9-B464-83A54B412CEB}" srcOrd="3" destOrd="0" presId="urn:microsoft.com/office/officeart/2008/layout/HalfCircleOrganizationChart"/>
    <dgm:cxn modelId="{C607AFA7-FE67-41AC-A850-53D6475279DD}" type="presParOf" srcId="{22157E7E-8AF0-450D-91B9-AC359DE6A669}" destId="{CD74D8C7-D814-47A3-88F3-87C5289D5A22}" srcOrd="1" destOrd="0" presId="urn:microsoft.com/office/officeart/2008/layout/HalfCircleOrganizationChart"/>
    <dgm:cxn modelId="{A2B3BCBF-3176-4524-9576-889D646E6D53}" type="presParOf" srcId="{22157E7E-8AF0-450D-91B9-AC359DE6A669}" destId="{53283275-D30A-4DDA-AD61-BA4461667669}" srcOrd="2" destOrd="0" presId="urn:microsoft.com/office/officeart/2008/layout/HalfCircleOrganizationChart"/>
    <dgm:cxn modelId="{4317251C-1F6F-433A-913F-29D35AB0AB92}" type="presParOf" srcId="{060ABCB5-F1B8-4927-BEFC-1C63A26C5188}" destId="{5A89383D-56D1-496A-B72A-8F0CABC57A02}" srcOrd="6" destOrd="0" presId="urn:microsoft.com/office/officeart/2008/layout/HalfCircleOrganizationChart"/>
    <dgm:cxn modelId="{DBA6D054-E2B3-4906-984F-E585AB74B7B9}" type="presParOf" srcId="{060ABCB5-F1B8-4927-BEFC-1C63A26C5188}" destId="{F4765981-C72C-47FF-B2AC-9BF3433D2E89}" srcOrd="7" destOrd="0" presId="urn:microsoft.com/office/officeart/2008/layout/HalfCircleOrganizationChart"/>
    <dgm:cxn modelId="{BE0B9349-1D97-4607-B625-3B78E040785F}" type="presParOf" srcId="{F4765981-C72C-47FF-B2AC-9BF3433D2E89}" destId="{657D892A-D1CA-49AF-8EC0-D0C7CB61EF57}" srcOrd="0" destOrd="0" presId="urn:microsoft.com/office/officeart/2008/layout/HalfCircleOrganizationChart"/>
    <dgm:cxn modelId="{056274D8-1179-4654-A7EA-C1B77987F3F6}" type="presParOf" srcId="{657D892A-D1CA-49AF-8EC0-D0C7CB61EF57}" destId="{1F53308D-1B15-46AE-A331-5150DE0797A8}" srcOrd="0" destOrd="0" presId="urn:microsoft.com/office/officeart/2008/layout/HalfCircleOrganizationChart"/>
    <dgm:cxn modelId="{653D143D-F1AF-4D81-B411-95C0D8688048}" type="presParOf" srcId="{657D892A-D1CA-49AF-8EC0-D0C7CB61EF57}" destId="{224361CD-FA74-4B71-A22A-5DD23767A99E}" srcOrd="1" destOrd="0" presId="urn:microsoft.com/office/officeart/2008/layout/HalfCircleOrganizationChart"/>
    <dgm:cxn modelId="{7100840F-9737-4FA8-A155-8D9A8973AB94}" type="presParOf" srcId="{657D892A-D1CA-49AF-8EC0-D0C7CB61EF57}" destId="{D74C4E1A-D5C1-459C-9EB4-DA2CBAC9A7EB}" srcOrd="2" destOrd="0" presId="urn:microsoft.com/office/officeart/2008/layout/HalfCircleOrganizationChart"/>
    <dgm:cxn modelId="{A3582F91-B939-4B74-852C-CC298DFFD604}" type="presParOf" srcId="{657D892A-D1CA-49AF-8EC0-D0C7CB61EF57}" destId="{407E5C30-FF6D-4067-A876-B5D9EBB67060}" srcOrd="3" destOrd="0" presId="urn:microsoft.com/office/officeart/2008/layout/HalfCircleOrganizationChart"/>
    <dgm:cxn modelId="{8CE11542-D5BB-4824-8339-03E0EC957755}" type="presParOf" srcId="{F4765981-C72C-47FF-B2AC-9BF3433D2E89}" destId="{F0B6824F-1E2B-4A38-A938-6A7850864C22}" srcOrd="1" destOrd="0" presId="urn:microsoft.com/office/officeart/2008/layout/HalfCircleOrganizationChart"/>
    <dgm:cxn modelId="{FE6BDC25-4F81-40B0-BABA-820AA5AABD53}" type="presParOf" srcId="{F4765981-C72C-47FF-B2AC-9BF3433D2E89}" destId="{3BCD960E-FC5A-428D-A153-D8F16829DE80}" srcOrd="2" destOrd="0" presId="urn:microsoft.com/office/officeart/2008/layout/HalfCircleOrganizationChart"/>
    <dgm:cxn modelId="{1FFE395D-D98E-49B3-B451-1351F31DFC9A}" type="presParOf" srcId="{060ABCB5-F1B8-4927-BEFC-1C63A26C5188}" destId="{9A3FB62F-06BA-4916-ACD8-0AC7E8C0CFE8}" srcOrd="8" destOrd="0" presId="urn:microsoft.com/office/officeart/2008/layout/HalfCircleOrganizationChart"/>
    <dgm:cxn modelId="{3FEDF0B5-EAC2-42C9-9EDB-CA381AEDB99E}" type="presParOf" srcId="{060ABCB5-F1B8-4927-BEFC-1C63A26C5188}" destId="{558C5718-CCDE-4704-BB79-C4E77301AADB}" srcOrd="9" destOrd="0" presId="urn:microsoft.com/office/officeart/2008/layout/HalfCircleOrganizationChart"/>
    <dgm:cxn modelId="{19ADD740-9606-45DE-AE0B-B86449FADA88}" type="presParOf" srcId="{558C5718-CCDE-4704-BB79-C4E77301AADB}" destId="{5293F87F-A1D8-4271-9BA9-5C50345326FD}" srcOrd="0" destOrd="0" presId="urn:microsoft.com/office/officeart/2008/layout/HalfCircleOrganizationChart"/>
    <dgm:cxn modelId="{D593FF49-AA24-42B1-B4DF-106943D37F7B}" type="presParOf" srcId="{5293F87F-A1D8-4271-9BA9-5C50345326FD}" destId="{C3693344-EDE7-4D53-923B-3B5B964A4508}" srcOrd="0" destOrd="0" presId="urn:microsoft.com/office/officeart/2008/layout/HalfCircleOrganizationChart"/>
    <dgm:cxn modelId="{6C9C86FE-DE7F-416F-AFA2-3DDDCE603988}" type="presParOf" srcId="{5293F87F-A1D8-4271-9BA9-5C50345326FD}" destId="{E72A2725-4D35-4944-BFBB-ADE081A7EB28}" srcOrd="1" destOrd="0" presId="urn:microsoft.com/office/officeart/2008/layout/HalfCircleOrganizationChart"/>
    <dgm:cxn modelId="{743663FE-43ED-4CB0-A7A5-CBAF76023AAC}" type="presParOf" srcId="{5293F87F-A1D8-4271-9BA9-5C50345326FD}" destId="{BE0EC9C0-8D71-4760-928E-87C873165DA0}" srcOrd="2" destOrd="0" presId="urn:microsoft.com/office/officeart/2008/layout/HalfCircleOrganizationChart"/>
    <dgm:cxn modelId="{D12985CC-6443-4CE2-BCAE-83042B0A23AB}" type="presParOf" srcId="{5293F87F-A1D8-4271-9BA9-5C50345326FD}" destId="{F5A8CC3B-9E85-4FA6-8A44-D4953097EC1F}" srcOrd="3" destOrd="0" presId="urn:microsoft.com/office/officeart/2008/layout/HalfCircleOrganizationChart"/>
    <dgm:cxn modelId="{8F5424CF-D85C-4BEE-925F-234E5280D7CB}" type="presParOf" srcId="{558C5718-CCDE-4704-BB79-C4E77301AADB}" destId="{F2ACE923-1FF0-411C-ADC3-1CEFD035E25D}" srcOrd="1" destOrd="0" presId="urn:microsoft.com/office/officeart/2008/layout/HalfCircleOrganizationChart"/>
    <dgm:cxn modelId="{1B4DF117-49FD-43E5-B686-D3D96E16E59E}" type="presParOf" srcId="{558C5718-CCDE-4704-BB79-C4E77301AADB}" destId="{E71FBF03-630E-433F-8BA7-C64D77C8267E}" srcOrd="2" destOrd="0" presId="urn:microsoft.com/office/officeart/2008/layout/HalfCircleOrganizationChart"/>
    <dgm:cxn modelId="{3BF25323-ECB6-43BF-B811-3BEF8DF6F8C5}" type="presParOf" srcId="{060ABCB5-F1B8-4927-BEFC-1C63A26C5188}" destId="{E1985E76-5837-4025-A162-23B051E3F773}" srcOrd="10" destOrd="0" presId="urn:microsoft.com/office/officeart/2008/layout/HalfCircleOrganizationChart"/>
    <dgm:cxn modelId="{6D5E24B9-73E0-47EE-AAAA-BDF285C08AB0}" type="presParOf" srcId="{060ABCB5-F1B8-4927-BEFC-1C63A26C5188}" destId="{00AD8E60-590F-438F-8B0A-FD522A19022A}" srcOrd="11" destOrd="0" presId="urn:microsoft.com/office/officeart/2008/layout/HalfCircleOrganizationChart"/>
    <dgm:cxn modelId="{0A1C36F7-59D1-4DDC-8DFE-88A002849B17}" type="presParOf" srcId="{00AD8E60-590F-438F-8B0A-FD522A19022A}" destId="{BEFDFCD1-9648-4052-A72A-F7F846A38121}" srcOrd="0" destOrd="0" presId="urn:microsoft.com/office/officeart/2008/layout/HalfCircleOrganizationChart"/>
    <dgm:cxn modelId="{3DA3AB95-01AB-4385-88AA-B9B979E13672}" type="presParOf" srcId="{BEFDFCD1-9648-4052-A72A-F7F846A38121}" destId="{2C3DAA8F-E7E5-4FD6-8A33-B636B221B498}" srcOrd="0" destOrd="0" presId="urn:microsoft.com/office/officeart/2008/layout/HalfCircleOrganizationChart"/>
    <dgm:cxn modelId="{1995ED2C-465C-4CE2-B7ED-C16D2AAF9244}" type="presParOf" srcId="{BEFDFCD1-9648-4052-A72A-F7F846A38121}" destId="{D65DD51F-0FEE-4FE1-9157-8BDCC6D5935D}" srcOrd="1" destOrd="0" presId="urn:microsoft.com/office/officeart/2008/layout/HalfCircleOrganizationChart"/>
    <dgm:cxn modelId="{C2325798-D0E9-4B18-BFF9-07222AD94A41}" type="presParOf" srcId="{BEFDFCD1-9648-4052-A72A-F7F846A38121}" destId="{BCC5D88C-E403-4399-83D6-8328FCBC5753}" srcOrd="2" destOrd="0" presId="urn:microsoft.com/office/officeart/2008/layout/HalfCircleOrganizationChart"/>
    <dgm:cxn modelId="{18B68F5C-8729-48E5-9939-2100E1BF2CED}" type="presParOf" srcId="{BEFDFCD1-9648-4052-A72A-F7F846A38121}" destId="{61CA7B5F-1CD3-4E64-8356-E480BD2053A3}" srcOrd="3" destOrd="0" presId="urn:microsoft.com/office/officeart/2008/layout/HalfCircleOrganizationChart"/>
    <dgm:cxn modelId="{DD77DA0D-94E5-4FFA-A065-A10D74832540}" type="presParOf" srcId="{00AD8E60-590F-438F-8B0A-FD522A19022A}" destId="{D7C35A0A-77A3-4CAF-80EA-CA7854E86CC2}" srcOrd="1" destOrd="0" presId="urn:microsoft.com/office/officeart/2008/layout/HalfCircleOrganizationChart"/>
    <dgm:cxn modelId="{534FBA20-007F-4A75-90EC-E530DD34C8A1}" type="presParOf" srcId="{00AD8E60-590F-438F-8B0A-FD522A19022A}" destId="{A79972BC-FBE4-4C00-A09F-39A1D7C7AF35}" srcOrd="2" destOrd="0" presId="urn:microsoft.com/office/officeart/2008/layout/HalfCircleOrganizationChart"/>
    <dgm:cxn modelId="{58107932-4E7E-4D78-9D64-0CBED45747D9}" type="presParOf" srcId="{060ABCB5-F1B8-4927-BEFC-1C63A26C5188}" destId="{21BC74BD-8FE0-4854-88BF-A6558F67027E}" srcOrd="12" destOrd="0" presId="urn:microsoft.com/office/officeart/2008/layout/HalfCircleOrganizationChart"/>
    <dgm:cxn modelId="{E0ABC83E-5635-497C-AE9A-C9BA76E405FE}" type="presParOf" srcId="{060ABCB5-F1B8-4927-BEFC-1C63A26C5188}" destId="{21A17E4F-EA56-4AE3-AFD8-967548B8079C}" srcOrd="13" destOrd="0" presId="urn:microsoft.com/office/officeart/2008/layout/HalfCircleOrganizationChart"/>
    <dgm:cxn modelId="{416A1312-82C1-4F22-BFB5-205DDCAF76BA}" type="presParOf" srcId="{21A17E4F-EA56-4AE3-AFD8-967548B8079C}" destId="{1AF6B698-01F2-4804-A9A6-90904C4130E0}" srcOrd="0" destOrd="0" presId="urn:microsoft.com/office/officeart/2008/layout/HalfCircleOrganizationChart"/>
    <dgm:cxn modelId="{557900F0-9705-467F-9666-42F123C0FB2A}" type="presParOf" srcId="{1AF6B698-01F2-4804-A9A6-90904C4130E0}" destId="{C1CEC27C-28E6-49CE-A057-A2050A02C140}" srcOrd="0" destOrd="0" presId="urn:microsoft.com/office/officeart/2008/layout/HalfCircleOrganizationChart"/>
    <dgm:cxn modelId="{2E04C95B-730B-44DA-BAED-75FE79C2FB68}" type="presParOf" srcId="{1AF6B698-01F2-4804-A9A6-90904C4130E0}" destId="{CE8890B8-79F6-4652-BB02-4E77FDA0DE07}" srcOrd="1" destOrd="0" presId="urn:microsoft.com/office/officeart/2008/layout/HalfCircleOrganizationChart"/>
    <dgm:cxn modelId="{5989A4E4-FAA8-4DD1-9615-C15C47402A6F}" type="presParOf" srcId="{1AF6B698-01F2-4804-A9A6-90904C4130E0}" destId="{33F43A9A-2AEE-4CD3-A4BC-982255519C66}" srcOrd="2" destOrd="0" presId="urn:microsoft.com/office/officeart/2008/layout/HalfCircleOrganizationChart"/>
    <dgm:cxn modelId="{DED03C2F-DF67-4648-8DC8-B0F5F7B7A57C}" type="presParOf" srcId="{1AF6B698-01F2-4804-A9A6-90904C4130E0}" destId="{D370A5F2-D1BD-497C-9E76-D5BC4949BD88}" srcOrd="3" destOrd="0" presId="urn:microsoft.com/office/officeart/2008/layout/HalfCircleOrganizationChart"/>
    <dgm:cxn modelId="{D0AF7283-CB98-4485-B0C5-8066865FF334}" type="presParOf" srcId="{21A17E4F-EA56-4AE3-AFD8-967548B8079C}" destId="{0C1F1906-83B4-4C58-8A19-9B616F5D5691}" srcOrd="1" destOrd="0" presId="urn:microsoft.com/office/officeart/2008/layout/HalfCircleOrganizationChart"/>
    <dgm:cxn modelId="{D2125848-23D6-4914-9739-4744D3797DB7}" type="presParOf" srcId="{21A17E4F-EA56-4AE3-AFD8-967548B8079C}" destId="{E9E89963-1EA2-45B5-9122-82595F291E52}" srcOrd="2" destOrd="0" presId="urn:microsoft.com/office/officeart/2008/layout/HalfCircleOrganizationChart"/>
    <dgm:cxn modelId="{5567F38D-D661-4744-9AD6-695E9F3F3323}" type="presParOf" srcId="{060ABCB5-F1B8-4927-BEFC-1C63A26C5188}" destId="{78E2C198-0E14-473A-ADB7-9CBC09C8A2DF}" srcOrd="14" destOrd="0" presId="urn:microsoft.com/office/officeart/2008/layout/HalfCircleOrganizationChart"/>
    <dgm:cxn modelId="{56C46783-F61E-4449-BE8D-02900F674B00}" type="presParOf" srcId="{060ABCB5-F1B8-4927-BEFC-1C63A26C5188}" destId="{6C90742A-B230-4911-A134-79C5E53CB516}" srcOrd="15" destOrd="0" presId="urn:microsoft.com/office/officeart/2008/layout/HalfCircleOrganizationChart"/>
    <dgm:cxn modelId="{7F1889E6-00A1-4EAC-8D43-C50FA816BE76}" type="presParOf" srcId="{6C90742A-B230-4911-A134-79C5E53CB516}" destId="{375E5562-DB2D-4033-8B8B-F744A1B09D2E}" srcOrd="0" destOrd="0" presId="urn:microsoft.com/office/officeart/2008/layout/HalfCircleOrganizationChart"/>
    <dgm:cxn modelId="{EC30CE40-32D4-4FE6-882C-743B5C5403E8}" type="presParOf" srcId="{375E5562-DB2D-4033-8B8B-F744A1B09D2E}" destId="{22540344-C4AE-4D0C-805F-D2A032AAB73F}" srcOrd="0" destOrd="0" presId="urn:microsoft.com/office/officeart/2008/layout/HalfCircleOrganizationChart"/>
    <dgm:cxn modelId="{3E10CB9D-0F7D-4FA7-9885-77ACEBEDF164}" type="presParOf" srcId="{375E5562-DB2D-4033-8B8B-F744A1B09D2E}" destId="{BF9A6C3F-D64F-4260-BAB1-36D3B6728C76}" srcOrd="1" destOrd="0" presId="urn:microsoft.com/office/officeart/2008/layout/HalfCircleOrganizationChart"/>
    <dgm:cxn modelId="{B1B08E05-AF08-41EF-A2FD-8B40D495EAEA}" type="presParOf" srcId="{375E5562-DB2D-4033-8B8B-F744A1B09D2E}" destId="{E42AC58F-9427-435C-90DA-3F90C3DC8A3A}" srcOrd="2" destOrd="0" presId="urn:microsoft.com/office/officeart/2008/layout/HalfCircleOrganizationChart"/>
    <dgm:cxn modelId="{4A118426-4C48-485F-A530-FECC4CFDE182}" type="presParOf" srcId="{375E5562-DB2D-4033-8B8B-F744A1B09D2E}" destId="{C047E24C-F690-4E02-BDB5-4FBA1C9C9912}" srcOrd="3" destOrd="0" presId="urn:microsoft.com/office/officeart/2008/layout/HalfCircleOrganizationChart"/>
    <dgm:cxn modelId="{FBA5CE6F-64DE-4BBE-9155-AED52D924C64}" type="presParOf" srcId="{6C90742A-B230-4911-A134-79C5E53CB516}" destId="{BC7648A6-9585-4523-A847-FE468AD0C78A}" srcOrd="1" destOrd="0" presId="urn:microsoft.com/office/officeart/2008/layout/HalfCircleOrganizationChart"/>
    <dgm:cxn modelId="{4ADCE93B-12D5-46A5-BE8E-D05C217C5D22}" type="presParOf" srcId="{6C90742A-B230-4911-A134-79C5E53CB516}" destId="{81B81405-108B-41E6-AADD-8FC3FFC4A685}" srcOrd="2" destOrd="0" presId="urn:microsoft.com/office/officeart/2008/layout/HalfCircleOrganizationChart"/>
    <dgm:cxn modelId="{2790F86D-578F-42F6-ACCB-2904E24C32FC}" type="presParOf" srcId="{060ABCB5-F1B8-4927-BEFC-1C63A26C5188}" destId="{40B7B49C-545F-4644-94E3-24AD19855044}" srcOrd="16" destOrd="0" presId="urn:microsoft.com/office/officeart/2008/layout/HalfCircleOrganizationChart"/>
    <dgm:cxn modelId="{AFC33474-4CB9-45D1-B9B1-E31803F5D054}" type="presParOf" srcId="{060ABCB5-F1B8-4927-BEFC-1C63A26C5188}" destId="{3B8D6F15-B4F4-4812-8364-9FAE0B9C5E02}" srcOrd="17" destOrd="0" presId="urn:microsoft.com/office/officeart/2008/layout/HalfCircleOrganizationChart"/>
    <dgm:cxn modelId="{D72A9A2D-5764-4936-8D50-8D80DDFD326D}" type="presParOf" srcId="{3B8D6F15-B4F4-4812-8364-9FAE0B9C5E02}" destId="{D1C1EF47-4D60-48D2-A932-202BAF54FEF4}" srcOrd="0" destOrd="0" presId="urn:microsoft.com/office/officeart/2008/layout/HalfCircleOrganizationChart"/>
    <dgm:cxn modelId="{8498A170-43DA-4519-B5CA-4E2CAFE7C9F3}" type="presParOf" srcId="{D1C1EF47-4D60-48D2-A932-202BAF54FEF4}" destId="{6985C0D9-B15E-40F5-9ECB-72C535A254D1}" srcOrd="0" destOrd="0" presId="urn:microsoft.com/office/officeart/2008/layout/HalfCircleOrganizationChart"/>
    <dgm:cxn modelId="{3C197A3A-B0B6-4CDE-8B86-B865B053DC5C}" type="presParOf" srcId="{D1C1EF47-4D60-48D2-A932-202BAF54FEF4}" destId="{E7E0F563-F67C-4CAF-B296-DF0E25C35B68}" srcOrd="1" destOrd="0" presId="urn:microsoft.com/office/officeart/2008/layout/HalfCircleOrganizationChart"/>
    <dgm:cxn modelId="{FB29DFF1-08EE-4C51-87BB-D1CA0230429C}" type="presParOf" srcId="{D1C1EF47-4D60-48D2-A932-202BAF54FEF4}" destId="{D6F1E980-84A0-4F5F-B64B-1FEAA8434DBE}" srcOrd="2" destOrd="0" presId="urn:microsoft.com/office/officeart/2008/layout/HalfCircleOrganizationChart"/>
    <dgm:cxn modelId="{16B81AE5-41CE-4F12-B7A9-D2030F9AE498}" type="presParOf" srcId="{D1C1EF47-4D60-48D2-A932-202BAF54FEF4}" destId="{64FEC094-0DDD-4E56-80B6-75520B4AA723}" srcOrd="3" destOrd="0" presId="urn:microsoft.com/office/officeart/2008/layout/HalfCircleOrganizationChart"/>
    <dgm:cxn modelId="{614A18B5-9139-47AC-A660-0B14AEC782A8}" type="presParOf" srcId="{3B8D6F15-B4F4-4812-8364-9FAE0B9C5E02}" destId="{5CB0A43E-34CA-473D-BA7A-D100AB8DD6D7}" srcOrd="1" destOrd="0" presId="urn:microsoft.com/office/officeart/2008/layout/HalfCircleOrganizationChart"/>
    <dgm:cxn modelId="{085A6D2F-BC92-4EB7-9EF3-9402129038CC}" type="presParOf" srcId="{3B8D6F15-B4F4-4812-8364-9FAE0B9C5E02}" destId="{699E7F97-C055-497C-8EF0-A5DAB68D8303}" srcOrd="2" destOrd="0" presId="urn:microsoft.com/office/officeart/2008/layout/HalfCircleOrganizationChart"/>
    <dgm:cxn modelId="{0886514F-A88F-492F-A009-AB1D37411516}" type="presParOf" srcId="{060ABCB5-F1B8-4927-BEFC-1C63A26C5188}" destId="{A5414768-04C2-4D01-893E-7BF751AB109B}" srcOrd="18" destOrd="0" presId="urn:microsoft.com/office/officeart/2008/layout/HalfCircleOrganizationChart"/>
    <dgm:cxn modelId="{37A0B63A-C796-4059-8E17-8550F4C35F47}" type="presParOf" srcId="{060ABCB5-F1B8-4927-BEFC-1C63A26C5188}" destId="{C542979A-68A8-486A-BF4B-367C9CC14911}" srcOrd="19" destOrd="0" presId="urn:microsoft.com/office/officeart/2008/layout/HalfCircleOrganizationChart"/>
    <dgm:cxn modelId="{4E0A45B1-AA2B-4C44-A8F8-866F9BCEC8F7}" type="presParOf" srcId="{C542979A-68A8-486A-BF4B-367C9CC14911}" destId="{D1299FD8-B9B3-477C-AF3E-1761601F2EF4}" srcOrd="0" destOrd="0" presId="urn:microsoft.com/office/officeart/2008/layout/HalfCircleOrganizationChart"/>
    <dgm:cxn modelId="{079F6DE2-8BA0-44E7-A764-983A8698F92F}" type="presParOf" srcId="{D1299FD8-B9B3-477C-AF3E-1761601F2EF4}" destId="{8DE8B29C-9261-44A9-81A8-CC30FC002180}" srcOrd="0" destOrd="0" presId="urn:microsoft.com/office/officeart/2008/layout/HalfCircleOrganizationChart"/>
    <dgm:cxn modelId="{8FCF8362-1AD7-4CD6-AE7B-562E6CDEF5C8}" type="presParOf" srcId="{D1299FD8-B9B3-477C-AF3E-1761601F2EF4}" destId="{6DC4AD46-40FB-4525-9010-4E00EF75E8C3}" srcOrd="1" destOrd="0" presId="urn:microsoft.com/office/officeart/2008/layout/HalfCircleOrganizationChart"/>
    <dgm:cxn modelId="{55A4FA0C-F41A-4E1C-8E25-D5F01B7564F7}" type="presParOf" srcId="{D1299FD8-B9B3-477C-AF3E-1761601F2EF4}" destId="{B49C0353-11C1-45DE-8DE7-125CA0B155B5}" srcOrd="2" destOrd="0" presId="urn:microsoft.com/office/officeart/2008/layout/HalfCircleOrganizationChart"/>
    <dgm:cxn modelId="{BB639896-ADBA-4690-A08E-267EC8918343}" type="presParOf" srcId="{D1299FD8-B9B3-477C-AF3E-1761601F2EF4}" destId="{DFB04D4C-A467-4A0F-A209-730841A92F1B}" srcOrd="3" destOrd="0" presId="urn:microsoft.com/office/officeart/2008/layout/HalfCircleOrganizationChart"/>
    <dgm:cxn modelId="{91B6438E-40AF-4236-823A-240C77748354}" type="presParOf" srcId="{C542979A-68A8-486A-BF4B-367C9CC14911}" destId="{2C58DAA0-0726-4620-8BEE-8A4C810E3601}" srcOrd="1" destOrd="0" presId="urn:microsoft.com/office/officeart/2008/layout/HalfCircleOrganizationChart"/>
    <dgm:cxn modelId="{3F1F5772-042A-4EFB-A86E-F696917D4FE2}" type="presParOf" srcId="{C542979A-68A8-486A-BF4B-367C9CC14911}" destId="{DCAE704C-9F44-4DCE-8BAD-00C1CD87DCA3}" srcOrd="2" destOrd="0" presId="urn:microsoft.com/office/officeart/2008/layout/HalfCircleOrganizationChart"/>
    <dgm:cxn modelId="{2570A9DE-9F1C-443F-B1C9-B52DB480A96C}" type="presParOf" srcId="{7A2D7EFF-AC5A-4CDE-9AE4-7271B027C2D4}" destId="{0B5BA4D0-0C49-4989-B0A4-22E34B4679AA}" srcOrd="2" destOrd="0" presId="urn:microsoft.com/office/officeart/2008/layout/HalfCircleOrganizationChart"/>
    <dgm:cxn modelId="{9F35FBFE-96F5-4905-BE09-974EE6203D18}" type="presParOf" srcId="{8456C307-EFDB-454F-8617-3E9015704915}" destId="{62434C5E-8830-413C-A9D8-0261CD7228A1}" srcOrd="8" destOrd="0" presId="urn:microsoft.com/office/officeart/2008/layout/HalfCircleOrganizationChart"/>
    <dgm:cxn modelId="{58FAE42E-3595-44DA-BBD0-2DC14BD7D27E}" type="presParOf" srcId="{8456C307-EFDB-454F-8617-3E9015704915}" destId="{1863D98B-F19D-45C4-8DEA-1057B484BC2C}" srcOrd="9" destOrd="0" presId="urn:microsoft.com/office/officeart/2008/layout/HalfCircleOrganizationChart"/>
    <dgm:cxn modelId="{9673BD6A-37BC-4720-B0D0-EFA8F3068D00}" type="presParOf" srcId="{1863D98B-F19D-45C4-8DEA-1057B484BC2C}" destId="{04F81E12-E0F2-4869-B1CA-D28370AB5ED7}" srcOrd="0" destOrd="0" presId="urn:microsoft.com/office/officeart/2008/layout/HalfCircleOrganizationChart"/>
    <dgm:cxn modelId="{9D19F708-9B03-4333-B018-3E8C464E882B}" type="presParOf" srcId="{04F81E12-E0F2-4869-B1CA-D28370AB5ED7}" destId="{7F05CB07-13D3-4ADF-A62C-F03FA2F1264C}" srcOrd="0" destOrd="0" presId="urn:microsoft.com/office/officeart/2008/layout/HalfCircleOrganizationChart"/>
    <dgm:cxn modelId="{912155E4-5BF8-4DE5-A45E-EAF54F4192C7}" type="presParOf" srcId="{04F81E12-E0F2-4869-B1CA-D28370AB5ED7}" destId="{FC07C912-29CB-4C7F-915C-AC7AD4425601}" srcOrd="1" destOrd="0" presId="urn:microsoft.com/office/officeart/2008/layout/HalfCircleOrganizationChart"/>
    <dgm:cxn modelId="{734BF949-256F-4AA8-B83E-8369DEF16E14}" type="presParOf" srcId="{04F81E12-E0F2-4869-B1CA-D28370AB5ED7}" destId="{0C640EA0-B6DF-4A0F-B448-33237E25DED8}" srcOrd="2" destOrd="0" presId="urn:microsoft.com/office/officeart/2008/layout/HalfCircleOrganizationChart"/>
    <dgm:cxn modelId="{71B0255B-FD63-457C-AAD2-802BFAFC8643}" type="presParOf" srcId="{04F81E12-E0F2-4869-B1CA-D28370AB5ED7}" destId="{2D054730-33B2-4744-8208-FCB9CBF10AA8}" srcOrd="3" destOrd="0" presId="urn:microsoft.com/office/officeart/2008/layout/HalfCircleOrganizationChart"/>
    <dgm:cxn modelId="{61BEE218-AF58-4545-A0FE-5E67026F4FC7}" type="presParOf" srcId="{1863D98B-F19D-45C4-8DEA-1057B484BC2C}" destId="{96B00149-68A8-417F-9586-D46064E32293}" srcOrd="1" destOrd="0" presId="urn:microsoft.com/office/officeart/2008/layout/HalfCircleOrganizationChart"/>
    <dgm:cxn modelId="{E6B7728C-ED54-4E80-A4BE-BC5564E7B339}" type="presParOf" srcId="{96B00149-68A8-417F-9586-D46064E32293}" destId="{CF30E5E5-1731-4F10-A77B-6A1CB36BD878}" srcOrd="0" destOrd="0" presId="urn:microsoft.com/office/officeart/2008/layout/HalfCircleOrganizationChart"/>
    <dgm:cxn modelId="{75DB9625-2D36-4306-8808-D2BA928DC396}" type="presParOf" srcId="{96B00149-68A8-417F-9586-D46064E32293}" destId="{51A65CC1-DB40-4555-8321-A4AB96107BD1}" srcOrd="1" destOrd="0" presId="urn:microsoft.com/office/officeart/2008/layout/HalfCircleOrganizationChart"/>
    <dgm:cxn modelId="{14AC7325-66AF-43C0-89B5-BA8F5779FD1B}" type="presParOf" srcId="{51A65CC1-DB40-4555-8321-A4AB96107BD1}" destId="{5C5BE357-B749-4D45-AE3D-5A0B70ED6303}" srcOrd="0" destOrd="0" presId="urn:microsoft.com/office/officeart/2008/layout/HalfCircleOrganizationChart"/>
    <dgm:cxn modelId="{A960F890-F098-49C3-8C3D-56F17951EE03}" type="presParOf" srcId="{5C5BE357-B749-4D45-AE3D-5A0B70ED6303}" destId="{54B262C1-4BD7-4AF3-8A2E-6E017514AAAB}" srcOrd="0" destOrd="0" presId="urn:microsoft.com/office/officeart/2008/layout/HalfCircleOrganizationChart"/>
    <dgm:cxn modelId="{DCECE2CB-E2D3-44EE-8912-C3D173475FCA}" type="presParOf" srcId="{5C5BE357-B749-4D45-AE3D-5A0B70ED6303}" destId="{2E9B667B-F2C5-4024-B0D3-F8A4D6721328}" srcOrd="1" destOrd="0" presId="urn:microsoft.com/office/officeart/2008/layout/HalfCircleOrganizationChart"/>
    <dgm:cxn modelId="{DEB5488B-CC03-4AFC-80F6-4E0573C499D0}" type="presParOf" srcId="{5C5BE357-B749-4D45-AE3D-5A0B70ED6303}" destId="{7D936682-6181-41B3-B29D-0722F5487AB2}" srcOrd="2" destOrd="0" presId="urn:microsoft.com/office/officeart/2008/layout/HalfCircleOrganizationChart"/>
    <dgm:cxn modelId="{728F7892-56C3-40AF-8B21-5A747C448D38}" type="presParOf" srcId="{5C5BE357-B749-4D45-AE3D-5A0B70ED6303}" destId="{EB1BFD66-2533-4334-B8E1-DBE29A776E62}" srcOrd="3" destOrd="0" presId="urn:microsoft.com/office/officeart/2008/layout/HalfCircleOrganizationChart"/>
    <dgm:cxn modelId="{6053EA75-EF3F-475C-A343-B221DD700439}" type="presParOf" srcId="{51A65CC1-DB40-4555-8321-A4AB96107BD1}" destId="{CAF57217-C36C-44B1-BA5A-2F4249AEC7A4}" srcOrd="1" destOrd="0" presId="urn:microsoft.com/office/officeart/2008/layout/HalfCircleOrganizationChart"/>
    <dgm:cxn modelId="{1CD3D64D-9C05-4501-B067-788255810A78}" type="presParOf" srcId="{51A65CC1-DB40-4555-8321-A4AB96107BD1}" destId="{8F064BA5-0766-4C4A-81F7-60E172249224}" srcOrd="2" destOrd="0" presId="urn:microsoft.com/office/officeart/2008/layout/HalfCircleOrganizationChart"/>
    <dgm:cxn modelId="{E223221B-5FBF-408E-B1CB-512DC94CB850}" type="presParOf" srcId="{96B00149-68A8-417F-9586-D46064E32293}" destId="{8A08A362-F7CF-4FB0-B6F7-EB5B9849362C}" srcOrd="2" destOrd="0" presId="urn:microsoft.com/office/officeart/2008/layout/HalfCircleOrganizationChart"/>
    <dgm:cxn modelId="{F2B343BE-132F-4D06-8665-9372E17EBE22}" type="presParOf" srcId="{96B00149-68A8-417F-9586-D46064E32293}" destId="{A86D077C-D7BA-443C-8F38-65D17C966703}" srcOrd="3" destOrd="0" presId="urn:microsoft.com/office/officeart/2008/layout/HalfCircleOrganizationChart"/>
    <dgm:cxn modelId="{B96ECE2B-0797-4949-96A6-F08BC46331B0}" type="presParOf" srcId="{A86D077C-D7BA-443C-8F38-65D17C966703}" destId="{DE29C4AD-4910-4607-93E6-1858F59AB4C5}" srcOrd="0" destOrd="0" presId="urn:microsoft.com/office/officeart/2008/layout/HalfCircleOrganizationChart"/>
    <dgm:cxn modelId="{CEF27F75-245C-479E-9F8F-84CA6F435BEB}" type="presParOf" srcId="{DE29C4AD-4910-4607-93E6-1858F59AB4C5}" destId="{39418C00-322B-4628-BC7C-9081CA654F38}" srcOrd="0" destOrd="0" presId="urn:microsoft.com/office/officeart/2008/layout/HalfCircleOrganizationChart"/>
    <dgm:cxn modelId="{3912A736-992F-48AB-A10A-32FAEF82DE72}" type="presParOf" srcId="{DE29C4AD-4910-4607-93E6-1858F59AB4C5}" destId="{8C2BDF43-D33C-4D2E-B7A5-4685518159C1}" srcOrd="1" destOrd="0" presId="urn:microsoft.com/office/officeart/2008/layout/HalfCircleOrganizationChart"/>
    <dgm:cxn modelId="{63F1F7B2-C859-439E-9901-3CB60F0486DF}" type="presParOf" srcId="{DE29C4AD-4910-4607-93E6-1858F59AB4C5}" destId="{F7974938-BBC0-4412-BC11-32BA6F79D85B}" srcOrd="2" destOrd="0" presId="urn:microsoft.com/office/officeart/2008/layout/HalfCircleOrganizationChart"/>
    <dgm:cxn modelId="{1384D10B-6311-40AB-8FD5-BD0B216EFC28}" type="presParOf" srcId="{DE29C4AD-4910-4607-93E6-1858F59AB4C5}" destId="{2BB97462-C5AF-4F56-8309-F3BCA3100A2E}" srcOrd="3" destOrd="0" presId="urn:microsoft.com/office/officeart/2008/layout/HalfCircleOrganizationChart"/>
    <dgm:cxn modelId="{8454F2BA-6DAB-4C51-A7C2-A28CEE29726E}" type="presParOf" srcId="{A86D077C-D7BA-443C-8F38-65D17C966703}" destId="{8E29BEB9-2D4B-4888-92EF-97E3B203D62B}" srcOrd="1" destOrd="0" presId="urn:microsoft.com/office/officeart/2008/layout/HalfCircleOrganizationChart"/>
    <dgm:cxn modelId="{5112780D-5F80-449C-9F90-4372FFC7357A}" type="presParOf" srcId="{A86D077C-D7BA-443C-8F38-65D17C966703}" destId="{2E48CE14-8C67-428A-B212-E280A2F95855}" srcOrd="2" destOrd="0" presId="urn:microsoft.com/office/officeart/2008/layout/HalfCircleOrganizationChart"/>
    <dgm:cxn modelId="{E59791D7-E88B-41C9-9629-7194BC0328DF}" type="presParOf" srcId="{96B00149-68A8-417F-9586-D46064E32293}" destId="{204DD75D-671B-44F0-B41B-ADB4378420CF}" srcOrd="4" destOrd="0" presId="urn:microsoft.com/office/officeart/2008/layout/HalfCircleOrganizationChart"/>
    <dgm:cxn modelId="{B996D528-C394-4D72-A293-9A6733F1F394}" type="presParOf" srcId="{96B00149-68A8-417F-9586-D46064E32293}" destId="{44C56CF0-4044-4489-8A1F-D207BA5721C5}" srcOrd="5" destOrd="0" presId="urn:microsoft.com/office/officeart/2008/layout/HalfCircleOrganizationChart"/>
    <dgm:cxn modelId="{65C5AE47-7F80-453B-A01B-770B1BF0CEF1}" type="presParOf" srcId="{44C56CF0-4044-4489-8A1F-D207BA5721C5}" destId="{82271734-93B1-46B7-B09A-5338260A4208}" srcOrd="0" destOrd="0" presId="urn:microsoft.com/office/officeart/2008/layout/HalfCircleOrganizationChart"/>
    <dgm:cxn modelId="{A18A19DB-11A9-4115-BF5E-9AF612153CE6}" type="presParOf" srcId="{82271734-93B1-46B7-B09A-5338260A4208}" destId="{36DF1923-5ADD-4432-90ED-3835702DF476}" srcOrd="0" destOrd="0" presId="urn:microsoft.com/office/officeart/2008/layout/HalfCircleOrganizationChart"/>
    <dgm:cxn modelId="{17AA88F7-8707-435F-8765-3D8DB8B027AB}" type="presParOf" srcId="{82271734-93B1-46B7-B09A-5338260A4208}" destId="{3E9AD70C-FC89-41F6-8C98-FE50E5232D2E}" srcOrd="1" destOrd="0" presId="urn:microsoft.com/office/officeart/2008/layout/HalfCircleOrganizationChart"/>
    <dgm:cxn modelId="{EC261E98-F3B7-4C76-ACB8-4102D4F8B997}" type="presParOf" srcId="{82271734-93B1-46B7-B09A-5338260A4208}" destId="{15808F55-76B6-441E-A3EE-6AAE5288C17F}" srcOrd="2" destOrd="0" presId="urn:microsoft.com/office/officeart/2008/layout/HalfCircleOrganizationChart"/>
    <dgm:cxn modelId="{CEE19317-75B6-433C-8332-F278BCF366E4}" type="presParOf" srcId="{82271734-93B1-46B7-B09A-5338260A4208}" destId="{EE3AA39B-AA57-43B4-A40C-4D4CAA114913}" srcOrd="3" destOrd="0" presId="urn:microsoft.com/office/officeart/2008/layout/HalfCircleOrganizationChart"/>
    <dgm:cxn modelId="{E2AFAF98-7D82-47CE-8EE5-6E96F0B8EA2C}" type="presParOf" srcId="{44C56CF0-4044-4489-8A1F-D207BA5721C5}" destId="{3C53D236-F9E5-4743-AB85-ECAD3DE90C63}" srcOrd="1" destOrd="0" presId="urn:microsoft.com/office/officeart/2008/layout/HalfCircleOrganizationChart"/>
    <dgm:cxn modelId="{9DBDB440-0779-4345-9427-394AC1590B8E}" type="presParOf" srcId="{44C56CF0-4044-4489-8A1F-D207BA5721C5}" destId="{E145CB76-0AE1-4877-BFDC-43FC5DD222A1}" srcOrd="2" destOrd="0" presId="urn:microsoft.com/office/officeart/2008/layout/HalfCircleOrganizationChart"/>
    <dgm:cxn modelId="{BC77B14F-E81B-4710-897F-9C7E4EB85427}" type="presParOf" srcId="{96B00149-68A8-417F-9586-D46064E32293}" destId="{D9139F88-0480-4C62-A260-FF577D45C84F}" srcOrd="6" destOrd="0" presId="urn:microsoft.com/office/officeart/2008/layout/HalfCircleOrganizationChart"/>
    <dgm:cxn modelId="{23480CE3-5F59-40D8-89E2-564410D05900}" type="presParOf" srcId="{96B00149-68A8-417F-9586-D46064E32293}" destId="{61C60CD6-A907-457B-98ED-936D00C7BD93}" srcOrd="7" destOrd="0" presId="urn:microsoft.com/office/officeart/2008/layout/HalfCircleOrganizationChart"/>
    <dgm:cxn modelId="{3931EB6C-A29F-4C37-B7DA-8D1069AC897A}" type="presParOf" srcId="{61C60CD6-A907-457B-98ED-936D00C7BD93}" destId="{C1FADDD8-4F16-401A-A51C-95BFCBA66951}" srcOrd="0" destOrd="0" presId="urn:microsoft.com/office/officeart/2008/layout/HalfCircleOrganizationChart"/>
    <dgm:cxn modelId="{9F2ACA83-BC55-4D64-8CA7-CDBF069421B3}" type="presParOf" srcId="{C1FADDD8-4F16-401A-A51C-95BFCBA66951}" destId="{314E2644-8481-4CBB-9CCF-1EC1F722CB30}" srcOrd="0" destOrd="0" presId="urn:microsoft.com/office/officeart/2008/layout/HalfCircleOrganizationChart"/>
    <dgm:cxn modelId="{86C29B0D-F2AE-4ED0-9CBB-22E4E7A9DE84}" type="presParOf" srcId="{C1FADDD8-4F16-401A-A51C-95BFCBA66951}" destId="{48EA522F-A79E-4867-BEB2-0052C9E5290E}" srcOrd="1" destOrd="0" presId="urn:microsoft.com/office/officeart/2008/layout/HalfCircleOrganizationChart"/>
    <dgm:cxn modelId="{40E63FD0-E321-4DD6-A759-8A522E631D06}" type="presParOf" srcId="{C1FADDD8-4F16-401A-A51C-95BFCBA66951}" destId="{EE22D794-522A-47B4-AB16-EE0EA60CC759}" srcOrd="2" destOrd="0" presId="urn:microsoft.com/office/officeart/2008/layout/HalfCircleOrganizationChart"/>
    <dgm:cxn modelId="{C5F7B7AA-5D03-4EC2-8896-FDA0327FCDC8}" type="presParOf" srcId="{C1FADDD8-4F16-401A-A51C-95BFCBA66951}" destId="{9540AEC9-1B06-41CE-83BF-69702F0814E0}" srcOrd="3" destOrd="0" presId="urn:microsoft.com/office/officeart/2008/layout/HalfCircleOrganizationChart"/>
    <dgm:cxn modelId="{DFD3C555-8F93-4E7B-8866-53BB81FE041F}" type="presParOf" srcId="{61C60CD6-A907-457B-98ED-936D00C7BD93}" destId="{4EF092F6-E182-4FFC-BBE5-C1CE8D127251}" srcOrd="1" destOrd="0" presId="urn:microsoft.com/office/officeart/2008/layout/HalfCircleOrganizationChart"/>
    <dgm:cxn modelId="{E3E8ED79-486D-44FE-BBDF-AE1A54DF0548}" type="presParOf" srcId="{61C60CD6-A907-457B-98ED-936D00C7BD93}" destId="{9B80978D-8422-4F94-A4AE-A74E77F75E9D}" srcOrd="2" destOrd="0" presId="urn:microsoft.com/office/officeart/2008/layout/HalfCircleOrganizationChart"/>
    <dgm:cxn modelId="{F7706CA7-CA89-41DE-881C-8BEB4DD4404C}" type="presParOf" srcId="{96B00149-68A8-417F-9586-D46064E32293}" destId="{1DA2C813-F1A9-47AF-9A5A-7767B3E7CC7B}" srcOrd="8" destOrd="0" presId="urn:microsoft.com/office/officeart/2008/layout/HalfCircleOrganizationChart"/>
    <dgm:cxn modelId="{4F80965F-0CAC-4D75-9342-0B42A4F47437}" type="presParOf" srcId="{96B00149-68A8-417F-9586-D46064E32293}" destId="{ED1ACAF6-0B73-4476-B6D5-42FEA17A39FE}" srcOrd="9" destOrd="0" presId="urn:microsoft.com/office/officeart/2008/layout/HalfCircleOrganizationChart"/>
    <dgm:cxn modelId="{8488A23E-349A-4A38-9DF6-FA8B8170F6C1}" type="presParOf" srcId="{ED1ACAF6-0B73-4476-B6D5-42FEA17A39FE}" destId="{E15CD6FC-3D36-4CC4-A1E3-C77378A62D19}" srcOrd="0" destOrd="0" presId="urn:microsoft.com/office/officeart/2008/layout/HalfCircleOrganizationChart"/>
    <dgm:cxn modelId="{4A0EEE1D-6121-49C3-A222-319040E18004}" type="presParOf" srcId="{E15CD6FC-3D36-4CC4-A1E3-C77378A62D19}" destId="{97E1B75E-96FE-430A-8C3D-2776B13434E9}" srcOrd="0" destOrd="0" presId="urn:microsoft.com/office/officeart/2008/layout/HalfCircleOrganizationChart"/>
    <dgm:cxn modelId="{9F7055F0-A729-4207-8EBF-A41BD263DDA5}" type="presParOf" srcId="{E15CD6FC-3D36-4CC4-A1E3-C77378A62D19}" destId="{795C91EE-6882-4BC6-BC37-541B54817C8A}" srcOrd="1" destOrd="0" presId="urn:microsoft.com/office/officeart/2008/layout/HalfCircleOrganizationChart"/>
    <dgm:cxn modelId="{F773A2AA-6717-41D9-8CD5-241B8DD38430}" type="presParOf" srcId="{E15CD6FC-3D36-4CC4-A1E3-C77378A62D19}" destId="{0172F459-361C-4060-80CF-4EAA51C39CBC}" srcOrd="2" destOrd="0" presId="urn:microsoft.com/office/officeart/2008/layout/HalfCircleOrganizationChart"/>
    <dgm:cxn modelId="{4251A938-CDD2-42CA-86A3-4744A1881E93}" type="presParOf" srcId="{E15CD6FC-3D36-4CC4-A1E3-C77378A62D19}" destId="{B75625FC-FCA4-4C3F-931C-4BD82EF73A80}" srcOrd="3" destOrd="0" presId="urn:microsoft.com/office/officeart/2008/layout/HalfCircleOrganizationChart"/>
    <dgm:cxn modelId="{3C8F52BD-8F1F-41B4-B422-2A8B33D86B9E}" type="presParOf" srcId="{ED1ACAF6-0B73-4476-B6D5-42FEA17A39FE}" destId="{B7B9FC5F-C3ED-477F-8160-F1DFB4E78F24}" srcOrd="1" destOrd="0" presId="urn:microsoft.com/office/officeart/2008/layout/HalfCircleOrganizationChart"/>
    <dgm:cxn modelId="{DD6BB896-AFCE-4351-B43A-B6D1973CDC97}" type="presParOf" srcId="{ED1ACAF6-0B73-4476-B6D5-42FEA17A39FE}" destId="{630F449A-D832-4881-9797-CFEFADF835D0}" srcOrd="2" destOrd="0" presId="urn:microsoft.com/office/officeart/2008/layout/HalfCircleOrganizationChart"/>
    <dgm:cxn modelId="{B2860E54-447A-4EC7-9017-028A20BD42C0}" type="presParOf" srcId="{1863D98B-F19D-45C4-8DEA-1057B484BC2C}" destId="{5BCB98DB-F94D-4C71-96D6-0B9FCF79D3E4}" srcOrd="2" destOrd="0" presId="urn:microsoft.com/office/officeart/2008/layout/HalfCircleOrganizationChart"/>
    <dgm:cxn modelId="{CC38C263-AD31-4971-B42F-4895C54D8AA7}" type="presParOf" srcId="{CCF93C24-6654-4E93-A0E4-442FD5721822}" destId="{73ED2A8B-0D31-4F0D-B911-25F05351A76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79F18-7393-4909-A643-7F2AFED3FC74}" type="doc">
      <dgm:prSet loTypeId="urn:microsoft.com/office/officeart/2005/8/layout/orgChart1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rtl="1"/>
          <a:endParaRPr lang="ar-EG"/>
        </a:p>
      </dgm:t>
    </dgm:pt>
    <dgm:pt modelId="{D12F1049-B087-459F-8E4E-6162FA42EBC1}">
      <dgm:prSet custT="1"/>
      <dgm:spPr/>
      <dgm:t>
        <a:bodyPr/>
        <a:lstStyle/>
        <a:p>
          <a:pPr rtl="1"/>
          <a:r>
            <a:rPr lang="en-US" sz="1050" b="1" i="0"/>
            <a:t>HC1 | 10259</a:t>
          </a:r>
          <a:endParaRPr lang="ar-EG" sz="1050"/>
        </a:p>
      </dgm:t>
    </dgm:pt>
    <dgm:pt modelId="{248C012F-25A5-4AE5-9E08-B69400E7679A}" type="parTrans" cxnId="{BEC65699-25B8-4093-91C1-F6F7ACAC050E}">
      <dgm:prSet/>
      <dgm:spPr/>
      <dgm:t>
        <a:bodyPr/>
        <a:lstStyle/>
        <a:p>
          <a:pPr rtl="1"/>
          <a:endParaRPr lang="ar-EG"/>
        </a:p>
      </dgm:t>
    </dgm:pt>
    <dgm:pt modelId="{2FC2A7C9-7B80-4EAB-96B2-3E645774DC4A}" type="sibTrans" cxnId="{BEC65699-25B8-4093-91C1-F6F7ACAC050E}">
      <dgm:prSet/>
      <dgm:spPr/>
      <dgm:t>
        <a:bodyPr/>
        <a:lstStyle/>
        <a:p>
          <a:pPr rtl="1"/>
          <a:endParaRPr lang="ar-EG"/>
        </a:p>
      </dgm:t>
    </dgm:pt>
    <dgm:pt modelId="{C03ADA81-5B1F-4633-92BB-CDCE7CB6416B}">
      <dgm:prSet custT="1"/>
      <dgm:spPr/>
      <dgm:t>
        <a:bodyPr/>
        <a:lstStyle/>
        <a:p>
          <a:pPr rtl="1"/>
          <a:r>
            <a:rPr lang="en-US" sz="900" b="1" i="0"/>
            <a:t>General</a:t>
          </a:r>
          <a:endParaRPr lang="ar-EG" sz="900" b="1"/>
        </a:p>
      </dgm:t>
    </dgm:pt>
    <dgm:pt modelId="{7006AFB9-D81A-41BE-BDE1-D28F77FEF47C}" type="parTrans" cxnId="{4AE25377-E3DD-4CDE-B372-A86FA33BE3B7}">
      <dgm:prSet/>
      <dgm:spPr/>
      <dgm:t>
        <a:bodyPr/>
        <a:lstStyle/>
        <a:p>
          <a:pPr rtl="1"/>
          <a:endParaRPr lang="ar-EG"/>
        </a:p>
      </dgm:t>
    </dgm:pt>
    <dgm:pt modelId="{19D5339F-D942-4ED6-BC0D-891C081AE180}" type="sibTrans" cxnId="{4AE25377-E3DD-4CDE-B372-A86FA33BE3B7}">
      <dgm:prSet/>
      <dgm:spPr/>
      <dgm:t>
        <a:bodyPr/>
        <a:lstStyle/>
        <a:p>
          <a:pPr rtl="1"/>
          <a:endParaRPr lang="ar-EG"/>
        </a:p>
      </dgm:t>
    </dgm:pt>
    <dgm:pt modelId="{6A03AEE6-3FDF-493E-A237-7C569CD02E29}">
      <dgm:prSet custT="1"/>
      <dgm:spPr/>
      <dgm:t>
        <a:bodyPr/>
        <a:lstStyle/>
        <a:p>
          <a:pPr rtl="1"/>
          <a:r>
            <a:rPr lang="en-US" sz="700" b="1"/>
            <a:t>Section / Contract Milestones</a:t>
          </a:r>
          <a:endParaRPr lang="ar-EG" sz="700" b="1"/>
        </a:p>
      </dgm:t>
    </dgm:pt>
    <dgm:pt modelId="{00AC152E-620E-4F4E-9590-FFCB99AD7AA2}" type="parTrans" cxnId="{C4259A2F-24DC-4826-8074-018ECA15510B}">
      <dgm:prSet/>
      <dgm:spPr/>
      <dgm:t>
        <a:bodyPr/>
        <a:lstStyle/>
        <a:p>
          <a:pPr rtl="1"/>
          <a:endParaRPr lang="ar-EG"/>
        </a:p>
      </dgm:t>
    </dgm:pt>
    <dgm:pt modelId="{C4F74FB8-C4CA-4DC2-B206-837287CC8E0C}" type="sibTrans" cxnId="{C4259A2F-24DC-4826-8074-018ECA15510B}">
      <dgm:prSet/>
      <dgm:spPr/>
      <dgm:t>
        <a:bodyPr/>
        <a:lstStyle/>
        <a:p>
          <a:pPr rtl="1"/>
          <a:endParaRPr lang="ar-EG"/>
        </a:p>
      </dgm:t>
    </dgm:pt>
    <dgm:pt modelId="{30F7E6A2-9CD1-4092-A4C6-09F5BFBBA2D4}">
      <dgm:prSet/>
      <dgm:spPr/>
      <dgm:t>
        <a:bodyPr/>
        <a:lstStyle/>
        <a:p>
          <a:pPr rtl="1"/>
          <a:r>
            <a:rPr lang="en-US"/>
            <a:t>Mockup / Benchmark</a:t>
          </a:r>
          <a:endParaRPr lang="ar-EG"/>
        </a:p>
      </dgm:t>
    </dgm:pt>
    <dgm:pt modelId="{B43C4947-B502-4CAF-984F-A758341D389A}" type="parTrans" cxnId="{59DE2232-1723-4E34-90D6-F7D01CE8DDAF}">
      <dgm:prSet/>
      <dgm:spPr/>
      <dgm:t>
        <a:bodyPr/>
        <a:lstStyle/>
        <a:p>
          <a:pPr rtl="1"/>
          <a:endParaRPr lang="ar-EG"/>
        </a:p>
      </dgm:t>
    </dgm:pt>
    <dgm:pt modelId="{2E46D4CF-A293-425A-96FA-3DC30E71F0A4}" type="sibTrans" cxnId="{59DE2232-1723-4E34-90D6-F7D01CE8DDAF}">
      <dgm:prSet/>
      <dgm:spPr/>
      <dgm:t>
        <a:bodyPr/>
        <a:lstStyle/>
        <a:p>
          <a:pPr rtl="1"/>
          <a:endParaRPr lang="ar-EG"/>
        </a:p>
      </dgm:t>
    </dgm:pt>
    <dgm:pt modelId="{FFAA1D71-6AF5-49C0-BB55-8D43449D504F}">
      <dgm:prSet/>
      <dgm:spPr/>
      <dgm:t>
        <a:bodyPr/>
        <a:lstStyle/>
        <a:p>
          <a:pPr rtl="1"/>
          <a:r>
            <a:rPr lang="en-US"/>
            <a:t>The Mound</a:t>
          </a:r>
          <a:endParaRPr lang="ar-EG"/>
        </a:p>
      </dgm:t>
    </dgm:pt>
    <dgm:pt modelId="{69765F2D-A000-4272-B074-9327924D0C26}" type="parTrans" cxnId="{A1662214-593D-4E86-AD8E-078D80E669D6}">
      <dgm:prSet/>
      <dgm:spPr/>
      <dgm:t>
        <a:bodyPr/>
        <a:lstStyle/>
        <a:p>
          <a:pPr rtl="1"/>
          <a:endParaRPr lang="ar-EG"/>
        </a:p>
      </dgm:t>
    </dgm:pt>
    <dgm:pt modelId="{1039E78C-ACCC-474F-A175-FD1A470FC71E}" type="sibTrans" cxnId="{A1662214-593D-4E86-AD8E-078D80E669D6}">
      <dgm:prSet/>
      <dgm:spPr/>
      <dgm:t>
        <a:bodyPr/>
        <a:lstStyle/>
        <a:p>
          <a:pPr rtl="1"/>
          <a:endParaRPr lang="ar-EG"/>
        </a:p>
      </dgm:t>
    </dgm:pt>
    <dgm:pt modelId="{5215D899-CA36-49AE-B911-0232B555B12A}">
      <dgm:prSet/>
      <dgm:spPr/>
      <dgm:t>
        <a:bodyPr/>
        <a:lstStyle/>
        <a:p>
          <a:pPr rtl="1"/>
          <a:r>
            <a:rPr lang="en-US"/>
            <a:t>The Ring</a:t>
          </a:r>
          <a:endParaRPr lang="ar-EG"/>
        </a:p>
      </dgm:t>
    </dgm:pt>
    <dgm:pt modelId="{3C1E8C3B-8C86-4CF1-B3F5-56F552CEEAE9}" type="parTrans" cxnId="{1AEE1C17-0BBD-49C7-B4F4-143DFA8EE5B9}">
      <dgm:prSet/>
      <dgm:spPr/>
      <dgm:t>
        <a:bodyPr/>
        <a:lstStyle/>
        <a:p>
          <a:pPr rtl="1"/>
          <a:endParaRPr lang="ar-EG"/>
        </a:p>
      </dgm:t>
    </dgm:pt>
    <dgm:pt modelId="{B412583D-67D1-40EC-8704-23BD8D07CD5E}" type="sibTrans" cxnId="{1AEE1C17-0BBD-49C7-B4F4-143DFA8EE5B9}">
      <dgm:prSet/>
      <dgm:spPr/>
      <dgm:t>
        <a:bodyPr/>
        <a:lstStyle/>
        <a:p>
          <a:pPr rtl="1"/>
          <a:endParaRPr lang="ar-EG"/>
        </a:p>
      </dgm:t>
    </dgm:pt>
    <dgm:pt modelId="{060D0D09-20D8-4354-AD60-50D6F32673E2}">
      <dgm:prSet/>
      <dgm:spPr/>
      <dgm:t>
        <a:bodyPr/>
        <a:lstStyle/>
        <a:p>
          <a:pPr rtl="1"/>
          <a:r>
            <a:rPr lang="en-US"/>
            <a:t>The Beach</a:t>
          </a:r>
          <a:endParaRPr lang="ar-EG"/>
        </a:p>
      </dgm:t>
    </dgm:pt>
    <dgm:pt modelId="{2A2CCB3A-30CC-4493-8180-6D4C423417EA}" type="parTrans" cxnId="{2D2AC435-B9C1-4508-87AE-08F1EC49F630}">
      <dgm:prSet/>
      <dgm:spPr/>
      <dgm:t>
        <a:bodyPr/>
        <a:lstStyle/>
        <a:p>
          <a:pPr rtl="1"/>
          <a:endParaRPr lang="ar-EG"/>
        </a:p>
      </dgm:t>
    </dgm:pt>
    <dgm:pt modelId="{9CB29F0E-40E8-4792-85C1-59B8FAE8E56E}" type="sibTrans" cxnId="{2D2AC435-B9C1-4508-87AE-08F1EC49F630}">
      <dgm:prSet/>
      <dgm:spPr/>
      <dgm:t>
        <a:bodyPr/>
        <a:lstStyle/>
        <a:p>
          <a:pPr rtl="1"/>
          <a:endParaRPr lang="ar-EG"/>
        </a:p>
      </dgm:t>
    </dgm:pt>
    <dgm:pt modelId="{4BAAF82B-0657-4F45-AD05-95EB7B138B33}">
      <dgm:prSet/>
      <dgm:spPr/>
      <dgm:t>
        <a:bodyPr/>
        <a:lstStyle/>
        <a:p>
          <a:pPr rtl="1"/>
          <a:r>
            <a:rPr lang="en-US"/>
            <a:t>The Tail</a:t>
          </a:r>
          <a:endParaRPr lang="ar-EG"/>
        </a:p>
      </dgm:t>
    </dgm:pt>
    <dgm:pt modelId="{3C3C5132-7161-41FE-AC69-7A500C66E62E}" type="parTrans" cxnId="{AFC00532-DC2A-4E8D-A4D2-890FBC2485A9}">
      <dgm:prSet/>
      <dgm:spPr/>
      <dgm:t>
        <a:bodyPr/>
        <a:lstStyle/>
        <a:p>
          <a:pPr rtl="1"/>
          <a:endParaRPr lang="ar-EG"/>
        </a:p>
      </dgm:t>
    </dgm:pt>
    <dgm:pt modelId="{57393CDE-EE3D-42E2-BFC1-33B6AF0BF840}" type="sibTrans" cxnId="{AFC00532-DC2A-4E8D-A4D2-890FBC2485A9}">
      <dgm:prSet/>
      <dgm:spPr/>
      <dgm:t>
        <a:bodyPr/>
        <a:lstStyle/>
        <a:p>
          <a:pPr rtl="1"/>
          <a:endParaRPr lang="ar-EG"/>
        </a:p>
      </dgm:t>
    </dgm:pt>
    <dgm:pt modelId="{883D710E-6029-4DA6-A5F3-17390E512901}">
      <dgm:prSet/>
      <dgm:spPr/>
      <dgm:t>
        <a:bodyPr/>
        <a:lstStyle/>
        <a:p>
          <a:pPr rtl="1"/>
          <a:r>
            <a:rPr lang="en-US"/>
            <a:t>Time for Completion</a:t>
          </a:r>
          <a:endParaRPr lang="ar-EG"/>
        </a:p>
      </dgm:t>
    </dgm:pt>
    <dgm:pt modelId="{D303DEDD-CC37-4CA2-BB27-34BCEAC4DED0}" type="parTrans" cxnId="{6E66E131-042B-4BA7-8C5E-C68AAE7BEA12}">
      <dgm:prSet/>
      <dgm:spPr/>
      <dgm:t>
        <a:bodyPr/>
        <a:lstStyle/>
        <a:p>
          <a:pPr rtl="1"/>
          <a:endParaRPr lang="ar-EG"/>
        </a:p>
      </dgm:t>
    </dgm:pt>
    <dgm:pt modelId="{41CB893D-CA39-494C-9A39-AB2DFD35CDA1}" type="sibTrans" cxnId="{6E66E131-042B-4BA7-8C5E-C68AAE7BEA12}">
      <dgm:prSet/>
      <dgm:spPr/>
      <dgm:t>
        <a:bodyPr/>
        <a:lstStyle/>
        <a:p>
          <a:pPr rtl="1"/>
          <a:endParaRPr lang="ar-EG"/>
        </a:p>
      </dgm:t>
    </dgm:pt>
    <dgm:pt modelId="{18B4D4F6-7EAC-4CE1-8D40-A6BEE57CDEEC}">
      <dgm:prSet custT="1"/>
      <dgm:spPr/>
      <dgm:t>
        <a:bodyPr/>
        <a:lstStyle/>
        <a:p>
          <a:pPr rtl="1"/>
          <a:r>
            <a:rPr lang="en-US" sz="700" b="1"/>
            <a:t>Key / Control Milestones</a:t>
          </a:r>
          <a:endParaRPr lang="ar-EG" sz="700" b="1"/>
        </a:p>
      </dgm:t>
    </dgm:pt>
    <dgm:pt modelId="{C62A343F-5C3B-42CF-AA1C-0A0A1E87F28D}" type="parTrans" cxnId="{D37F188C-D1CC-47C1-9786-EAAA2EC6F3DD}">
      <dgm:prSet/>
      <dgm:spPr/>
      <dgm:t>
        <a:bodyPr/>
        <a:lstStyle/>
        <a:p>
          <a:pPr rtl="1"/>
          <a:endParaRPr lang="ar-EG"/>
        </a:p>
      </dgm:t>
    </dgm:pt>
    <dgm:pt modelId="{2C70F554-F6E0-412C-9E50-387AF1906D3F}" type="sibTrans" cxnId="{D37F188C-D1CC-47C1-9786-EAAA2EC6F3DD}">
      <dgm:prSet/>
      <dgm:spPr/>
      <dgm:t>
        <a:bodyPr/>
        <a:lstStyle/>
        <a:p>
          <a:pPr rtl="1"/>
          <a:endParaRPr lang="ar-EG"/>
        </a:p>
      </dgm:t>
    </dgm:pt>
    <dgm:pt modelId="{275C390F-370E-45F4-B609-B50B90736E2C}">
      <dgm:prSet/>
      <dgm:spPr/>
      <dgm:t>
        <a:bodyPr/>
        <a:lstStyle/>
        <a:p>
          <a:pPr rtl="1"/>
          <a:r>
            <a:rPr lang="en-US"/>
            <a:t>Mockup / Benchmark</a:t>
          </a:r>
          <a:endParaRPr lang="ar-EG"/>
        </a:p>
      </dgm:t>
    </dgm:pt>
    <dgm:pt modelId="{6681841A-6AE0-40C0-8D9C-C4E28BEF1B94}" type="parTrans" cxnId="{5A8AB93C-03ED-479E-9880-EA556605B848}">
      <dgm:prSet/>
      <dgm:spPr/>
      <dgm:t>
        <a:bodyPr/>
        <a:lstStyle/>
        <a:p>
          <a:pPr rtl="1"/>
          <a:endParaRPr lang="ar-EG"/>
        </a:p>
      </dgm:t>
    </dgm:pt>
    <dgm:pt modelId="{4D814E3C-905C-45FD-85CE-B19C19C12315}" type="sibTrans" cxnId="{5A8AB93C-03ED-479E-9880-EA556605B848}">
      <dgm:prSet/>
      <dgm:spPr/>
      <dgm:t>
        <a:bodyPr/>
        <a:lstStyle/>
        <a:p>
          <a:pPr rtl="1"/>
          <a:endParaRPr lang="ar-EG"/>
        </a:p>
      </dgm:t>
    </dgm:pt>
    <dgm:pt modelId="{DA21546D-3FFE-45D4-ABFA-679AD2A76D59}">
      <dgm:prSet/>
      <dgm:spPr/>
      <dgm:t>
        <a:bodyPr/>
        <a:lstStyle/>
        <a:p>
          <a:pPr rtl="1"/>
          <a:r>
            <a:rPr lang="en-US"/>
            <a:t>The Mound</a:t>
          </a:r>
          <a:endParaRPr lang="ar-EG"/>
        </a:p>
      </dgm:t>
    </dgm:pt>
    <dgm:pt modelId="{099088E6-918B-46A0-8A90-EF702047D69F}" type="parTrans" cxnId="{BD4FEBB5-D4D7-43F6-9BC2-355FF32C5359}">
      <dgm:prSet/>
      <dgm:spPr/>
      <dgm:t>
        <a:bodyPr/>
        <a:lstStyle/>
        <a:p>
          <a:pPr rtl="1"/>
          <a:endParaRPr lang="ar-EG"/>
        </a:p>
      </dgm:t>
    </dgm:pt>
    <dgm:pt modelId="{7C637F18-A09B-45DA-B524-FDB3F492D8BE}" type="sibTrans" cxnId="{BD4FEBB5-D4D7-43F6-9BC2-355FF32C5359}">
      <dgm:prSet/>
      <dgm:spPr/>
      <dgm:t>
        <a:bodyPr/>
        <a:lstStyle/>
        <a:p>
          <a:pPr rtl="1"/>
          <a:endParaRPr lang="ar-EG"/>
        </a:p>
      </dgm:t>
    </dgm:pt>
    <dgm:pt modelId="{CC994AB1-B8BF-45D3-862C-B9A13704D60B}">
      <dgm:prSet/>
      <dgm:spPr/>
      <dgm:t>
        <a:bodyPr/>
        <a:lstStyle/>
        <a:p>
          <a:pPr rtl="1"/>
          <a:r>
            <a:rPr lang="en-US"/>
            <a:t>The Ring</a:t>
          </a:r>
          <a:endParaRPr lang="ar-EG"/>
        </a:p>
      </dgm:t>
    </dgm:pt>
    <dgm:pt modelId="{57772166-4103-44DD-A827-55FE7225CE92}" type="parTrans" cxnId="{70733DAA-6E29-4D47-9408-941D376D52A0}">
      <dgm:prSet/>
      <dgm:spPr/>
      <dgm:t>
        <a:bodyPr/>
        <a:lstStyle/>
        <a:p>
          <a:pPr rtl="1"/>
          <a:endParaRPr lang="ar-EG"/>
        </a:p>
      </dgm:t>
    </dgm:pt>
    <dgm:pt modelId="{70E89934-FBAA-45CF-BA47-7E4D8D423B2F}" type="sibTrans" cxnId="{70733DAA-6E29-4D47-9408-941D376D52A0}">
      <dgm:prSet/>
      <dgm:spPr/>
      <dgm:t>
        <a:bodyPr/>
        <a:lstStyle/>
        <a:p>
          <a:pPr rtl="1"/>
          <a:endParaRPr lang="ar-EG"/>
        </a:p>
      </dgm:t>
    </dgm:pt>
    <dgm:pt modelId="{A4048FA8-71E8-4872-84D1-1960F3A01453}">
      <dgm:prSet/>
      <dgm:spPr/>
      <dgm:t>
        <a:bodyPr/>
        <a:lstStyle/>
        <a:p>
          <a:pPr rtl="1"/>
          <a:r>
            <a:rPr lang="en-US"/>
            <a:t>The Beach</a:t>
          </a:r>
          <a:endParaRPr lang="ar-EG"/>
        </a:p>
      </dgm:t>
    </dgm:pt>
    <dgm:pt modelId="{5A506C08-5C2B-46FC-B10A-7B74456103A1}" type="parTrans" cxnId="{A646144C-5D58-4503-BB70-C387B01D44AB}">
      <dgm:prSet/>
      <dgm:spPr/>
      <dgm:t>
        <a:bodyPr/>
        <a:lstStyle/>
        <a:p>
          <a:pPr rtl="1"/>
          <a:endParaRPr lang="ar-EG"/>
        </a:p>
      </dgm:t>
    </dgm:pt>
    <dgm:pt modelId="{39D0F21C-20CC-432A-8DFC-EF688EED52DC}" type="sibTrans" cxnId="{A646144C-5D58-4503-BB70-C387B01D44AB}">
      <dgm:prSet/>
      <dgm:spPr/>
      <dgm:t>
        <a:bodyPr/>
        <a:lstStyle/>
        <a:p>
          <a:pPr rtl="1"/>
          <a:endParaRPr lang="ar-EG"/>
        </a:p>
      </dgm:t>
    </dgm:pt>
    <dgm:pt modelId="{6FE1BE5D-CCE4-4ADC-8FAD-722D389CE1F5}">
      <dgm:prSet/>
      <dgm:spPr/>
      <dgm:t>
        <a:bodyPr/>
        <a:lstStyle/>
        <a:p>
          <a:pPr rtl="1"/>
          <a:r>
            <a:rPr lang="en-US"/>
            <a:t>The Tail</a:t>
          </a:r>
          <a:endParaRPr lang="ar-EG"/>
        </a:p>
      </dgm:t>
    </dgm:pt>
    <dgm:pt modelId="{988B7A0F-62B5-436E-BAE2-3957058F874C}" type="parTrans" cxnId="{B42CCE96-343F-4E2C-BC8D-EDDE308FFB34}">
      <dgm:prSet/>
      <dgm:spPr/>
      <dgm:t>
        <a:bodyPr/>
        <a:lstStyle/>
        <a:p>
          <a:pPr rtl="1"/>
          <a:endParaRPr lang="ar-EG"/>
        </a:p>
      </dgm:t>
    </dgm:pt>
    <dgm:pt modelId="{3327247A-9052-4821-A2CC-0E305FCE649E}" type="sibTrans" cxnId="{B42CCE96-343F-4E2C-BC8D-EDDE308FFB34}">
      <dgm:prSet/>
      <dgm:spPr/>
      <dgm:t>
        <a:bodyPr/>
        <a:lstStyle/>
        <a:p>
          <a:pPr rtl="1"/>
          <a:endParaRPr lang="ar-EG"/>
        </a:p>
      </dgm:t>
    </dgm:pt>
    <dgm:pt modelId="{0AEE537B-B36B-4861-8B9C-1C8CD9F0DFD3}">
      <dgm:prSet custT="1"/>
      <dgm:spPr/>
      <dgm:t>
        <a:bodyPr/>
        <a:lstStyle/>
        <a:p>
          <a:pPr rtl="1"/>
          <a:r>
            <a:rPr lang="en-US" sz="700" b="1"/>
            <a:t>Mobilization</a:t>
          </a:r>
          <a:endParaRPr lang="ar-EG" sz="700" b="1"/>
        </a:p>
      </dgm:t>
    </dgm:pt>
    <dgm:pt modelId="{ED0089BB-C378-483F-AC30-60CDEFC97D80}" type="parTrans" cxnId="{059A73B4-80FA-46AE-A615-2608EF75008C}">
      <dgm:prSet/>
      <dgm:spPr/>
      <dgm:t>
        <a:bodyPr/>
        <a:lstStyle/>
        <a:p>
          <a:pPr rtl="1"/>
          <a:endParaRPr lang="ar-EG"/>
        </a:p>
      </dgm:t>
    </dgm:pt>
    <dgm:pt modelId="{782405DD-7B1E-4B5F-A547-4526F705850B}" type="sibTrans" cxnId="{059A73B4-80FA-46AE-A615-2608EF75008C}">
      <dgm:prSet/>
      <dgm:spPr/>
      <dgm:t>
        <a:bodyPr/>
        <a:lstStyle/>
        <a:p>
          <a:pPr rtl="1"/>
          <a:endParaRPr lang="ar-EG"/>
        </a:p>
      </dgm:t>
    </dgm:pt>
    <dgm:pt modelId="{455CAF9A-162F-402D-95A0-69D3E1C35CF1}">
      <dgm:prSet/>
      <dgm:spPr/>
      <dgm:t>
        <a:bodyPr/>
        <a:lstStyle/>
        <a:p>
          <a:pPr rtl="1"/>
          <a:r>
            <a:rPr lang="en-US"/>
            <a:t>Contractor's Submissions</a:t>
          </a:r>
          <a:endParaRPr lang="ar-EG"/>
        </a:p>
      </dgm:t>
    </dgm:pt>
    <dgm:pt modelId="{E743D7BC-9134-4E44-B176-9B9A2842DD0C}" type="parTrans" cxnId="{D2BF6AB3-23C7-491A-B915-8ACAEECF6DAE}">
      <dgm:prSet/>
      <dgm:spPr/>
      <dgm:t>
        <a:bodyPr/>
        <a:lstStyle/>
        <a:p>
          <a:pPr rtl="1"/>
          <a:endParaRPr lang="ar-EG"/>
        </a:p>
      </dgm:t>
    </dgm:pt>
    <dgm:pt modelId="{4B589271-EC6E-41BC-87F3-95D9EE224117}" type="sibTrans" cxnId="{D2BF6AB3-23C7-491A-B915-8ACAEECF6DAE}">
      <dgm:prSet/>
      <dgm:spPr/>
      <dgm:t>
        <a:bodyPr/>
        <a:lstStyle/>
        <a:p>
          <a:pPr rtl="1"/>
          <a:endParaRPr lang="ar-EG"/>
        </a:p>
      </dgm:t>
    </dgm:pt>
    <dgm:pt modelId="{FA8A7B86-7A03-4A86-B0E1-4207BF1BE5C6}">
      <dgm:prSet/>
      <dgm:spPr/>
      <dgm:t>
        <a:bodyPr/>
        <a:lstStyle/>
        <a:p>
          <a:pPr rtl="1"/>
          <a:r>
            <a:rPr lang="en-US"/>
            <a:t>Mobilization &amp; Site Establishment</a:t>
          </a:r>
          <a:endParaRPr lang="ar-EG"/>
        </a:p>
      </dgm:t>
    </dgm:pt>
    <dgm:pt modelId="{1B316E05-78FB-467E-9378-894562A7B17E}" type="parTrans" cxnId="{CEDCBD56-0A61-4581-878B-0FF4A1F1DC5A}">
      <dgm:prSet/>
      <dgm:spPr/>
      <dgm:t>
        <a:bodyPr/>
        <a:lstStyle/>
        <a:p>
          <a:pPr rtl="1"/>
          <a:endParaRPr lang="ar-EG"/>
        </a:p>
      </dgm:t>
    </dgm:pt>
    <dgm:pt modelId="{A4DCCA8E-58B3-494B-8B58-96641D9D6023}" type="sibTrans" cxnId="{CEDCBD56-0A61-4581-878B-0FF4A1F1DC5A}">
      <dgm:prSet/>
      <dgm:spPr/>
      <dgm:t>
        <a:bodyPr/>
        <a:lstStyle/>
        <a:p>
          <a:pPr rtl="1"/>
          <a:endParaRPr lang="ar-EG"/>
        </a:p>
      </dgm:t>
    </dgm:pt>
    <dgm:pt modelId="{D29E7481-2787-4E76-BDF5-1B026C75E47D}">
      <dgm:prSet custT="1"/>
      <dgm:spPr/>
      <dgm:t>
        <a:bodyPr/>
        <a:lstStyle/>
        <a:p>
          <a:pPr rtl="1"/>
          <a:r>
            <a:rPr lang="en-US" sz="700" b="1"/>
            <a:t>Interface Milestones</a:t>
          </a:r>
          <a:endParaRPr lang="ar-EG" sz="700" b="1"/>
        </a:p>
      </dgm:t>
    </dgm:pt>
    <dgm:pt modelId="{4D182E44-B03A-4326-8435-840B4CD293E1}" type="parTrans" cxnId="{53EE5316-16B3-4608-BEAD-6C5669490685}">
      <dgm:prSet/>
      <dgm:spPr/>
      <dgm:t>
        <a:bodyPr/>
        <a:lstStyle/>
        <a:p>
          <a:pPr rtl="1"/>
          <a:endParaRPr lang="ar-EG"/>
        </a:p>
      </dgm:t>
    </dgm:pt>
    <dgm:pt modelId="{A0D46386-EB38-43CC-9C39-CAF444D8A8F1}" type="sibTrans" cxnId="{53EE5316-16B3-4608-BEAD-6C5669490685}">
      <dgm:prSet/>
      <dgm:spPr/>
      <dgm:t>
        <a:bodyPr/>
        <a:lstStyle/>
        <a:p>
          <a:pPr rtl="1"/>
          <a:endParaRPr lang="ar-EG"/>
        </a:p>
      </dgm:t>
    </dgm:pt>
    <dgm:pt modelId="{E7CF73DB-46A0-4242-BE49-A8F36D4A6587}">
      <dgm:prSet/>
      <dgm:spPr/>
      <dgm:t>
        <a:bodyPr/>
        <a:lstStyle/>
        <a:p>
          <a:pPr rtl="1"/>
          <a:r>
            <a:rPr lang="en-US"/>
            <a:t>Procurement</a:t>
          </a:r>
          <a:endParaRPr lang="ar-EG"/>
        </a:p>
      </dgm:t>
    </dgm:pt>
    <dgm:pt modelId="{98B7B0E6-6E80-42F1-B97F-06F2E33B52D8}" type="parTrans" cxnId="{B8129C5D-C450-4611-B229-07F8E02C62F2}">
      <dgm:prSet/>
      <dgm:spPr/>
      <dgm:t>
        <a:bodyPr/>
        <a:lstStyle/>
        <a:p>
          <a:pPr rtl="1"/>
          <a:endParaRPr lang="ar-EG"/>
        </a:p>
      </dgm:t>
    </dgm:pt>
    <dgm:pt modelId="{D51368B7-B6C1-41C8-A91C-73D170E05702}" type="sibTrans" cxnId="{B8129C5D-C450-4611-B229-07F8E02C62F2}">
      <dgm:prSet/>
      <dgm:spPr/>
      <dgm:t>
        <a:bodyPr/>
        <a:lstStyle/>
        <a:p>
          <a:pPr rtl="1"/>
          <a:endParaRPr lang="ar-EG"/>
        </a:p>
      </dgm:t>
    </dgm:pt>
    <dgm:pt modelId="{25E25023-A3E0-4566-965E-E17E961C1CC6}">
      <dgm:prSet/>
      <dgm:spPr/>
      <dgm:t>
        <a:bodyPr/>
        <a:lstStyle/>
        <a:p>
          <a:pPr rtl="1"/>
          <a:r>
            <a:rPr lang="en-US"/>
            <a:t>Approval of Detailed Engineering</a:t>
          </a:r>
          <a:endParaRPr lang="ar-EG"/>
        </a:p>
      </dgm:t>
    </dgm:pt>
    <dgm:pt modelId="{47B4FD7D-3081-44D5-A820-18FD7EFBE0FC}" type="parTrans" cxnId="{DD6EBD75-F521-44B7-95C2-DDAC62EBB0B3}">
      <dgm:prSet/>
      <dgm:spPr/>
      <dgm:t>
        <a:bodyPr/>
        <a:lstStyle/>
        <a:p>
          <a:pPr rtl="1"/>
          <a:endParaRPr lang="ar-EG"/>
        </a:p>
      </dgm:t>
    </dgm:pt>
    <dgm:pt modelId="{166F867A-23FE-4B4A-B480-7EF3CC26090A}" type="sibTrans" cxnId="{DD6EBD75-F521-44B7-95C2-DDAC62EBB0B3}">
      <dgm:prSet/>
      <dgm:spPr/>
      <dgm:t>
        <a:bodyPr/>
        <a:lstStyle/>
        <a:p>
          <a:pPr rtl="1"/>
          <a:endParaRPr lang="ar-EG"/>
        </a:p>
      </dgm:t>
    </dgm:pt>
    <dgm:pt modelId="{0082EAA8-2EC6-492C-9408-075EC628535F}">
      <dgm:prSet/>
      <dgm:spPr/>
      <dgm:t>
        <a:bodyPr/>
        <a:lstStyle/>
        <a:p>
          <a:pPr rtl="1"/>
          <a:r>
            <a:rPr lang="en-US"/>
            <a:t>Manufacturing &amp; Delivery</a:t>
          </a:r>
          <a:endParaRPr lang="ar-EG"/>
        </a:p>
      </dgm:t>
    </dgm:pt>
    <dgm:pt modelId="{E05AA685-FA9F-49CB-BF61-8EDF52DEFAC9}" type="parTrans" cxnId="{C2DBB843-E87B-4FD3-8682-E5659AFDD82F}">
      <dgm:prSet/>
      <dgm:spPr/>
      <dgm:t>
        <a:bodyPr/>
        <a:lstStyle/>
        <a:p>
          <a:pPr rtl="1"/>
          <a:endParaRPr lang="ar-EG"/>
        </a:p>
      </dgm:t>
    </dgm:pt>
    <dgm:pt modelId="{B00EC0F4-3406-4682-A089-72F0E50E4358}" type="sibTrans" cxnId="{C2DBB843-E87B-4FD3-8682-E5659AFDD82F}">
      <dgm:prSet/>
      <dgm:spPr/>
      <dgm:t>
        <a:bodyPr/>
        <a:lstStyle/>
        <a:p>
          <a:pPr rtl="1"/>
          <a:endParaRPr lang="ar-EG"/>
        </a:p>
      </dgm:t>
    </dgm:pt>
    <dgm:pt modelId="{14AAD7D6-AF87-4EFD-8650-BDF8381A9FCC}">
      <dgm:prSet/>
      <dgm:spPr/>
      <dgm:t>
        <a:bodyPr/>
        <a:lstStyle/>
        <a:p>
          <a:pPr rtl="1"/>
          <a:r>
            <a:rPr lang="en-US"/>
            <a:t>Construction of Facilities</a:t>
          </a:r>
          <a:endParaRPr lang="ar-EG"/>
        </a:p>
      </dgm:t>
    </dgm:pt>
    <dgm:pt modelId="{50C0BDE8-BCB0-4E27-BB2B-348613050C53}" type="parTrans" cxnId="{26F50507-0395-4249-BC91-120E6C7EB26B}">
      <dgm:prSet/>
      <dgm:spPr/>
      <dgm:t>
        <a:bodyPr/>
        <a:lstStyle/>
        <a:p>
          <a:pPr rtl="1"/>
          <a:endParaRPr lang="ar-EG"/>
        </a:p>
      </dgm:t>
    </dgm:pt>
    <dgm:pt modelId="{BFCC9E24-42A2-460A-9286-B66D1AB5FABA}" type="sibTrans" cxnId="{26F50507-0395-4249-BC91-120E6C7EB26B}">
      <dgm:prSet/>
      <dgm:spPr/>
      <dgm:t>
        <a:bodyPr/>
        <a:lstStyle/>
        <a:p>
          <a:pPr rtl="1"/>
          <a:endParaRPr lang="ar-EG"/>
        </a:p>
      </dgm:t>
    </dgm:pt>
    <dgm:pt modelId="{00498FA9-44EE-498D-B5A5-AEE8D3550A9A}">
      <dgm:prSet custT="1"/>
      <dgm:spPr/>
      <dgm:t>
        <a:bodyPr/>
        <a:lstStyle/>
        <a:p>
          <a:pPr rtl="1"/>
          <a:r>
            <a:rPr lang="en-US" sz="900" b="1"/>
            <a:t>Engineering</a:t>
          </a:r>
          <a:endParaRPr lang="ar-EG" sz="900" b="1"/>
        </a:p>
      </dgm:t>
    </dgm:pt>
    <dgm:pt modelId="{2552E423-74DA-4F5F-ABF8-155B8D474171}" type="parTrans" cxnId="{1F2B1CCD-BBD4-4D4B-8D9B-A2C70798756C}">
      <dgm:prSet/>
      <dgm:spPr/>
      <dgm:t>
        <a:bodyPr/>
        <a:lstStyle/>
        <a:p>
          <a:pPr rtl="1"/>
          <a:endParaRPr lang="ar-EG"/>
        </a:p>
      </dgm:t>
    </dgm:pt>
    <dgm:pt modelId="{57C7982E-F2A7-46B6-8484-C624DD32E8B2}" type="sibTrans" cxnId="{1F2B1CCD-BBD4-4D4B-8D9B-A2C70798756C}">
      <dgm:prSet/>
      <dgm:spPr/>
      <dgm:t>
        <a:bodyPr/>
        <a:lstStyle/>
        <a:p>
          <a:pPr rtl="1"/>
          <a:endParaRPr lang="ar-EG"/>
        </a:p>
      </dgm:t>
    </dgm:pt>
    <dgm:pt modelId="{B5F9737D-5218-4568-AF9C-CF4BFBEC1429}">
      <dgm:prSet custT="1"/>
      <dgm:spPr/>
      <dgm:t>
        <a:bodyPr/>
        <a:lstStyle/>
        <a:p>
          <a:pPr rtl="1"/>
          <a:r>
            <a:rPr lang="en-US" sz="700" b="1"/>
            <a:t>BIM Models</a:t>
          </a:r>
          <a:endParaRPr lang="ar-EG" sz="700" b="1"/>
        </a:p>
      </dgm:t>
    </dgm:pt>
    <dgm:pt modelId="{64EAE86A-9E04-4135-B30B-4E89B982FA6E}" type="parTrans" cxnId="{7332B98A-B59F-4BD7-9121-2BAF5ABC033D}">
      <dgm:prSet/>
      <dgm:spPr/>
      <dgm:t>
        <a:bodyPr/>
        <a:lstStyle/>
        <a:p>
          <a:pPr rtl="1"/>
          <a:endParaRPr lang="ar-EG"/>
        </a:p>
      </dgm:t>
    </dgm:pt>
    <dgm:pt modelId="{BD7F5A8C-234B-4D64-88EA-D9CC8C596750}" type="sibTrans" cxnId="{7332B98A-B59F-4BD7-9121-2BAF5ABC033D}">
      <dgm:prSet/>
      <dgm:spPr/>
      <dgm:t>
        <a:bodyPr/>
        <a:lstStyle/>
        <a:p>
          <a:pPr rtl="1"/>
          <a:endParaRPr lang="ar-EG"/>
        </a:p>
      </dgm:t>
    </dgm:pt>
    <dgm:pt modelId="{23C885BD-D868-4FEC-9554-F46F010319C1}">
      <dgm:prSet/>
      <dgm:spPr/>
      <dgm:t>
        <a:bodyPr/>
        <a:lstStyle/>
        <a:p>
          <a:pPr rtl="1"/>
          <a:r>
            <a:rPr lang="en-US"/>
            <a:t>Façade</a:t>
          </a:r>
          <a:endParaRPr lang="ar-EG"/>
        </a:p>
      </dgm:t>
    </dgm:pt>
    <dgm:pt modelId="{FCCA86BE-FB46-401B-9E7C-2A7736614ACA}" type="parTrans" cxnId="{06718F9E-ACC2-4EB8-929A-53461C782C46}">
      <dgm:prSet/>
      <dgm:spPr/>
      <dgm:t>
        <a:bodyPr/>
        <a:lstStyle/>
        <a:p>
          <a:pPr rtl="1"/>
          <a:endParaRPr lang="ar-EG"/>
        </a:p>
      </dgm:t>
    </dgm:pt>
    <dgm:pt modelId="{77AE85B6-FA0F-485C-AABD-BE9B6ECD7397}" type="sibTrans" cxnId="{06718F9E-ACC2-4EB8-929A-53461C782C46}">
      <dgm:prSet/>
      <dgm:spPr/>
      <dgm:t>
        <a:bodyPr/>
        <a:lstStyle/>
        <a:p>
          <a:pPr rtl="1"/>
          <a:endParaRPr lang="ar-EG"/>
        </a:p>
      </dgm:t>
    </dgm:pt>
    <dgm:pt modelId="{D3BF6E77-DA9E-4D5B-BE3B-C9074EDC6A07}">
      <dgm:prSet custT="1"/>
      <dgm:spPr/>
      <dgm:t>
        <a:bodyPr/>
        <a:lstStyle/>
        <a:p>
          <a:pPr rtl="1"/>
          <a:r>
            <a:rPr lang="en-US" sz="700" b="1" dirty="0"/>
            <a:t>Shop Drawings</a:t>
          </a:r>
          <a:endParaRPr lang="ar-EG" sz="700" b="1" dirty="0"/>
        </a:p>
      </dgm:t>
    </dgm:pt>
    <dgm:pt modelId="{B848EAFC-5520-4DDA-B3AE-891636374C3D}" type="parTrans" cxnId="{432AC407-4AE5-465D-9CD7-8A2F018192CD}">
      <dgm:prSet/>
      <dgm:spPr/>
      <dgm:t>
        <a:bodyPr/>
        <a:lstStyle/>
        <a:p>
          <a:pPr rtl="1"/>
          <a:endParaRPr lang="ar-EG"/>
        </a:p>
      </dgm:t>
    </dgm:pt>
    <dgm:pt modelId="{08C0345A-30D5-4AAF-866C-F3E9EE883E76}" type="sibTrans" cxnId="{432AC407-4AE5-465D-9CD7-8A2F018192CD}">
      <dgm:prSet/>
      <dgm:spPr/>
      <dgm:t>
        <a:bodyPr/>
        <a:lstStyle/>
        <a:p>
          <a:pPr rtl="1"/>
          <a:endParaRPr lang="ar-EG"/>
        </a:p>
      </dgm:t>
    </dgm:pt>
    <dgm:pt modelId="{4A797522-1A72-4A02-81C3-A82082A76774}">
      <dgm:prSet/>
      <dgm:spPr/>
      <dgm:t>
        <a:bodyPr/>
        <a:lstStyle/>
        <a:p>
          <a:pPr rtl="1"/>
          <a:r>
            <a:rPr lang="en-US"/>
            <a:t>Façade</a:t>
          </a:r>
          <a:endParaRPr lang="ar-EG"/>
        </a:p>
      </dgm:t>
    </dgm:pt>
    <dgm:pt modelId="{0139927C-C054-416D-BBD5-ACC32872109F}" type="parTrans" cxnId="{2DFE8551-9F33-4C34-90FA-ABDC297412DA}">
      <dgm:prSet/>
      <dgm:spPr/>
      <dgm:t>
        <a:bodyPr/>
        <a:lstStyle/>
        <a:p>
          <a:pPr rtl="1"/>
          <a:endParaRPr lang="ar-EG"/>
        </a:p>
      </dgm:t>
    </dgm:pt>
    <dgm:pt modelId="{9AA2E839-9D49-45CC-B9D6-0E452A598A86}" type="sibTrans" cxnId="{2DFE8551-9F33-4C34-90FA-ABDC297412DA}">
      <dgm:prSet/>
      <dgm:spPr/>
      <dgm:t>
        <a:bodyPr/>
        <a:lstStyle/>
        <a:p>
          <a:pPr rtl="1"/>
          <a:endParaRPr lang="ar-EG"/>
        </a:p>
      </dgm:t>
    </dgm:pt>
    <dgm:pt modelId="{C2F3625E-011A-4422-9F58-0BA5BD9B90AE}">
      <dgm:prSet custT="1"/>
      <dgm:spPr/>
      <dgm:t>
        <a:bodyPr/>
        <a:lstStyle/>
        <a:p>
          <a:pPr rtl="1"/>
          <a:r>
            <a:rPr lang="en-US" sz="700" b="1"/>
            <a:t>Method Statements</a:t>
          </a:r>
          <a:endParaRPr lang="ar-EG" sz="700" b="1"/>
        </a:p>
      </dgm:t>
    </dgm:pt>
    <dgm:pt modelId="{064302C8-7290-4287-B126-D6E7972C2885}" type="parTrans" cxnId="{A8D193DC-2798-4223-BDE4-1C307D7B765D}">
      <dgm:prSet/>
      <dgm:spPr/>
      <dgm:t>
        <a:bodyPr/>
        <a:lstStyle/>
        <a:p>
          <a:pPr rtl="1"/>
          <a:endParaRPr lang="ar-EG"/>
        </a:p>
      </dgm:t>
    </dgm:pt>
    <dgm:pt modelId="{BE4FFA47-55FA-4F31-8A0F-279B89993D06}" type="sibTrans" cxnId="{A8D193DC-2798-4223-BDE4-1C307D7B765D}">
      <dgm:prSet/>
      <dgm:spPr/>
      <dgm:t>
        <a:bodyPr/>
        <a:lstStyle/>
        <a:p>
          <a:pPr rtl="1"/>
          <a:endParaRPr lang="ar-EG"/>
        </a:p>
      </dgm:t>
    </dgm:pt>
    <dgm:pt modelId="{5921BC2D-A897-4ED6-AD82-E28B7849B310}">
      <dgm:prSet/>
      <dgm:spPr/>
      <dgm:t>
        <a:bodyPr/>
        <a:lstStyle/>
        <a:p>
          <a:pPr rtl="1"/>
          <a:r>
            <a:rPr lang="en-US"/>
            <a:t>Façade</a:t>
          </a:r>
          <a:endParaRPr lang="ar-EG"/>
        </a:p>
      </dgm:t>
    </dgm:pt>
    <dgm:pt modelId="{67442E35-2DE0-4086-A9BC-432094C07467}" type="parTrans" cxnId="{8EF64E74-02EC-440C-9083-8A2CC8E8E5E0}">
      <dgm:prSet/>
      <dgm:spPr/>
      <dgm:t>
        <a:bodyPr/>
        <a:lstStyle/>
        <a:p>
          <a:pPr rtl="1"/>
          <a:endParaRPr lang="ar-EG"/>
        </a:p>
      </dgm:t>
    </dgm:pt>
    <dgm:pt modelId="{12D61DE0-07CE-4E66-8506-242961945BF7}" type="sibTrans" cxnId="{8EF64E74-02EC-440C-9083-8A2CC8E8E5E0}">
      <dgm:prSet/>
      <dgm:spPr/>
      <dgm:t>
        <a:bodyPr/>
        <a:lstStyle/>
        <a:p>
          <a:pPr rtl="1"/>
          <a:endParaRPr lang="ar-EG"/>
        </a:p>
      </dgm:t>
    </dgm:pt>
    <dgm:pt modelId="{B15F782D-5A50-41E2-B7B5-0BFB84621123}">
      <dgm:prSet custT="1"/>
      <dgm:spPr/>
      <dgm:t>
        <a:bodyPr/>
        <a:lstStyle/>
        <a:p>
          <a:pPr rtl="1"/>
          <a:r>
            <a:rPr lang="en-US" sz="900" b="1" dirty="0"/>
            <a:t>Materials Procurement</a:t>
          </a:r>
          <a:endParaRPr lang="ar-EG" sz="900" b="1" dirty="0"/>
        </a:p>
      </dgm:t>
    </dgm:pt>
    <dgm:pt modelId="{F8C587DD-F275-4B2C-B8CB-1A7878EAF44E}" type="parTrans" cxnId="{51B4B74C-3294-4A52-B8EE-31204DE7716B}">
      <dgm:prSet/>
      <dgm:spPr/>
      <dgm:t>
        <a:bodyPr/>
        <a:lstStyle/>
        <a:p>
          <a:pPr rtl="1"/>
          <a:endParaRPr lang="ar-EG"/>
        </a:p>
      </dgm:t>
    </dgm:pt>
    <dgm:pt modelId="{894C79F4-A845-47A6-BB8D-8397297DDD4E}" type="sibTrans" cxnId="{51B4B74C-3294-4A52-B8EE-31204DE7716B}">
      <dgm:prSet/>
      <dgm:spPr/>
      <dgm:t>
        <a:bodyPr/>
        <a:lstStyle/>
        <a:p>
          <a:pPr rtl="1"/>
          <a:endParaRPr lang="ar-EG"/>
        </a:p>
      </dgm:t>
    </dgm:pt>
    <dgm:pt modelId="{34DC0F1E-0BA4-4A50-BFAF-DC485A0057A0}">
      <dgm:prSet custT="1"/>
      <dgm:spPr/>
      <dgm:t>
        <a:bodyPr/>
        <a:lstStyle/>
        <a:p>
          <a:pPr rtl="1"/>
          <a:r>
            <a:rPr lang="en-US" sz="700" b="1"/>
            <a:t>Material Submission</a:t>
          </a:r>
          <a:endParaRPr lang="ar-EG" sz="700" b="1"/>
        </a:p>
      </dgm:t>
    </dgm:pt>
    <dgm:pt modelId="{3B28F387-43EA-4DF3-9233-2AFB1D976F7C}" type="parTrans" cxnId="{A50BC420-F210-4E44-8820-51C75601CD3F}">
      <dgm:prSet/>
      <dgm:spPr/>
      <dgm:t>
        <a:bodyPr/>
        <a:lstStyle/>
        <a:p>
          <a:pPr rtl="1"/>
          <a:endParaRPr lang="ar-EG"/>
        </a:p>
      </dgm:t>
    </dgm:pt>
    <dgm:pt modelId="{85A45BFE-25C7-4C5A-9CEE-7DD67BEA1C02}" type="sibTrans" cxnId="{A50BC420-F210-4E44-8820-51C75601CD3F}">
      <dgm:prSet/>
      <dgm:spPr/>
      <dgm:t>
        <a:bodyPr/>
        <a:lstStyle/>
        <a:p>
          <a:pPr rtl="1"/>
          <a:endParaRPr lang="ar-EG"/>
        </a:p>
      </dgm:t>
    </dgm:pt>
    <dgm:pt modelId="{257EA507-2B46-4163-B88D-FBFFFB2DD7D4}">
      <dgm:prSet/>
      <dgm:spPr/>
      <dgm:t>
        <a:bodyPr/>
        <a:lstStyle/>
        <a:p>
          <a:pPr rtl="1"/>
          <a:r>
            <a:rPr lang="en-US"/>
            <a:t>Façade</a:t>
          </a:r>
          <a:endParaRPr lang="ar-EG"/>
        </a:p>
      </dgm:t>
    </dgm:pt>
    <dgm:pt modelId="{2481D58D-100B-4BA3-8FFB-AABB1FE9D6B5}" type="parTrans" cxnId="{81F1282C-7471-4F20-A985-1923309C1D70}">
      <dgm:prSet/>
      <dgm:spPr/>
      <dgm:t>
        <a:bodyPr/>
        <a:lstStyle/>
        <a:p>
          <a:pPr rtl="1"/>
          <a:endParaRPr lang="ar-EG"/>
        </a:p>
      </dgm:t>
    </dgm:pt>
    <dgm:pt modelId="{A8A6890F-9906-4C78-899E-BEEDE13B971C}" type="sibTrans" cxnId="{81F1282C-7471-4F20-A985-1923309C1D70}">
      <dgm:prSet/>
      <dgm:spPr/>
      <dgm:t>
        <a:bodyPr/>
        <a:lstStyle/>
        <a:p>
          <a:pPr rtl="1"/>
          <a:endParaRPr lang="ar-EG"/>
        </a:p>
      </dgm:t>
    </dgm:pt>
    <dgm:pt modelId="{FA3FE277-6FB4-4DD6-AB52-4B17C6D12911}">
      <dgm:prSet custT="1"/>
      <dgm:spPr/>
      <dgm:t>
        <a:bodyPr/>
        <a:lstStyle/>
        <a:p>
          <a:pPr rtl="1"/>
          <a:r>
            <a:rPr lang="en-US" sz="700" b="1"/>
            <a:t>Purchase Material</a:t>
          </a:r>
          <a:endParaRPr lang="ar-EG" sz="700" b="1"/>
        </a:p>
      </dgm:t>
    </dgm:pt>
    <dgm:pt modelId="{D1CC32C7-26BC-406A-8E87-D02704745A41}" type="parTrans" cxnId="{A66A8153-92AF-44A8-9EE2-7366C911638D}">
      <dgm:prSet/>
      <dgm:spPr/>
      <dgm:t>
        <a:bodyPr/>
        <a:lstStyle/>
        <a:p>
          <a:pPr rtl="1"/>
          <a:endParaRPr lang="ar-EG"/>
        </a:p>
      </dgm:t>
    </dgm:pt>
    <dgm:pt modelId="{035C12D7-5F04-44C8-A22E-280652467327}" type="sibTrans" cxnId="{A66A8153-92AF-44A8-9EE2-7366C911638D}">
      <dgm:prSet/>
      <dgm:spPr/>
      <dgm:t>
        <a:bodyPr/>
        <a:lstStyle/>
        <a:p>
          <a:pPr rtl="1"/>
          <a:endParaRPr lang="ar-EG"/>
        </a:p>
      </dgm:t>
    </dgm:pt>
    <dgm:pt modelId="{88B1BA71-02E5-4EA7-9102-F19BD5AF95EB}">
      <dgm:prSet/>
      <dgm:spPr/>
      <dgm:t>
        <a:bodyPr/>
        <a:lstStyle/>
        <a:p>
          <a:pPr rtl="1"/>
          <a:r>
            <a:rPr lang="en-US"/>
            <a:t>Batch No.01 (Mockup / Benchmark)</a:t>
          </a:r>
          <a:endParaRPr lang="ar-EG"/>
        </a:p>
      </dgm:t>
    </dgm:pt>
    <dgm:pt modelId="{1CE0E3D5-1476-458D-9EFB-FAB2DD3EAA3C}" type="parTrans" cxnId="{274F24D4-B42D-4B0E-9952-1F6ADC2DC4DE}">
      <dgm:prSet/>
      <dgm:spPr/>
      <dgm:t>
        <a:bodyPr/>
        <a:lstStyle/>
        <a:p>
          <a:pPr rtl="1"/>
          <a:endParaRPr lang="ar-EG"/>
        </a:p>
      </dgm:t>
    </dgm:pt>
    <dgm:pt modelId="{122B8821-D36B-4CA7-ADBB-795D48C34450}" type="sibTrans" cxnId="{274F24D4-B42D-4B0E-9952-1F6ADC2DC4DE}">
      <dgm:prSet/>
      <dgm:spPr/>
      <dgm:t>
        <a:bodyPr/>
        <a:lstStyle/>
        <a:p>
          <a:pPr rtl="1"/>
          <a:endParaRPr lang="ar-EG"/>
        </a:p>
      </dgm:t>
    </dgm:pt>
    <dgm:pt modelId="{1CDC5DAF-B68D-4216-86C4-42023D571D41}">
      <dgm:prSet/>
      <dgm:spPr/>
      <dgm:t>
        <a:bodyPr/>
        <a:lstStyle/>
        <a:p>
          <a:pPr rtl="1"/>
          <a:r>
            <a:rPr lang="en-US"/>
            <a:t>Batch No.02</a:t>
          </a:r>
          <a:endParaRPr lang="ar-EG"/>
        </a:p>
      </dgm:t>
    </dgm:pt>
    <dgm:pt modelId="{D1586B29-D13B-4E5D-8417-327663C9036D}" type="parTrans" cxnId="{D478BD99-9936-457E-B994-9DCF49CEB77A}">
      <dgm:prSet/>
      <dgm:spPr/>
      <dgm:t>
        <a:bodyPr/>
        <a:lstStyle/>
        <a:p>
          <a:pPr rtl="1"/>
          <a:endParaRPr lang="ar-EG"/>
        </a:p>
      </dgm:t>
    </dgm:pt>
    <dgm:pt modelId="{9BC8A575-6B95-4F51-BB49-2010C22E8161}" type="sibTrans" cxnId="{D478BD99-9936-457E-B994-9DCF49CEB77A}">
      <dgm:prSet/>
      <dgm:spPr/>
      <dgm:t>
        <a:bodyPr/>
        <a:lstStyle/>
        <a:p>
          <a:pPr rtl="1"/>
          <a:endParaRPr lang="ar-EG"/>
        </a:p>
      </dgm:t>
    </dgm:pt>
    <dgm:pt modelId="{07E9255F-CDBF-46DB-ACB7-184AE2D9E4D3}">
      <dgm:prSet custT="1"/>
      <dgm:spPr/>
      <dgm:t>
        <a:bodyPr/>
        <a:lstStyle/>
        <a:p>
          <a:pPr rtl="1"/>
          <a:r>
            <a:rPr lang="en-US" sz="700" b="1" dirty="0"/>
            <a:t>Materials Fabrication &amp; Delivery to Site</a:t>
          </a:r>
          <a:endParaRPr lang="ar-EG" sz="700" b="1" dirty="0"/>
        </a:p>
      </dgm:t>
    </dgm:pt>
    <dgm:pt modelId="{42B24170-7300-45E8-836F-1BA65A4C0D19}" type="parTrans" cxnId="{456C9A3A-DB04-4A5F-A816-8F7B734F08F6}">
      <dgm:prSet/>
      <dgm:spPr/>
      <dgm:t>
        <a:bodyPr/>
        <a:lstStyle/>
        <a:p>
          <a:pPr rtl="1"/>
          <a:endParaRPr lang="ar-EG"/>
        </a:p>
      </dgm:t>
    </dgm:pt>
    <dgm:pt modelId="{E9209275-9099-4FF7-BF12-960BA1F423FB}" type="sibTrans" cxnId="{456C9A3A-DB04-4A5F-A816-8F7B734F08F6}">
      <dgm:prSet/>
      <dgm:spPr/>
      <dgm:t>
        <a:bodyPr/>
        <a:lstStyle/>
        <a:p>
          <a:pPr rtl="1"/>
          <a:endParaRPr lang="ar-EG"/>
        </a:p>
      </dgm:t>
    </dgm:pt>
    <dgm:pt modelId="{4588947A-6A73-4928-88BA-E7E2CBBA39B1}">
      <dgm:prSet custT="1"/>
      <dgm:spPr/>
      <dgm:t>
        <a:bodyPr/>
        <a:lstStyle/>
        <a:p>
          <a:pPr rtl="1"/>
          <a:r>
            <a:rPr lang="en-US" sz="900" b="1" dirty="0"/>
            <a:t>Construction</a:t>
          </a:r>
          <a:endParaRPr lang="ar-EG" sz="900" b="1" dirty="0"/>
        </a:p>
      </dgm:t>
    </dgm:pt>
    <dgm:pt modelId="{A4010E07-1D7B-442F-8B8F-D3DEA88430AD}" type="parTrans" cxnId="{82EA9672-AFB1-4C7C-881E-5B9987E702FF}">
      <dgm:prSet/>
      <dgm:spPr/>
      <dgm:t>
        <a:bodyPr/>
        <a:lstStyle/>
        <a:p>
          <a:pPr rtl="1"/>
          <a:endParaRPr lang="ar-EG"/>
        </a:p>
      </dgm:t>
    </dgm:pt>
    <dgm:pt modelId="{6B4C2AA7-F76F-4104-BF0A-379480F36104}" type="sibTrans" cxnId="{82EA9672-AFB1-4C7C-881E-5B9987E702FF}">
      <dgm:prSet/>
      <dgm:spPr/>
      <dgm:t>
        <a:bodyPr/>
        <a:lstStyle/>
        <a:p>
          <a:pPr rtl="1"/>
          <a:endParaRPr lang="ar-EG"/>
        </a:p>
      </dgm:t>
    </dgm:pt>
    <dgm:pt modelId="{300DF9F9-0A3B-4750-8E3B-2B36B8AF2904}">
      <dgm:prSet custT="1"/>
      <dgm:spPr/>
      <dgm:t>
        <a:bodyPr/>
        <a:lstStyle/>
        <a:p>
          <a:pPr rtl="1"/>
          <a:r>
            <a:rPr lang="en-US" sz="700" b="1"/>
            <a:t>The Mound</a:t>
          </a:r>
          <a:endParaRPr lang="ar-EG" sz="700" b="1"/>
        </a:p>
      </dgm:t>
    </dgm:pt>
    <dgm:pt modelId="{D2EEA9CE-8533-4DCE-AC8A-6F033A8F8CF8}" type="parTrans" cxnId="{7E702F43-3428-4337-B5BD-0032679465B5}">
      <dgm:prSet/>
      <dgm:spPr/>
      <dgm:t>
        <a:bodyPr/>
        <a:lstStyle/>
        <a:p>
          <a:pPr rtl="1"/>
          <a:endParaRPr lang="ar-EG"/>
        </a:p>
      </dgm:t>
    </dgm:pt>
    <dgm:pt modelId="{C222081F-03DF-4A1C-9B8A-4431B6FA2181}" type="sibTrans" cxnId="{7E702F43-3428-4337-B5BD-0032679465B5}">
      <dgm:prSet/>
      <dgm:spPr/>
      <dgm:t>
        <a:bodyPr/>
        <a:lstStyle/>
        <a:p>
          <a:pPr rtl="1"/>
          <a:endParaRPr lang="ar-EG"/>
        </a:p>
      </dgm:t>
    </dgm:pt>
    <dgm:pt modelId="{84C73B13-1CA8-4AD4-A339-DD74D5367120}">
      <dgm:prSet custT="1"/>
      <dgm:spPr/>
      <dgm:t>
        <a:bodyPr/>
        <a:lstStyle/>
        <a:p>
          <a:pPr rtl="1"/>
          <a:r>
            <a:rPr lang="en-US" sz="700" b="1"/>
            <a:t>The Ring</a:t>
          </a:r>
          <a:endParaRPr lang="ar-EG" sz="700" b="1"/>
        </a:p>
      </dgm:t>
    </dgm:pt>
    <dgm:pt modelId="{013507B1-1434-45FB-9F59-1E47E97558C4}" type="parTrans" cxnId="{422FEE6E-1983-472B-A536-F6C12FD18B17}">
      <dgm:prSet/>
      <dgm:spPr/>
      <dgm:t>
        <a:bodyPr/>
        <a:lstStyle/>
        <a:p>
          <a:pPr algn="r" rtl="1"/>
          <a:endParaRPr lang="ar-EG"/>
        </a:p>
      </dgm:t>
    </dgm:pt>
    <dgm:pt modelId="{5AEEA269-78BF-434B-8EDB-16CB57380394}" type="sibTrans" cxnId="{422FEE6E-1983-472B-A536-F6C12FD18B17}">
      <dgm:prSet/>
      <dgm:spPr/>
      <dgm:t>
        <a:bodyPr/>
        <a:lstStyle/>
        <a:p>
          <a:pPr rtl="1"/>
          <a:endParaRPr lang="ar-EG"/>
        </a:p>
      </dgm:t>
    </dgm:pt>
    <dgm:pt modelId="{708FC3F9-E4AF-4020-8488-CC69107D034D}">
      <dgm:prSet custT="1"/>
      <dgm:spPr/>
      <dgm:t>
        <a:bodyPr/>
        <a:lstStyle/>
        <a:p>
          <a:pPr rtl="1"/>
          <a:r>
            <a:rPr lang="en-US" sz="700" b="1"/>
            <a:t>The Beach</a:t>
          </a:r>
          <a:endParaRPr lang="ar-EG" sz="700" b="1"/>
        </a:p>
      </dgm:t>
    </dgm:pt>
    <dgm:pt modelId="{DD9FABFF-CA6C-4DF9-A217-7095AE18D639}" type="parTrans" cxnId="{B5F9CD7F-0CB8-47FD-954A-383AEE968C7A}">
      <dgm:prSet/>
      <dgm:spPr/>
      <dgm:t>
        <a:bodyPr/>
        <a:lstStyle/>
        <a:p>
          <a:pPr rtl="1"/>
          <a:endParaRPr lang="ar-EG"/>
        </a:p>
      </dgm:t>
    </dgm:pt>
    <dgm:pt modelId="{F80626BC-AD14-476A-8C56-670AADA5E316}" type="sibTrans" cxnId="{B5F9CD7F-0CB8-47FD-954A-383AEE968C7A}">
      <dgm:prSet/>
      <dgm:spPr/>
      <dgm:t>
        <a:bodyPr/>
        <a:lstStyle/>
        <a:p>
          <a:pPr rtl="1"/>
          <a:endParaRPr lang="ar-EG"/>
        </a:p>
      </dgm:t>
    </dgm:pt>
    <dgm:pt modelId="{904A6733-CAE4-43EF-9641-523D94379788}">
      <dgm:prSet custT="1"/>
      <dgm:spPr/>
      <dgm:t>
        <a:bodyPr/>
        <a:lstStyle/>
        <a:p>
          <a:pPr rtl="1"/>
          <a:r>
            <a:rPr lang="en-US" sz="700" b="1"/>
            <a:t>The Tail</a:t>
          </a:r>
          <a:endParaRPr lang="ar-EG" sz="700" b="1"/>
        </a:p>
      </dgm:t>
    </dgm:pt>
    <dgm:pt modelId="{429DE7D3-E100-4673-B39D-5E0DB30F0983}" type="parTrans" cxnId="{921E6897-C392-4ECA-B798-99B254F4BEE8}">
      <dgm:prSet/>
      <dgm:spPr/>
      <dgm:t>
        <a:bodyPr/>
        <a:lstStyle/>
        <a:p>
          <a:pPr rtl="1"/>
          <a:endParaRPr lang="ar-EG"/>
        </a:p>
      </dgm:t>
    </dgm:pt>
    <dgm:pt modelId="{2BB98EF4-ED1B-4CCD-A791-CD76F39B59DE}" type="sibTrans" cxnId="{921E6897-C392-4ECA-B798-99B254F4BEE8}">
      <dgm:prSet/>
      <dgm:spPr/>
      <dgm:t>
        <a:bodyPr/>
        <a:lstStyle/>
        <a:p>
          <a:pPr rtl="1"/>
          <a:endParaRPr lang="ar-EG"/>
        </a:p>
      </dgm:t>
    </dgm:pt>
    <dgm:pt modelId="{DF9AB570-5D31-46FF-82A2-55F69942FF3B}">
      <dgm:prSet custT="1"/>
      <dgm:spPr/>
      <dgm:t>
        <a:bodyPr/>
        <a:lstStyle/>
        <a:p>
          <a:pPr rtl="1"/>
          <a:r>
            <a:rPr lang="en-US" sz="900" b="1" i="0" dirty="0"/>
            <a:t>Close-Out / Handing Over</a:t>
          </a:r>
          <a:endParaRPr lang="ar-EG" sz="900" b="1" dirty="0"/>
        </a:p>
      </dgm:t>
    </dgm:pt>
    <dgm:pt modelId="{0E4C06AD-B04D-4EE8-8581-7AAEF524A18C}" type="parTrans" cxnId="{70BC7AA6-D6E9-405E-B7B5-91551DC89160}">
      <dgm:prSet/>
      <dgm:spPr/>
      <dgm:t>
        <a:bodyPr/>
        <a:lstStyle/>
        <a:p>
          <a:pPr rtl="1"/>
          <a:endParaRPr lang="ar-EG"/>
        </a:p>
      </dgm:t>
    </dgm:pt>
    <dgm:pt modelId="{05F3A7E3-FA74-4ABD-B20B-39E02B164C93}" type="sibTrans" cxnId="{70BC7AA6-D6E9-405E-B7B5-91551DC89160}">
      <dgm:prSet/>
      <dgm:spPr/>
      <dgm:t>
        <a:bodyPr/>
        <a:lstStyle/>
        <a:p>
          <a:pPr rtl="1"/>
          <a:endParaRPr lang="ar-EG"/>
        </a:p>
      </dgm:t>
    </dgm:pt>
    <dgm:pt modelId="{531AF4B6-8511-49C0-A703-69E475D002F0}">
      <dgm:prSet custT="1"/>
      <dgm:spPr/>
      <dgm:t>
        <a:bodyPr/>
        <a:lstStyle/>
        <a:p>
          <a:pPr rtl="1"/>
          <a:r>
            <a:rPr lang="en-US" sz="700" b="1"/>
            <a:t>Testing &amp; Commissioning</a:t>
          </a:r>
          <a:endParaRPr lang="ar-EG" sz="700" b="1"/>
        </a:p>
      </dgm:t>
    </dgm:pt>
    <dgm:pt modelId="{0316D625-9271-4DAF-9EE7-B1F91A776009}" type="parTrans" cxnId="{2F3A6ABA-DC56-4D19-B294-9D6F9672E8EE}">
      <dgm:prSet/>
      <dgm:spPr/>
      <dgm:t>
        <a:bodyPr/>
        <a:lstStyle/>
        <a:p>
          <a:pPr rtl="1"/>
          <a:endParaRPr lang="ar-EG"/>
        </a:p>
      </dgm:t>
    </dgm:pt>
    <dgm:pt modelId="{9DB3CDFE-DA8C-4DB2-ADB7-7B3CAD67C6B6}" type="sibTrans" cxnId="{2F3A6ABA-DC56-4D19-B294-9D6F9672E8EE}">
      <dgm:prSet/>
      <dgm:spPr/>
      <dgm:t>
        <a:bodyPr/>
        <a:lstStyle/>
        <a:p>
          <a:pPr rtl="1"/>
          <a:endParaRPr lang="ar-EG"/>
        </a:p>
      </dgm:t>
    </dgm:pt>
    <dgm:pt modelId="{0343B9A7-2C92-4B3B-87ED-31DA203FB61A}">
      <dgm:prSet custT="1"/>
      <dgm:spPr/>
      <dgm:t>
        <a:bodyPr/>
        <a:lstStyle/>
        <a:p>
          <a:pPr rtl="1"/>
          <a:r>
            <a:rPr lang="en-US" sz="700" b="1"/>
            <a:t>Snagging / De-Snagging</a:t>
          </a:r>
          <a:endParaRPr lang="ar-EG" sz="700" b="1"/>
        </a:p>
      </dgm:t>
    </dgm:pt>
    <dgm:pt modelId="{AB7119C6-9844-444B-927F-DFE99B8F6123}" type="parTrans" cxnId="{2AF363A3-9114-405F-91F3-D65D465822CC}">
      <dgm:prSet/>
      <dgm:spPr/>
      <dgm:t>
        <a:bodyPr/>
        <a:lstStyle/>
        <a:p>
          <a:pPr rtl="1"/>
          <a:endParaRPr lang="ar-EG"/>
        </a:p>
      </dgm:t>
    </dgm:pt>
    <dgm:pt modelId="{FD1EB01A-4F53-4CC9-8034-9EF7324711B0}" type="sibTrans" cxnId="{2AF363A3-9114-405F-91F3-D65D465822CC}">
      <dgm:prSet/>
      <dgm:spPr/>
      <dgm:t>
        <a:bodyPr/>
        <a:lstStyle/>
        <a:p>
          <a:pPr rtl="1"/>
          <a:endParaRPr lang="ar-EG"/>
        </a:p>
      </dgm:t>
    </dgm:pt>
    <dgm:pt modelId="{1ACD8338-7D7D-4C89-8EBD-0FBBA4F1DD56}">
      <dgm:prSet custT="1"/>
      <dgm:spPr/>
      <dgm:t>
        <a:bodyPr/>
        <a:lstStyle/>
        <a:p>
          <a:pPr rtl="1"/>
          <a:r>
            <a:rPr lang="en-US" sz="700" b="1"/>
            <a:t>Authorities Inspections / Approvals</a:t>
          </a:r>
          <a:endParaRPr lang="ar-EG" sz="700" b="1"/>
        </a:p>
      </dgm:t>
    </dgm:pt>
    <dgm:pt modelId="{6042BA1A-80F0-48B2-8885-33E33A31A4D6}" type="parTrans" cxnId="{02CCEB23-C2CC-471E-8A73-FFA60D2607D3}">
      <dgm:prSet/>
      <dgm:spPr/>
      <dgm:t>
        <a:bodyPr/>
        <a:lstStyle/>
        <a:p>
          <a:pPr rtl="1"/>
          <a:endParaRPr lang="ar-EG"/>
        </a:p>
      </dgm:t>
    </dgm:pt>
    <dgm:pt modelId="{BEA1D1E6-82BE-495B-B5E3-0C335FB059F2}" type="sibTrans" cxnId="{02CCEB23-C2CC-471E-8A73-FFA60D2607D3}">
      <dgm:prSet/>
      <dgm:spPr/>
      <dgm:t>
        <a:bodyPr/>
        <a:lstStyle/>
        <a:p>
          <a:pPr rtl="1"/>
          <a:endParaRPr lang="ar-EG"/>
        </a:p>
      </dgm:t>
    </dgm:pt>
    <dgm:pt modelId="{200B5C7E-C499-4D7C-A91A-59EA7FC32CB8}">
      <dgm:prSet custT="1"/>
      <dgm:spPr/>
      <dgm:t>
        <a:bodyPr/>
        <a:lstStyle/>
        <a:p>
          <a:pPr rtl="1"/>
          <a:r>
            <a:rPr lang="en-US" sz="700" b="1"/>
            <a:t>Close-out Documentation</a:t>
          </a:r>
          <a:endParaRPr lang="ar-EG" sz="700" b="1"/>
        </a:p>
      </dgm:t>
    </dgm:pt>
    <dgm:pt modelId="{7A505429-CF0C-48C8-A7EC-ED15A1938263}" type="parTrans" cxnId="{CAB685DD-E0E6-4FE4-9BF5-16A96ECB4536}">
      <dgm:prSet/>
      <dgm:spPr/>
      <dgm:t>
        <a:bodyPr/>
        <a:lstStyle/>
        <a:p>
          <a:pPr rtl="1"/>
          <a:endParaRPr lang="ar-EG"/>
        </a:p>
      </dgm:t>
    </dgm:pt>
    <dgm:pt modelId="{90403C84-6277-4FF5-8803-E8C8EDB230CE}" type="sibTrans" cxnId="{CAB685DD-E0E6-4FE4-9BF5-16A96ECB4536}">
      <dgm:prSet/>
      <dgm:spPr/>
      <dgm:t>
        <a:bodyPr/>
        <a:lstStyle/>
        <a:p>
          <a:pPr rtl="1"/>
          <a:endParaRPr lang="ar-EG"/>
        </a:p>
      </dgm:t>
    </dgm:pt>
    <dgm:pt modelId="{AAF38B13-65FE-4C5A-AF07-6EA87089FCC0}">
      <dgm:prSet custT="1"/>
      <dgm:spPr/>
      <dgm:t>
        <a:bodyPr/>
        <a:lstStyle/>
        <a:p>
          <a:pPr rtl="1"/>
          <a:r>
            <a:rPr lang="en-US" sz="700" b="1"/>
            <a:t>Demobilization</a:t>
          </a:r>
          <a:endParaRPr lang="ar-EG" sz="700" b="1"/>
        </a:p>
      </dgm:t>
    </dgm:pt>
    <dgm:pt modelId="{0431C4ED-CDEE-4D46-9EB2-6B59114A6AC4}" type="parTrans" cxnId="{EC9B3D5F-87F9-494F-8288-D4228B2B99D2}">
      <dgm:prSet/>
      <dgm:spPr/>
      <dgm:t>
        <a:bodyPr/>
        <a:lstStyle/>
        <a:p>
          <a:pPr rtl="1"/>
          <a:endParaRPr lang="ar-EG"/>
        </a:p>
      </dgm:t>
    </dgm:pt>
    <dgm:pt modelId="{CEE8628A-AA7A-4113-A34B-56118902938D}" type="sibTrans" cxnId="{EC9B3D5F-87F9-494F-8288-D4228B2B99D2}">
      <dgm:prSet/>
      <dgm:spPr/>
      <dgm:t>
        <a:bodyPr/>
        <a:lstStyle/>
        <a:p>
          <a:pPr rtl="1"/>
          <a:endParaRPr lang="ar-EG"/>
        </a:p>
      </dgm:t>
    </dgm:pt>
    <dgm:pt modelId="{F1B06E24-EB4E-4677-8C20-2E685501F041}" type="pres">
      <dgm:prSet presAssocID="{1D379F18-7393-4909-A643-7F2AFED3FC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5D31FB-FA09-40EA-B6C6-58E7F63FEFC2}" type="pres">
      <dgm:prSet presAssocID="{D12F1049-B087-459F-8E4E-6162FA42EBC1}" presName="hierRoot1" presStyleCnt="0">
        <dgm:presLayoutVars>
          <dgm:hierBranch val="init"/>
        </dgm:presLayoutVars>
      </dgm:prSet>
      <dgm:spPr/>
    </dgm:pt>
    <dgm:pt modelId="{40DEBAB7-2C7F-4D68-9D47-9C6E7057920A}" type="pres">
      <dgm:prSet presAssocID="{D12F1049-B087-459F-8E4E-6162FA42EBC1}" presName="rootComposite1" presStyleCnt="0"/>
      <dgm:spPr/>
    </dgm:pt>
    <dgm:pt modelId="{2628BF68-209D-45CF-B491-0A7DC6EE5AF2}" type="pres">
      <dgm:prSet presAssocID="{D12F1049-B087-459F-8E4E-6162FA42EBC1}" presName="rootText1" presStyleLbl="node0" presStyleIdx="0" presStyleCnt="1" custScaleX="208590">
        <dgm:presLayoutVars>
          <dgm:chPref val="3"/>
        </dgm:presLayoutVars>
      </dgm:prSet>
      <dgm:spPr/>
    </dgm:pt>
    <dgm:pt modelId="{72426591-9E6A-4D3C-B9D0-841E01560D9E}" type="pres">
      <dgm:prSet presAssocID="{D12F1049-B087-459F-8E4E-6162FA42EBC1}" presName="rootConnector1" presStyleLbl="node1" presStyleIdx="0" presStyleCnt="0"/>
      <dgm:spPr/>
    </dgm:pt>
    <dgm:pt modelId="{A2C6F1DC-7F7C-494D-A63A-84B659E4519A}" type="pres">
      <dgm:prSet presAssocID="{D12F1049-B087-459F-8E4E-6162FA42EBC1}" presName="hierChild2" presStyleCnt="0"/>
      <dgm:spPr/>
    </dgm:pt>
    <dgm:pt modelId="{21C98FF2-253E-4761-A079-2310751B897D}" type="pres">
      <dgm:prSet presAssocID="{7006AFB9-D81A-41BE-BDE1-D28F77FEF47C}" presName="Name37" presStyleLbl="parChTrans1D2" presStyleIdx="0" presStyleCnt="5"/>
      <dgm:spPr/>
    </dgm:pt>
    <dgm:pt modelId="{C9C0735A-9EA5-4FDF-A9DA-B9F1DC035C76}" type="pres">
      <dgm:prSet presAssocID="{C03ADA81-5B1F-4633-92BB-CDCE7CB6416B}" presName="hierRoot2" presStyleCnt="0">
        <dgm:presLayoutVars>
          <dgm:hierBranch val="init"/>
        </dgm:presLayoutVars>
      </dgm:prSet>
      <dgm:spPr/>
    </dgm:pt>
    <dgm:pt modelId="{FC14B021-0BE5-4132-9DCE-72C4217A075B}" type="pres">
      <dgm:prSet presAssocID="{C03ADA81-5B1F-4633-92BB-CDCE7CB6416B}" presName="rootComposite" presStyleCnt="0"/>
      <dgm:spPr/>
    </dgm:pt>
    <dgm:pt modelId="{47C83D4F-EF81-4B2C-8EA6-39A7E0512D5E}" type="pres">
      <dgm:prSet presAssocID="{C03ADA81-5B1F-4633-92BB-CDCE7CB6416B}" presName="rootText" presStyleLbl="node2" presStyleIdx="0" presStyleCnt="5" custScaleX="226409" custScaleY="172736">
        <dgm:presLayoutVars>
          <dgm:chPref val="3"/>
        </dgm:presLayoutVars>
      </dgm:prSet>
      <dgm:spPr/>
    </dgm:pt>
    <dgm:pt modelId="{8AB849F4-9C54-492A-B36D-96F1FF6E71B9}" type="pres">
      <dgm:prSet presAssocID="{C03ADA81-5B1F-4633-92BB-CDCE7CB6416B}" presName="rootConnector" presStyleLbl="node2" presStyleIdx="0" presStyleCnt="5"/>
      <dgm:spPr/>
    </dgm:pt>
    <dgm:pt modelId="{B398103C-3843-4EB2-B795-06E5DD2D3DFC}" type="pres">
      <dgm:prSet presAssocID="{C03ADA81-5B1F-4633-92BB-CDCE7CB6416B}" presName="hierChild4" presStyleCnt="0"/>
      <dgm:spPr/>
    </dgm:pt>
    <dgm:pt modelId="{DA68F1FF-F7A1-4524-9F86-23AB8432674D}" type="pres">
      <dgm:prSet presAssocID="{00AC152E-620E-4F4E-9590-FFCB99AD7AA2}" presName="Name37" presStyleLbl="parChTrans1D3" presStyleIdx="0" presStyleCnt="19"/>
      <dgm:spPr/>
    </dgm:pt>
    <dgm:pt modelId="{1F6569E2-0595-486C-A7BD-5552769EAA32}" type="pres">
      <dgm:prSet presAssocID="{6A03AEE6-3FDF-493E-A237-7C569CD02E29}" presName="hierRoot2" presStyleCnt="0">
        <dgm:presLayoutVars>
          <dgm:hierBranch val="init"/>
        </dgm:presLayoutVars>
      </dgm:prSet>
      <dgm:spPr/>
    </dgm:pt>
    <dgm:pt modelId="{A238BB5C-5806-4006-950D-3F607000DE48}" type="pres">
      <dgm:prSet presAssocID="{6A03AEE6-3FDF-493E-A237-7C569CD02E29}" presName="rootComposite" presStyleCnt="0"/>
      <dgm:spPr/>
    </dgm:pt>
    <dgm:pt modelId="{C214A3B0-F69D-483B-B8A0-3EB4931EF7FC}" type="pres">
      <dgm:prSet presAssocID="{6A03AEE6-3FDF-493E-A237-7C569CD02E29}" presName="rootText" presStyleLbl="node3" presStyleIdx="0" presStyleCnt="19">
        <dgm:presLayoutVars>
          <dgm:chPref val="3"/>
        </dgm:presLayoutVars>
      </dgm:prSet>
      <dgm:spPr/>
    </dgm:pt>
    <dgm:pt modelId="{4A6C0F5E-C435-4D5B-A7BA-9A975F25A62D}" type="pres">
      <dgm:prSet presAssocID="{6A03AEE6-3FDF-493E-A237-7C569CD02E29}" presName="rootConnector" presStyleLbl="node3" presStyleIdx="0" presStyleCnt="19"/>
      <dgm:spPr/>
    </dgm:pt>
    <dgm:pt modelId="{C85C8F88-C38D-4C54-842B-F2471F3C8FB9}" type="pres">
      <dgm:prSet presAssocID="{6A03AEE6-3FDF-493E-A237-7C569CD02E29}" presName="hierChild4" presStyleCnt="0"/>
      <dgm:spPr/>
    </dgm:pt>
    <dgm:pt modelId="{370132C2-7556-4675-845A-600E7FA46B2C}" type="pres">
      <dgm:prSet presAssocID="{B43C4947-B502-4CAF-984F-A758341D389A}" presName="Name37" presStyleLbl="parChTrans1D4" presStyleIdx="0" presStyleCnt="23"/>
      <dgm:spPr/>
    </dgm:pt>
    <dgm:pt modelId="{E9ED2A03-1C2D-49FA-AD78-5E2451857410}" type="pres">
      <dgm:prSet presAssocID="{30F7E6A2-9CD1-4092-A4C6-09F5BFBBA2D4}" presName="hierRoot2" presStyleCnt="0">
        <dgm:presLayoutVars>
          <dgm:hierBranch val="init"/>
        </dgm:presLayoutVars>
      </dgm:prSet>
      <dgm:spPr/>
    </dgm:pt>
    <dgm:pt modelId="{050CCF2A-CE3E-4FA8-AC28-A2CFF97410E7}" type="pres">
      <dgm:prSet presAssocID="{30F7E6A2-9CD1-4092-A4C6-09F5BFBBA2D4}" presName="rootComposite" presStyleCnt="0"/>
      <dgm:spPr/>
    </dgm:pt>
    <dgm:pt modelId="{4ECE16E2-42F5-4689-8D32-6CD81E166955}" type="pres">
      <dgm:prSet presAssocID="{30F7E6A2-9CD1-4092-A4C6-09F5BFBBA2D4}" presName="rootText" presStyleLbl="node4" presStyleIdx="0" presStyleCnt="23">
        <dgm:presLayoutVars>
          <dgm:chPref val="3"/>
        </dgm:presLayoutVars>
      </dgm:prSet>
      <dgm:spPr/>
    </dgm:pt>
    <dgm:pt modelId="{FCF49229-5B7E-4F1E-AE6A-C984ED1442C4}" type="pres">
      <dgm:prSet presAssocID="{30F7E6A2-9CD1-4092-A4C6-09F5BFBBA2D4}" presName="rootConnector" presStyleLbl="node4" presStyleIdx="0" presStyleCnt="23"/>
      <dgm:spPr/>
    </dgm:pt>
    <dgm:pt modelId="{351ADFE0-C307-42D2-9975-1DA9A64EDE0C}" type="pres">
      <dgm:prSet presAssocID="{30F7E6A2-9CD1-4092-A4C6-09F5BFBBA2D4}" presName="hierChild4" presStyleCnt="0"/>
      <dgm:spPr/>
    </dgm:pt>
    <dgm:pt modelId="{25F03969-A14C-4685-A18C-05164D4D8B56}" type="pres">
      <dgm:prSet presAssocID="{30F7E6A2-9CD1-4092-A4C6-09F5BFBBA2D4}" presName="hierChild5" presStyleCnt="0"/>
      <dgm:spPr/>
    </dgm:pt>
    <dgm:pt modelId="{91271AF6-91C2-46B8-B80F-70D743D80E64}" type="pres">
      <dgm:prSet presAssocID="{69765F2D-A000-4272-B074-9327924D0C26}" presName="Name37" presStyleLbl="parChTrans1D4" presStyleIdx="1" presStyleCnt="23"/>
      <dgm:spPr/>
    </dgm:pt>
    <dgm:pt modelId="{5259A944-A026-4E83-9656-ED5B877DFBFB}" type="pres">
      <dgm:prSet presAssocID="{FFAA1D71-6AF5-49C0-BB55-8D43449D504F}" presName="hierRoot2" presStyleCnt="0">
        <dgm:presLayoutVars>
          <dgm:hierBranch val="init"/>
        </dgm:presLayoutVars>
      </dgm:prSet>
      <dgm:spPr/>
    </dgm:pt>
    <dgm:pt modelId="{5E809319-8D26-42E0-99FE-72AE8E1EE6AB}" type="pres">
      <dgm:prSet presAssocID="{FFAA1D71-6AF5-49C0-BB55-8D43449D504F}" presName="rootComposite" presStyleCnt="0"/>
      <dgm:spPr/>
    </dgm:pt>
    <dgm:pt modelId="{AB7C32FA-8729-4BBB-9E27-0EFA3C7BEE03}" type="pres">
      <dgm:prSet presAssocID="{FFAA1D71-6AF5-49C0-BB55-8D43449D504F}" presName="rootText" presStyleLbl="node4" presStyleIdx="1" presStyleCnt="23">
        <dgm:presLayoutVars>
          <dgm:chPref val="3"/>
        </dgm:presLayoutVars>
      </dgm:prSet>
      <dgm:spPr/>
    </dgm:pt>
    <dgm:pt modelId="{FEAECF30-46D7-49EC-9456-C8C5AD00DC1B}" type="pres">
      <dgm:prSet presAssocID="{FFAA1D71-6AF5-49C0-BB55-8D43449D504F}" presName="rootConnector" presStyleLbl="node4" presStyleIdx="1" presStyleCnt="23"/>
      <dgm:spPr/>
    </dgm:pt>
    <dgm:pt modelId="{28F771AD-1CD0-495A-849F-50061D20662B}" type="pres">
      <dgm:prSet presAssocID="{FFAA1D71-6AF5-49C0-BB55-8D43449D504F}" presName="hierChild4" presStyleCnt="0"/>
      <dgm:spPr/>
    </dgm:pt>
    <dgm:pt modelId="{22BE351E-97CE-476D-876C-3DBAB958D4AD}" type="pres">
      <dgm:prSet presAssocID="{FFAA1D71-6AF5-49C0-BB55-8D43449D504F}" presName="hierChild5" presStyleCnt="0"/>
      <dgm:spPr/>
    </dgm:pt>
    <dgm:pt modelId="{A5357A5E-CA4E-4214-9B4B-886B53ED0562}" type="pres">
      <dgm:prSet presAssocID="{3C1E8C3B-8C86-4CF1-B3F5-56F552CEEAE9}" presName="Name37" presStyleLbl="parChTrans1D4" presStyleIdx="2" presStyleCnt="23"/>
      <dgm:spPr/>
    </dgm:pt>
    <dgm:pt modelId="{C53072AB-5AC5-4AD4-8DDE-56F5C3C66D56}" type="pres">
      <dgm:prSet presAssocID="{5215D899-CA36-49AE-B911-0232B555B12A}" presName="hierRoot2" presStyleCnt="0">
        <dgm:presLayoutVars>
          <dgm:hierBranch val="init"/>
        </dgm:presLayoutVars>
      </dgm:prSet>
      <dgm:spPr/>
    </dgm:pt>
    <dgm:pt modelId="{2B710CED-6E26-49AE-B682-F4D74FBFF94B}" type="pres">
      <dgm:prSet presAssocID="{5215D899-CA36-49AE-B911-0232B555B12A}" presName="rootComposite" presStyleCnt="0"/>
      <dgm:spPr/>
    </dgm:pt>
    <dgm:pt modelId="{09C6BEE7-3B8B-4604-B834-7DE12244DA2E}" type="pres">
      <dgm:prSet presAssocID="{5215D899-CA36-49AE-B911-0232B555B12A}" presName="rootText" presStyleLbl="node4" presStyleIdx="2" presStyleCnt="23">
        <dgm:presLayoutVars>
          <dgm:chPref val="3"/>
        </dgm:presLayoutVars>
      </dgm:prSet>
      <dgm:spPr/>
    </dgm:pt>
    <dgm:pt modelId="{87DC52C3-9AED-4125-8C92-4F1911953082}" type="pres">
      <dgm:prSet presAssocID="{5215D899-CA36-49AE-B911-0232B555B12A}" presName="rootConnector" presStyleLbl="node4" presStyleIdx="2" presStyleCnt="23"/>
      <dgm:spPr/>
    </dgm:pt>
    <dgm:pt modelId="{EF3456CC-1060-48B2-A578-4A69FAA6BCDE}" type="pres">
      <dgm:prSet presAssocID="{5215D899-CA36-49AE-B911-0232B555B12A}" presName="hierChild4" presStyleCnt="0"/>
      <dgm:spPr/>
    </dgm:pt>
    <dgm:pt modelId="{0C7D1DB0-3FA5-4018-B0B1-6513C3A6A67F}" type="pres">
      <dgm:prSet presAssocID="{5215D899-CA36-49AE-B911-0232B555B12A}" presName="hierChild5" presStyleCnt="0"/>
      <dgm:spPr/>
    </dgm:pt>
    <dgm:pt modelId="{831D969E-A688-427F-A79F-122617AC0CF2}" type="pres">
      <dgm:prSet presAssocID="{2A2CCB3A-30CC-4493-8180-6D4C423417EA}" presName="Name37" presStyleLbl="parChTrans1D4" presStyleIdx="3" presStyleCnt="23"/>
      <dgm:spPr/>
    </dgm:pt>
    <dgm:pt modelId="{3DC06967-16F3-4C3F-A6C0-663FAB712D83}" type="pres">
      <dgm:prSet presAssocID="{060D0D09-20D8-4354-AD60-50D6F32673E2}" presName="hierRoot2" presStyleCnt="0">
        <dgm:presLayoutVars>
          <dgm:hierBranch val="init"/>
        </dgm:presLayoutVars>
      </dgm:prSet>
      <dgm:spPr/>
    </dgm:pt>
    <dgm:pt modelId="{EDBCC813-BD5A-4B56-B062-157865701901}" type="pres">
      <dgm:prSet presAssocID="{060D0D09-20D8-4354-AD60-50D6F32673E2}" presName="rootComposite" presStyleCnt="0"/>
      <dgm:spPr/>
    </dgm:pt>
    <dgm:pt modelId="{75D0521A-00D6-4987-B0C2-D706901DBA10}" type="pres">
      <dgm:prSet presAssocID="{060D0D09-20D8-4354-AD60-50D6F32673E2}" presName="rootText" presStyleLbl="node4" presStyleIdx="3" presStyleCnt="23">
        <dgm:presLayoutVars>
          <dgm:chPref val="3"/>
        </dgm:presLayoutVars>
      </dgm:prSet>
      <dgm:spPr/>
    </dgm:pt>
    <dgm:pt modelId="{7A7D73A0-150A-49E7-81CA-30A06689CEEE}" type="pres">
      <dgm:prSet presAssocID="{060D0D09-20D8-4354-AD60-50D6F32673E2}" presName="rootConnector" presStyleLbl="node4" presStyleIdx="3" presStyleCnt="23"/>
      <dgm:spPr/>
    </dgm:pt>
    <dgm:pt modelId="{8D88349E-98BB-47EF-8108-3619EDBD792D}" type="pres">
      <dgm:prSet presAssocID="{060D0D09-20D8-4354-AD60-50D6F32673E2}" presName="hierChild4" presStyleCnt="0"/>
      <dgm:spPr/>
    </dgm:pt>
    <dgm:pt modelId="{BD4D1CE3-BFAC-479A-9453-4C36196DC4C3}" type="pres">
      <dgm:prSet presAssocID="{060D0D09-20D8-4354-AD60-50D6F32673E2}" presName="hierChild5" presStyleCnt="0"/>
      <dgm:spPr/>
    </dgm:pt>
    <dgm:pt modelId="{71FBF19B-8F76-4714-B364-1F4624CCE785}" type="pres">
      <dgm:prSet presAssocID="{3C3C5132-7161-41FE-AC69-7A500C66E62E}" presName="Name37" presStyleLbl="parChTrans1D4" presStyleIdx="4" presStyleCnt="23"/>
      <dgm:spPr/>
    </dgm:pt>
    <dgm:pt modelId="{741E504F-FC35-4748-9FFD-0AB3258117C3}" type="pres">
      <dgm:prSet presAssocID="{4BAAF82B-0657-4F45-AD05-95EB7B138B33}" presName="hierRoot2" presStyleCnt="0">
        <dgm:presLayoutVars>
          <dgm:hierBranch val="init"/>
        </dgm:presLayoutVars>
      </dgm:prSet>
      <dgm:spPr/>
    </dgm:pt>
    <dgm:pt modelId="{DE3F13B2-7768-4BFF-A62B-7DD8D50239F4}" type="pres">
      <dgm:prSet presAssocID="{4BAAF82B-0657-4F45-AD05-95EB7B138B33}" presName="rootComposite" presStyleCnt="0"/>
      <dgm:spPr/>
    </dgm:pt>
    <dgm:pt modelId="{8A32B75F-6164-446E-AB7A-F3B90C3D8AD2}" type="pres">
      <dgm:prSet presAssocID="{4BAAF82B-0657-4F45-AD05-95EB7B138B33}" presName="rootText" presStyleLbl="node4" presStyleIdx="4" presStyleCnt="23">
        <dgm:presLayoutVars>
          <dgm:chPref val="3"/>
        </dgm:presLayoutVars>
      </dgm:prSet>
      <dgm:spPr/>
    </dgm:pt>
    <dgm:pt modelId="{2F3A3DB3-61C1-4CC9-801D-808A409E7D32}" type="pres">
      <dgm:prSet presAssocID="{4BAAF82B-0657-4F45-AD05-95EB7B138B33}" presName="rootConnector" presStyleLbl="node4" presStyleIdx="4" presStyleCnt="23"/>
      <dgm:spPr/>
    </dgm:pt>
    <dgm:pt modelId="{47EEC2D8-8771-4945-B5B2-A5DDF1E87B88}" type="pres">
      <dgm:prSet presAssocID="{4BAAF82B-0657-4F45-AD05-95EB7B138B33}" presName="hierChild4" presStyleCnt="0"/>
      <dgm:spPr/>
    </dgm:pt>
    <dgm:pt modelId="{137A1A13-A053-4F7D-ABA8-17A978184997}" type="pres">
      <dgm:prSet presAssocID="{4BAAF82B-0657-4F45-AD05-95EB7B138B33}" presName="hierChild5" presStyleCnt="0"/>
      <dgm:spPr/>
    </dgm:pt>
    <dgm:pt modelId="{8730CD5B-A123-4EC2-A8DD-F91BDCF3E851}" type="pres">
      <dgm:prSet presAssocID="{D303DEDD-CC37-4CA2-BB27-34BCEAC4DED0}" presName="Name37" presStyleLbl="parChTrans1D4" presStyleIdx="5" presStyleCnt="23"/>
      <dgm:spPr/>
    </dgm:pt>
    <dgm:pt modelId="{9DA6C713-A98C-4195-8CF3-13DC95066F6E}" type="pres">
      <dgm:prSet presAssocID="{883D710E-6029-4DA6-A5F3-17390E512901}" presName="hierRoot2" presStyleCnt="0">
        <dgm:presLayoutVars>
          <dgm:hierBranch val="init"/>
        </dgm:presLayoutVars>
      </dgm:prSet>
      <dgm:spPr/>
    </dgm:pt>
    <dgm:pt modelId="{126433D1-2E5D-469F-AB9D-71C0035763F0}" type="pres">
      <dgm:prSet presAssocID="{883D710E-6029-4DA6-A5F3-17390E512901}" presName="rootComposite" presStyleCnt="0"/>
      <dgm:spPr/>
    </dgm:pt>
    <dgm:pt modelId="{BB7CACBB-7773-4AB2-A343-CBDC7C80D8EC}" type="pres">
      <dgm:prSet presAssocID="{883D710E-6029-4DA6-A5F3-17390E512901}" presName="rootText" presStyleLbl="node4" presStyleIdx="5" presStyleCnt="23">
        <dgm:presLayoutVars>
          <dgm:chPref val="3"/>
        </dgm:presLayoutVars>
      </dgm:prSet>
      <dgm:spPr/>
    </dgm:pt>
    <dgm:pt modelId="{FD1F52F6-656C-4A46-8560-66088DFE1741}" type="pres">
      <dgm:prSet presAssocID="{883D710E-6029-4DA6-A5F3-17390E512901}" presName="rootConnector" presStyleLbl="node4" presStyleIdx="5" presStyleCnt="23"/>
      <dgm:spPr/>
    </dgm:pt>
    <dgm:pt modelId="{0C7E7007-D5C3-4E7A-B126-252F0D45BAA3}" type="pres">
      <dgm:prSet presAssocID="{883D710E-6029-4DA6-A5F3-17390E512901}" presName="hierChild4" presStyleCnt="0"/>
      <dgm:spPr/>
    </dgm:pt>
    <dgm:pt modelId="{EBA7C136-2DF7-465A-8447-768A20D46794}" type="pres">
      <dgm:prSet presAssocID="{883D710E-6029-4DA6-A5F3-17390E512901}" presName="hierChild5" presStyleCnt="0"/>
      <dgm:spPr/>
    </dgm:pt>
    <dgm:pt modelId="{CC86477D-8EF0-4E56-A7D1-225080D13F46}" type="pres">
      <dgm:prSet presAssocID="{6A03AEE6-3FDF-493E-A237-7C569CD02E29}" presName="hierChild5" presStyleCnt="0"/>
      <dgm:spPr/>
    </dgm:pt>
    <dgm:pt modelId="{52228B05-C0B9-4C68-AD4B-512803299C5E}" type="pres">
      <dgm:prSet presAssocID="{C62A343F-5C3B-42CF-AA1C-0A0A1E87F28D}" presName="Name37" presStyleLbl="parChTrans1D3" presStyleIdx="1" presStyleCnt="19"/>
      <dgm:spPr/>
    </dgm:pt>
    <dgm:pt modelId="{97355497-3B5B-4CBF-B3EF-E60BA43181C2}" type="pres">
      <dgm:prSet presAssocID="{18B4D4F6-7EAC-4CE1-8D40-A6BEE57CDEEC}" presName="hierRoot2" presStyleCnt="0">
        <dgm:presLayoutVars>
          <dgm:hierBranch val="init"/>
        </dgm:presLayoutVars>
      </dgm:prSet>
      <dgm:spPr/>
    </dgm:pt>
    <dgm:pt modelId="{E8075E89-124D-4C06-8DC0-F2EABA8C1F7C}" type="pres">
      <dgm:prSet presAssocID="{18B4D4F6-7EAC-4CE1-8D40-A6BEE57CDEEC}" presName="rootComposite" presStyleCnt="0"/>
      <dgm:spPr/>
    </dgm:pt>
    <dgm:pt modelId="{515E63AA-205D-40CA-84F0-BEFCFAEE52F8}" type="pres">
      <dgm:prSet presAssocID="{18B4D4F6-7EAC-4CE1-8D40-A6BEE57CDEEC}" presName="rootText" presStyleLbl="node3" presStyleIdx="1" presStyleCnt="19">
        <dgm:presLayoutVars>
          <dgm:chPref val="3"/>
        </dgm:presLayoutVars>
      </dgm:prSet>
      <dgm:spPr/>
    </dgm:pt>
    <dgm:pt modelId="{6CA22B72-9C93-4B02-A426-B27133CCEA51}" type="pres">
      <dgm:prSet presAssocID="{18B4D4F6-7EAC-4CE1-8D40-A6BEE57CDEEC}" presName="rootConnector" presStyleLbl="node3" presStyleIdx="1" presStyleCnt="19"/>
      <dgm:spPr/>
    </dgm:pt>
    <dgm:pt modelId="{A3F67865-3C34-4761-ADEC-5D71DF35AA75}" type="pres">
      <dgm:prSet presAssocID="{18B4D4F6-7EAC-4CE1-8D40-A6BEE57CDEEC}" presName="hierChild4" presStyleCnt="0"/>
      <dgm:spPr/>
    </dgm:pt>
    <dgm:pt modelId="{146B4F05-A8EE-4143-965A-E0F892AA7481}" type="pres">
      <dgm:prSet presAssocID="{6681841A-6AE0-40C0-8D9C-C4E28BEF1B94}" presName="Name37" presStyleLbl="parChTrans1D4" presStyleIdx="6" presStyleCnt="23"/>
      <dgm:spPr/>
    </dgm:pt>
    <dgm:pt modelId="{A51CB2AB-44D0-4F8B-9351-E7FEFB9FFDD0}" type="pres">
      <dgm:prSet presAssocID="{275C390F-370E-45F4-B609-B50B90736E2C}" presName="hierRoot2" presStyleCnt="0">
        <dgm:presLayoutVars>
          <dgm:hierBranch val="init"/>
        </dgm:presLayoutVars>
      </dgm:prSet>
      <dgm:spPr/>
    </dgm:pt>
    <dgm:pt modelId="{1DB25A0F-7B7D-4F79-B53B-9C5E0D207E54}" type="pres">
      <dgm:prSet presAssocID="{275C390F-370E-45F4-B609-B50B90736E2C}" presName="rootComposite" presStyleCnt="0"/>
      <dgm:spPr/>
    </dgm:pt>
    <dgm:pt modelId="{C10B4585-7204-4DFB-856D-FC0C4D164439}" type="pres">
      <dgm:prSet presAssocID="{275C390F-370E-45F4-B609-B50B90736E2C}" presName="rootText" presStyleLbl="node4" presStyleIdx="6" presStyleCnt="23">
        <dgm:presLayoutVars>
          <dgm:chPref val="3"/>
        </dgm:presLayoutVars>
      </dgm:prSet>
      <dgm:spPr/>
    </dgm:pt>
    <dgm:pt modelId="{2A0F62D1-4112-4E7F-93CA-7F1DF63FE703}" type="pres">
      <dgm:prSet presAssocID="{275C390F-370E-45F4-B609-B50B90736E2C}" presName="rootConnector" presStyleLbl="node4" presStyleIdx="6" presStyleCnt="23"/>
      <dgm:spPr/>
    </dgm:pt>
    <dgm:pt modelId="{615D7409-25C8-43F5-8D43-AE7AC5891952}" type="pres">
      <dgm:prSet presAssocID="{275C390F-370E-45F4-B609-B50B90736E2C}" presName="hierChild4" presStyleCnt="0"/>
      <dgm:spPr/>
    </dgm:pt>
    <dgm:pt modelId="{24AE11A5-0390-4196-ABC1-B361C549731F}" type="pres">
      <dgm:prSet presAssocID="{275C390F-370E-45F4-B609-B50B90736E2C}" presName="hierChild5" presStyleCnt="0"/>
      <dgm:spPr/>
    </dgm:pt>
    <dgm:pt modelId="{1FC03EC4-761E-4403-9C2C-4C5E4BFA03A6}" type="pres">
      <dgm:prSet presAssocID="{099088E6-918B-46A0-8A90-EF702047D69F}" presName="Name37" presStyleLbl="parChTrans1D4" presStyleIdx="7" presStyleCnt="23"/>
      <dgm:spPr/>
    </dgm:pt>
    <dgm:pt modelId="{D569ECFE-0710-4A09-AE2F-7A1F62F6EBCC}" type="pres">
      <dgm:prSet presAssocID="{DA21546D-3FFE-45D4-ABFA-679AD2A76D59}" presName="hierRoot2" presStyleCnt="0">
        <dgm:presLayoutVars>
          <dgm:hierBranch val="init"/>
        </dgm:presLayoutVars>
      </dgm:prSet>
      <dgm:spPr/>
    </dgm:pt>
    <dgm:pt modelId="{284F0091-B2D0-4BB6-A478-FDC4F791D78C}" type="pres">
      <dgm:prSet presAssocID="{DA21546D-3FFE-45D4-ABFA-679AD2A76D59}" presName="rootComposite" presStyleCnt="0"/>
      <dgm:spPr/>
    </dgm:pt>
    <dgm:pt modelId="{511818C0-B716-4027-BBC5-853566B6745D}" type="pres">
      <dgm:prSet presAssocID="{DA21546D-3FFE-45D4-ABFA-679AD2A76D59}" presName="rootText" presStyleLbl="node4" presStyleIdx="7" presStyleCnt="23">
        <dgm:presLayoutVars>
          <dgm:chPref val="3"/>
        </dgm:presLayoutVars>
      </dgm:prSet>
      <dgm:spPr/>
    </dgm:pt>
    <dgm:pt modelId="{F13B0467-D594-4BAB-9B23-A078CE0D9DC7}" type="pres">
      <dgm:prSet presAssocID="{DA21546D-3FFE-45D4-ABFA-679AD2A76D59}" presName="rootConnector" presStyleLbl="node4" presStyleIdx="7" presStyleCnt="23"/>
      <dgm:spPr/>
    </dgm:pt>
    <dgm:pt modelId="{93975CE4-A8AA-43EB-8E08-02C3169E1247}" type="pres">
      <dgm:prSet presAssocID="{DA21546D-3FFE-45D4-ABFA-679AD2A76D59}" presName="hierChild4" presStyleCnt="0"/>
      <dgm:spPr/>
    </dgm:pt>
    <dgm:pt modelId="{22467D3E-9DA6-4000-A8AB-35E4D0A38DBC}" type="pres">
      <dgm:prSet presAssocID="{DA21546D-3FFE-45D4-ABFA-679AD2A76D59}" presName="hierChild5" presStyleCnt="0"/>
      <dgm:spPr/>
    </dgm:pt>
    <dgm:pt modelId="{2AA34D6A-9A16-4400-A2C1-32B70378AABB}" type="pres">
      <dgm:prSet presAssocID="{57772166-4103-44DD-A827-55FE7225CE92}" presName="Name37" presStyleLbl="parChTrans1D4" presStyleIdx="8" presStyleCnt="23"/>
      <dgm:spPr/>
    </dgm:pt>
    <dgm:pt modelId="{39F684D0-7C61-4322-A0CA-6FFAA6E6F6AF}" type="pres">
      <dgm:prSet presAssocID="{CC994AB1-B8BF-45D3-862C-B9A13704D60B}" presName="hierRoot2" presStyleCnt="0">
        <dgm:presLayoutVars>
          <dgm:hierBranch val="init"/>
        </dgm:presLayoutVars>
      </dgm:prSet>
      <dgm:spPr/>
    </dgm:pt>
    <dgm:pt modelId="{8D51A3B2-3480-4954-968D-ADD0A1995C55}" type="pres">
      <dgm:prSet presAssocID="{CC994AB1-B8BF-45D3-862C-B9A13704D60B}" presName="rootComposite" presStyleCnt="0"/>
      <dgm:spPr/>
    </dgm:pt>
    <dgm:pt modelId="{C2D0DC85-572C-4EFF-AE83-3A825AC173ED}" type="pres">
      <dgm:prSet presAssocID="{CC994AB1-B8BF-45D3-862C-B9A13704D60B}" presName="rootText" presStyleLbl="node4" presStyleIdx="8" presStyleCnt="23">
        <dgm:presLayoutVars>
          <dgm:chPref val="3"/>
        </dgm:presLayoutVars>
      </dgm:prSet>
      <dgm:spPr/>
    </dgm:pt>
    <dgm:pt modelId="{CF6868D2-ED21-402A-BDDF-5E77EB998EE2}" type="pres">
      <dgm:prSet presAssocID="{CC994AB1-B8BF-45D3-862C-B9A13704D60B}" presName="rootConnector" presStyleLbl="node4" presStyleIdx="8" presStyleCnt="23"/>
      <dgm:spPr/>
    </dgm:pt>
    <dgm:pt modelId="{FD75B7A3-E0BA-4D03-A63A-B70C9FE1133D}" type="pres">
      <dgm:prSet presAssocID="{CC994AB1-B8BF-45D3-862C-B9A13704D60B}" presName="hierChild4" presStyleCnt="0"/>
      <dgm:spPr/>
    </dgm:pt>
    <dgm:pt modelId="{0778EB9B-6F2A-48FD-AB8F-1EF3189E469C}" type="pres">
      <dgm:prSet presAssocID="{CC994AB1-B8BF-45D3-862C-B9A13704D60B}" presName="hierChild5" presStyleCnt="0"/>
      <dgm:spPr/>
    </dgm:pt>
    <dgm:pt modelId="{1F0A9E8D-0001-4EFA-A003-F45702275897}" type="pres">
      <dgm:prSet presAssocID="{5A506C08-5C2B-46FC-B10A-7B74456103A1}" presName="Name37" presStyleLbl="parChTrans1D4" presStyleIdx="9" presStyleCnt="23"/>
      <dgm:spPr/>
    </dgm:pt>
    <dgm:pt modelId="{ECC673D2-0877-41A9-A842-6204D680156C}" type="pres">
      <dgm:prSet presAssocID="{A4048FA8-71E8-4872-84D1-1960F3A01453}" presName="hierRoot2" presStyleCnt="0">
        <dgm:presLayoutVars>
          <dgm:hierBranch val="init"/>
        </dgm:presLayoutVars>
      </dgm:prSet>
      <dgm:spPr/>
    </dgm:pt>
    <dgm:pt modelId="{AD934CB3-D44E-46DB-8070-65EB988D7DD3}" type="pres">
      <dgm:prSet presAssocID="{A4048FA8-71E8-4872-84D1-1960F3A01453}" presName="rootComposite" presStyleCnt="0"/>
      <dgm:spPr/>
    </dgm:pt>
    <dgm:pt modelId="{A852007F-614D-499C-9789-B9FD8AF3195B}" type="pres">
      <dgm:prSet presAssocID="{A4048FA8-71E8-4872-84D1-1960F3A01453}" presName="rootText" presStyleLbl="node4" presStyleIdx="9" presStyleCnt="23">
        <dgm:presLayoutVars>
          <dgm:chPref val="3"/>
        </dgm:presLayoutVars>
      </dgm:prSet>
      <dgm:spPr/>
    </dgm:pt>
    <dgm:pt modelId="{FC23906C-C6A0-4642-8907-29AED2576E98}" type="pres">
      <dgm:prSet presAssocID="{A4048FA8-71E8-4872-84D1-1960F3A01453}" presName="rootConnector" presStyleLbl="node4" presStyleIdx="9" presStyleCnt="23"/>
      <dgm:spPr/>
    </dgm:pt>
    <dgm:pt modelId="{E2F035CA-7F8A-48F4-9E12-0A33240A1269}" type="pres">
      <dgm:prSet presAssocID="{A4048FA8-71E8-4872-84D1-1960F3A01453}" presName="hierChild4" presStyleCnt="0"/>
      <dgm:spPr/>
    </dgm:pt>
    <dgm:pt modelId="{A38E1338-C7E4-4DA9-9A22-4BE8AA1F3288}" type="pres">
      <dgm:prSet presAssocID="{A4048FA8-71E8-4872-84D1-1960F3A01453}" presName="hierChild5" presStyleCnt="0"/>
      <dgm:spPr/>
    </dgm:pt>
    <dgm:pt modelId="{47F01169-92DD-4290-AC4A-3C246F910F4D}" type="pres">
      <dgm:prSet presAssocID="{988B7A0F-62B5-436E-BAE2-3957058F874C}" presName="Name37" presStyleLbl="parChTrans1D4" presStyleIdx="10" presStyleCnt="23"/>
      <dgm:spPr/>
    </dgm:pt>
    <dgm:pt modelId="{4394F348-B0AB-480D-A893-AAA71DCDA0C2}" type="pres">
      <dgm:prSet presAssocID="{6FE1BE5D-CCE4-4ADC-8FAD-722D389CE1F5}" presName="hierRoot2" presStyleCnt="0">
        <dgm:presLayoutVars>
          <dgm:hierBranch val="init"/>
        </dgm:presLayoutVars>
      </dgm:prSet>
      <dgm:spPr/>
    </dgm:pt>
    <dgm:pt modelId="{41827EE8-3377-4470-972C-80A64BF162F4}" type="pres">
      <dgm:prSet presAssocID="{6FE1BE5D-CCE4-4ADC-8FAD-722D389CE1F5}" presName="rootComposite" presStyleCnt="0"/>
      <dgm:spPr/>
    </dgm:pt>
    <dgm:pt modelId="{7BD8007B-7AE6-4F4D-A1F8-109D673A4F37}" type="pres">
      <dgm:prSet presAssocID="{6FE1BE5D-CCE4-4ADC-8FAD-722D389CE1F5}" presName="rootText" presStyleLbl="node4" presStyleIdx="10" presStyleCnt="23">
        <dgm:presLayoutVars>
          <dgm:chPref val="3"/>
        </dgm:presLayoutVars>
      </dgm:prSet>
      <dgm:spPr/>
    </dgm:pt>
    <dgm:pt modelId="{2792AA88-463E-4261-902D-7A7703B5FEB0}" type="pres">
      <dgm:prSet presAssocID="{6FE1BE5D-CCE4-4ADC-8FAD-722D389CE1F5}" presName="rootConnector" presStyleLbl="node4" presStyleIdx="10" presStyleCnt="23"/>
      <dgm:spPr/>
    </dgm:pt>
    <dgm:pt modelId="{1866959A-B085-4FC0-A666-DF651DB80CDD}" type="pres">
      <dgm:prSet presAssocID="{6FE1BE5D-CCE4-4ADC-8FAD-722D389CE1F5}" presName="hierChild4" presStyleCnt="0"/>
      <dgm:spPr/>
    </dgm:pt>
    <dgm:pt modelId="{2FA80FF0-646D-4CB7-B409-3BDB4AF9CB22}" type="pres">
      <dgm:prSet presAssocID="{6FE1BE5D-CCE4-4ADC-8FAD-722D389CE1F5}" presName="hierChild5" presStyleCnt="0"/>
      <dgm:spPr/>
    </dgm:pt>
    <dgm:pt modelId="{09DD29C1-0927-47EC-B496-4F466CD60E14}" type="pres">
      <dgm:prSet presAssocID="{18B4D4F6-7EAC-4CE1-8D40-A6BEE57CDEEC}" presName="hierChild5" presStyleCnt="0"/>
      <dgm:spPr/>
    </dgm:pt>
    <dgm:pt modelId="{83DF0E64-DDD4-4C7C-8553-9BDDCAEA2E7E}" type="pres">
      <dgm:prSet presAssocID="{ED0089BB-C378-483F-AC30-60CDEFC97D80}" presName="Name37" presStyleLbl="parChTrans1D3" presStyleIdx="2" presStyleCnt="19"/>
      <dgm:spPr/>
    </dgm:pt>
    <dgm:pt modelId="{6AEDBED3-7B0F-48E7-9747-DA0CACEEF52E}" type="pres">
      <dgm:prSet presAssocID="{0AEE537B-B36B-4861-8B9C-1C8CD9F0DFD3}" presName="hierRoot2" presStyleCnt="0">
        <dgm:presLayoutVars>
          <dgm:hierBranch val="init"/>
        </dgm:presLayoutVars>
      </dgm:prSet>
      <dgm:spPr/>
    </dgm:pt>
    <dgm:pt modelId="{5A6C9A0F-C4C6-4047-9B2F-096BCD5A8135}" type="pres">
      <dgm:prSet presAssocID="{0AEE537B-B36B-4861-8B9C-1C8CD9F0DFD3}" presName="rootComposite" presStyleCnt="0"/>
      <dgm:spPr/>
    </dgm:pt>
    <dgm:pt modelId="{464BE6FB-4BEB-47B4-8959-461E1F5D8020}" type="pres">
      <dgm:prSet presAssocID="{0AEE537B-B36B-4861-8B9C-1C8CD9F0DFD3}" presName="rootText" presStyleLbl="node3" presStyleIdx="2" presStyleCnt="19">
        <dgm:presLayoutVars>
          <dgm:chPref val="3"/>
        </dgm:presLayoutVars>
      </dgm:prSet>
      <dgm:spPr/>
    </dgm:pt>
    <dgm:pt modelId="{062FA362-E9D3-4D1C-A0BF-CF99F2617D28}" type="pres">
      <dgm:prSet presAssocID="{0AEE537B-B36B-4861-8B9C-1C8CD9F0DFD3}" presName="rootConnector" presStyleLbl="node3" presStyleIdx="2" presStyleCnt="19"/>
      <dgm:spPr/>
    </dgm:pt>
    <dgm:pt modelId="{998670B4-1C81-4C14-ACEA-876BE7F017CD}" type="pres">
      <dgm:prSet presAssocID="{0AEE537B-B36B-4861-8B9C-1C8CD9F0DFD3}" presName="hierChild4" presStyleCnt="0"/>
      <dgm:spPr/>
    </dgm:pt>
    <dgm:pt modelId="{5EDBBFF3-8970-43A9-AF9F-2D8F366ADC33}" type="pres">
      <dgm:prSet presAssocID="{E743D7BC-9134-4E44-B176-9B9A2842DD0C}" presName="Name37" presStyleLbl="parChTrans1D4" presStyleIdx="11" presStyleCnt="23"/>
      <dgm:spPr/>
    </dgm:pt>
    <dgm:pt modelId="{8EFFB475-C73C-426B-BA85-3D85589B0A07}" type="pres">
      <dgm:prSet presAssocID="{455CAF9A-162F-402D-95A0-69D3E1C35CF1}" presName="hierRoot2" presStyleCnt="0">
        <dgm:presLayoutVars>
          <dgm:hierBranch val="init"/>
        </dgm:presLayoutVars>
      </dgm:prSet>
      <dgm:spPr/>
    </dgm:pt>
    <dgm:pt modelId="{999EC5C4-C819-4BC5-AD7E-1E0C192A81F9}" type="pres">
      <dgm:prSet presAssocID="{455CAF9A-162F-402D-95A0-69D3E1C35CF1}" presName="rootComposite" presStyleCnt="0"/>
      <dgm:spPr/>
    </dgm:pt>
    <dgm:pt modelId="{A3D09DBA-0F06-4BC2-A43A-27700B3388B0}" type="pres">
      <dgm:prSet presAssocID="{455CAF9A-162F-402D-95A0-69D3E1C35CF1}" presName="rootText" presStyleLbl="node4" presStyleIdx="11" presStyleCnt="23">
        <dgm:presLayoutVars>
          <dgm:chPref val="3"/>
        </dgm:presLayoutVars>
      </dgm:prSet>
      <dgm:spPr/>
    </dgm:pt>
    <dgm:pt modelId="{2B8D3B32-912D-40E1-848A-0A07D0F21BB0}" type="pres">
      <dgm:prSet presAssocID="{455CAF9A-162F-402D-95A0-69D3E1C35CF1}" presName="rootConnector" presStyleLbl="node4" presStyleIdx="11" presStyleCnt="23"/>
      <dgm:spPr/>
    </dgm:pt>
    <dgm:pt modelId="{BDC989FA-6AC6-4F56-9FDE-A87FB4B23421}" type="pres">
      <dgm:prSet presAssocID="{455CAF9A-162F-402D-95A0-69D3E1C35CF1}" presName="hierChild4" presStyleCnt="0"/>
      <dgm:spPr/>
    </dgm:pt>
    <dgm:pt modelId="{50A144EE-7DA3-427C-8AC3-D0E3BA769D3F}" type="pres">
      <dgm:prSet presAssocID="{455CAF9A-162F-402D-95A0-69D3E1C35CF1}" presName="hierChild5" presStyleCnt="0"/>
      <dgm:spPr/>
    </dgm:pt>
    <dgm:pt modelId="{81378DB7-570B-4C35-9909-8CF25915C345}" type="pres">
      <dgm:prSet presAssocID="{1B316E05-78FB-467E-9378-894562A7B17E}" presName="Name37" presStyleLbl="parChTrans1D4" presStyleIdx="12" presStyleCnt="23"/>
      <dgm:spPr/>
    </dgm:pt>
    <dgm:pt modelId="{E6DA3078-5DD7-4159-B0EB-26E8EA75CA48}" type="pres">
      <dgm:prSet presAssocID="{FA8A7B86-7A03-4A86-B0E1-4207BF1BE5C6}" presName="hierRoot2" presStyleCnt="0">
        <dgm:presLayoutVars>
          <dgm:hierBranch val="init"/>
        </dgm:presLayoutVars>
      </dgm:prSet>
      <dgm:spPr/>
    </dgm:pt>
    <dgm:pt modelId="{CF88C7B4-E84C-4394-9B30-EA521CFA8A8C}" type="pres">
      <dgm:prSet presAssocID="{FA8A7B86-7A03-4A86-B0E1-4207BF1BE5C6}" presName="rootComposite" presStyleCnt="0"/>
      <dgm:spPr/>
    </dgm:pt>
    <dgm:pt modelId="{3180D07D-CCEF-47DB-B60A-89890DB18FB7}" type="pres">
      <dgm:prSet presAssocID="{FA8A7B86-7A03-4A86-B0E1-4207BF1BE5C6}" presName="rootText" presStyleLbl="node4" presStyleIdx="12" presStyleCnt="23">
        <dgm:presLayoutVars>
          <dgm:chPref val="3"/>
        </dgm:presLayoutVars>
      </dgm:prSet>
      <dgm:spPr/>
    </dgm:pt>
    <dgm:pt modelId="{39D4F870-ED95-46F5-A118-CADE22B23885}" type="pres">
      <dgm:prSet presAssocID="{FA8A7B86-7A03-4A86-B0E1-4207BF1BE5C6}" presName="rootConnector" presStyleLbl="node4" presStyleIdx="12" presStyleCnt="23"/>
      <dgm:spPr/>
    </dgm:pt>
    <dgm:pt modelId="{43AAA9F1-3A09-4BF0-B77A-A834FE0AED86}" type="pres">
      <dgm:prSet presAssocID="{FA8A7B86-7A03-4A86-B0E1-4207BF1BE5C6}" presName="hierChild4" presStyleCnt="0"/>
      <dgm:spPr/>
    </dgm:pt>
    <dgm:pt modelId="{1D214843-1671-433C-B95E-B496151C4539}" type="pres">
      <dgm:prSet presAssocID="{FA8A7B86-7A03-4A86-B0E1-4207BF1BE5C6}" presName="hierChild5" presStyleCnt="0"/>
      <dgm:spPr/>
    </dgm:pt>
    <dgm:pt modelId="{4A95723D-6176-4547-91A2-1539CB804A1C}" type="pres">
      <dgm:prSet presAssocID="{0AEE537B-B36B-4861-8B9C-1C8CD9F0DFD3}" presName="hierChild5" presStyleCnt="0"/>
      <dgm:spPr/>
    </dgm:pt>
    <dgm:pt modelId="{42BFCBFB-844D-46CB-9226-EEE7F369DACF}" type="pres">
      <dgm:prSet presAssocID="{4D182E44-B03A-4326-8435-840B4CD293E1}" presName="Name37" presStyleLbl="parChTrans1D3" presStyleIdx="3" presStyleCnt="19"/>
      <dgm:spPr/>
    </dgm:pt>
    <dgm:pt modelId="{CB0F4A81-6D98-46F0-9329-E29239D026FA}" type="pres">
      <dgm:prSet presAssocID="{D29E7481-2787-4E76-BDF5-1B026C75E47D}" presName="hierRoot2" presStyleCnt="0">
        <dgm:presLayoutVars>
          <dgm:hierBranch val="init"/>
        </dgm:presLayoutVars>
      </dgm:prSet>
      <dgm:spPr/>
    </dgm:pt>
    <dgm:pt modelId="{93DA73A2-158A-47EF-8E12-D35D73B82610}" type="pres">
      <dgm:prSet presAssocID="{D29E7481-2787-4E76-BDF5-1B026C75E47D}" presName="rootComposite" presStyleCnt="0"/>
      <dgm:spPr/>
    </dgm:pt>
    <dgm:pt modelId="{3BDD9A23-4C2C-4922-8F67-16A05159D8CA}" type="pres">
      <dgm:prSet presAssocID="{D29E7481-2787-4E76-BDF5-1B026C75E47D}" presName="rootText" presStyleLbl="node3" presStyleIdx="3" presStyleCnt="19">
        <dgm:presLayoutVars>
          <dgm:chPref val="3"/>
        </dgm:presLayoutVars>
      </dgm:prSet>
      <dgm:spPr/>
    </dgm:pt>
    <dgm:pt modelId="{993A0F39-C2DF-4CF2-B6AE-EDDB02AE00A9}" type="pres">
      <dgm:prSet presAssocID="{D29E7481-2787-4E76-BDF5-1B026C75E47D}" presName="rootConnector" presStyleLbl="node3" presStyleIdx="3" presStyleCnt="19"/>
      <dgm:spPr/>
    </dgm:pt>
    <dgm:pt modelId="{3966442B-6074-4C9C-A577-B6249EEE4F18}" type="pres">
      <dgm:prSet presAssocID="{D29E7481-2787-4E76-BDF5-1B026C75E47D}" presName="hierChild4" presStyleCnt="0"/>
      <dgm:spPr/>
    </dgm:pt>
    <dgm:pt modelId="{DCD9E477-5AC5-4959-8A41-420EDEF8A42F}" type="pres">
      <dgm:prSet presAssocID="{98B7B0E6-6E80-42F1-B97F-06F2E33B52D8}" presName="Name37" presStyleLbl="parChTrans1D4" presStyleIdx="13" presStyleCnt="23"/>
      <dgm:spPr/>
    </dgm:pt>
    <dgm:pt modelId="{DB25DCE1-AE02-41D9-95AE-9678222E9C32}" type="pres">
      <dgm:prSet presAssocID="{E7CF73DB-46A0-4242-BE49-A8F36D4A6587}" presName="hierRoot2" presStyleCnt="0">
        <dgm:presLayoutVars>
          <dgm:hierBranch val="init"/>
        </dgm:presLayoutVars>
      </dgm:prSet>
      <dgm:spPr/>
    </dgm:pt>
    <dgm:pt modelId="{22570AFB-DE1D-4D10-B380-641471C22EF0}" type="pres">
      <dgm:prSet presAssocID="{E7CF73DB-46A0-4242-BE49-A8F36D4A6587}" presName="rootComposite" presStyleCnt="0"/>
      <dgm:spPr/>
    </dgm:pt>
    <dgm:pt modelId="{340EEC9F-1AE8-42F4-BEC5-87E8715FC0CF}" type="pres">
      <dgm:prSet presAssocID="{E7CF73DB-46A0-4242-BE49-A8F36D4A6587}" presName="rootText" presStyleLbl="node4" presStyleIdx="13" presStyleCnt="23">
        <dgm:presLayoutVars>
          <dgm:chPref val="3"/>
        </dgm:presLayoutVars>
      </dgm:prSet>
      <dgm:spPr/>
    </dgm:pt>
    <dgm:pt modelId="{8B2CC857-2E6B-411A-8CE8-5691F1F10009}" type="pres">
      <dgm:prSet presAssocID="{E7CF73DB-46A0-4242-BE49-A8F36D4A6587}" presName="rootConnector" presStyleLbl="node4" presStyleIdx="13" presStyleCnt="23"/>
      <dgm:spPr/>
    </dgm:pt>
    <dgm:pt modelId="{C3830FDD-F278-480B-84B5-99BE639E63BE}" type="pres">
      <dgm:prSet presAssocID="{E7CF73DB-46A0-4242-BE49-A8F36D4A6587}" presName="hierChild4" presStyleCnt="0"/>
      <dgm:spPr/>
    </dgm:pt>
    <dgm:pt modelId="{FF669B55-58C0-49BD-9AC2-B49B5863559B}" type="pres">
      <dgm:prSet presAssocID="{E7CF73DB-46A0-4242-BE49-A8F36D4A6587}" presName="hierChild5" presStyleCnt="0"/>
      <dgm:spPr/>
    </dgm:pt>
    <dgm:pt modelId="{4E9A6676-D945-43B6-837B-F551AF7294AC}" type="pres">
      <dgm:prSet presAssocID="{47B4FD7D-3081-44D5-A820-18FD7EFBE0FC}" presName="Name37" presStyleLbl="parChTrans1D4" presStyleIdx="14" presStyleCnt="23"/>
      <dgm:spPr/>
    </dgm:pt>
    <dgm:pt modelId="{4C760260-21C8-49DF-9862-BEBFD70C0D30}" type="pres">
      <dgm:prSet presAssocID="{25E25023-A3E0-4566-965E-E17E961C1CC6}" presName="hierRoot2" presStyleCnt="0">
        <dgm:presLayoutVars>
          <dgm:hierBranch val="init"/>
        </dgm:presLayoutVars>
      </dgm:prSet>
      <dgm:spPr/>
    </dgm:pt>
    <dgm:pt modelId="{EC2B27CE-A46E-407A-A617-4BFA4D594EA7}" type="pres">
      <dgm:prSet presAssocID="{25E25023-A3E0-4566-965E-E17E961C1CC6}" presName="rootComposite" presStyleCnt="0"/>
      <dgm:spPr/>
    </dgm:pt>
    <dgm:pt modelId="{B23F6D8A-DD8D-4D24-BD45-D64677C00E32}" type="pres">
      <dgm:prSet presAssocID="{25E25023-A3E0-4566-965E-E17E961C1CC6}" presName="rootText" presStyleLbl="node4" presStyleIdx="14" presStyleCnt="23">
        <dgm:presLayoutVars>
          <dgm:chPref val="3"/>
        </dgm:presLayoutVars>
      </dgm:prSet>
      <dgm:spPr/>
    </dgm:pt>
    <dgm:pt modelId="{F96EC9F9-FBC1-4FAB-8F17-46AC7C8DB6A6}" type="pres">
      <dgm:prSet presAssocID="{25E25023-A3E0-4566-965E-E17E961C1CC6}" presName="rootConnector" presStyleLbl="node4" presStyleIdx="14" presStyleCnt="23"/>
      <dgm:spPr/>
    </dgm:pt>
    <dgm:pt modelId="{250AD51C-F419-4554-A5BA-D7D819C638E5}" type="pres">
      <dgm:prSet presAssocID="{25E25023-A3E0-4566-965E-E17E961C1CC6}" presName="hierChild4" presStyleCnt="0"/>
      <dgm:spPr/>
    </dgm:pt>
    <dgm:pt modelId="{AB7D5361-D9EB-44E8-A756-444D569BFAE2}" type="pres">
      <dgm:prSet presAssocID="{25E25023-A3E0-4566-965E-E17E961C1CC6}" presName="hierChild5" presStyleCnt="0"/>
      <dgm:spPr/>
    </dgm:pt>
    <dgm:pt modelId="{8F3D1B1A-BD04-4F57-BC16-07C7B959DC6B}" type="pres">
      <dgm:prSet presAssocID="{E05AA685-FA9F-49CB-BF61-8EDF52DEFAC9}" presName="Name37" presStyleLbl="parChTrans1D4" presStyleIdx="15" presStyleCnt="23"/>
      <dgm:spPr/>
    </dgm:pt>
    <dgm:pt modelId="{B9B8EC41-53BF-4F4D-8FC7-B364F5646A90}" type="pres">
      <dgm:prSet presAssocID="{0082EAA8-2EC6-492C-9408-075EC628535F}" presName="hierRoot2" presStyleCnt="0">
        <dgm:presLayoutVars>
          <dgm:hierBranch val="init"/>
        </dgm:presLayoutVars>
      </dgm:prSet>
      <dgm:spPr/>
    </dgm:pt>
    <dgm:pt modelId="{138A7605-C724-40B2-9AA6-EAC322C7A50B}" type="pres">
      <dgm:prSet presAssocID="{0082EAA8-2EC6-492C-9408-075EC628535F}" presName="rootComposite" presStyleCnt="0"/>
      <dgm:spPr/>
    </dgm:pt>
    <dgm:pt modelId="{96CA5139-E9D4-4002-A8A7-3B69DD6D9011}" type="pres">
      <dgm:prSet presAssocID="{0082EAA8-2EC6-492C-9408-075EC628535F}" presName="rootText" presStyleLbl="node4" presStyleIdx="15" presStyleCnt="23">
        <dgm:presLayoutVars>
          <dgm:chPref val="3"/>
        </dgm:presLayoutVars>
      </dgm:prSet>
      <dgm:spPr/>
    </dgm:pt>
    <dgm:pt modelId="{2F01D5C4-1D1A-4678-92C2-986503ABD4D3}" type="pres">
      <dgm:prSet presAssocID="{0082EAA8-2EC6-492C-9408-075EC628535F}" presName="rootConnector" presStyleLbl="node4" presStyleIdx="15" presStyleCnt="23"/>
      <dgm:spPr/>
    </dgm:pt>
    <dgm:pt modelId="{DAB088D9-9A16-40E9-9192-8CC3B0D47058}" type="pres">
      <dgm:prSet presAssocID="{0082EAA8-2EC6-492C-9408-075EC628535F}" presName="hierChild4" presStyleCnt="0"/>
      <dgm:spPr/>
    </dgm:pt>
    <dgm:pt modelId="{30E8E9A1-6EF6-496A-AA0F-F10310A78678}" type="pres">
      <dgm:prSet presAssocID="{0082EAA8-2EC6-492C-9408-075EC628535F}" presName="hierChild5" presStyleCnt="0"/>
      <dgm:spPr/>
    </dgm:pt>
    <dgm:pt modelId="{57D587E9-6D42-40B6-82A2-A957C4E6BA4E}" type="pres">
      <dgm:prSet presAssocID="{50C0BDE8-BCB0-4E27-BB2B-348613050C53}" presName="Name37" presStyleLbl="parChTrans1D4" presStyleIdx="16" presStyleCnt="23"/>
      <dgm:spPr/>
    </dgm:pt>
    <dgm:pt modelId="{3985CF63-0645-4AB4-B2E2-3913EF0A876C}" type="pres">
      <dgm:prSet presAssocID="{14AAD7D6-AF87-4EFD-8650-BDF8381A9FCC}" presName="hierRoot2" presStyleCnt="0">
        <dgm:presLayoutVars>
          <dgm:hierBranch val="init"/>
        </dgm:presLayoutVars>
      </dgm:prSet>
      <dgm:spPr/>
    </dgm:pt>
    <dgm:pt modelId="{A4029E32-589E-47C5-9E35-AEEE1D222691}" type="pres">
      <dgm:prSet presAssocID="{14AAD7D6-AF87-4EFD-8650-BDF8381A9FCC}" presName="rootComposite" presStyleCnt="0"/>
      <dgm:spPr/>
    </dgm:pt>
    <dgm:pt modelId="{B87F8F01-53C3-493A-A0E6-29095B200B05}" type="pres">
      <dgm:prSet presAssocID="{14AAD7D6-AF87-4EFD-8650-BDF8381A9FCC}" presName="rootText" presStyleLbl="node4" presStyleIdx="16" presStyleCnt="23">
        <dgm:presLayoutVars>
          <dgm:chPref val="3"/>
        </dgm:presLayoutVars>
      </dgm:prSet>
      <dgm:spPr/>
    </dgm:pt>
    <dgm:pt modelId="{4B27FDBC-3850-4B8C-920E-D2988A16C254}" type="pres">
      <dgm:prSet presAssocID="{14AAD7D6-AF87-4EFD-8650-BDF8381A9FCC}" presName="rootConnector" presStyleLbl="node4" presStyleIdx="16" presStyleCnt="23"/>
      <dgm:spPr/>
    </dgm:pt>
    <dgm:pt modelId="{C86B0B54-1D8C-4E58-BB9D-4AA0108DD384}" type="pres">
      <dgm:prSet presAssocID="{14AAD7D6-AF87-4EFD-8650-BDF8381A9FCC}" presName="hierChild4" presStyleCnt="0"/>
      <dgm:spPr/>
    </dgm:pt>
    <dgm:pt modelId="{3F76E9DD-A4BB-4892-BFE2-DF6C20F22FAF}" type="pres">
      <dgm:prSet presAssocID="{14AAD7D6-AF87-4EFD-8650-BDF8381A9FCC}" presName="hierChild5" presStyleCnt="0"/>
      <dgm:spPr/>
    </dgm:pt>
    <dgm:pt modelId="{26C74C5C-FA52-45BC-BAF0-EF0B982E955D}" type="pres">
      <dgm:prSet presAssocID="{D29E7481-2787-4E76-BDF5-1B026C75E47D}" presName="hierChild5" presStyleCnt="0"/>
      <dgm:spPr/>
    </dgm:pt>
    <dgm:pt modelId="{F24C7F5C-2049-437E-ABA0-3259921D38F4}" type="pres">
      <dgm:prSet presAssocID="{C03ADA81-5B1F-4633-92BB-CDCE7CB6416B}" presName="hierChild5" presStyleCnt="0"/>
      <dgm:spPr/>
    </dgm:pt>
    <dgm:pt modelId="{CDC25DE8-BAC5-4A54-A391-7D080FC862F3}" type="pres">
      <dgm:prSet presAssocID="{2552E423-74DA-4F5F-ABF8-155B8D474171}" presName="Name37" presStyleLbl="parChTrans1D2" presStyleIdx="1" presStyleCnt="5"/>
      <dgm:spPr/>
    </dgm:pt>
    <dgm:pt modelId="{5A194DAB-4A6F-41E4-9E00-6E7AD9D672ED}" type="pres">
      <dgm:prSet presAssocID="{00498FA9-44EE-498D-B5A5-AEE8D3550A9A}" presName="hierRoot2" presStyleCnt="0">
        <dgm:presLayoutVars>
          <dgm:hierBranch val="init"/>
        </dgm:presLayoutVars>
      </dgm:prSet>
      <dgm:spPr/>
    </dgm:pt>
    <dgm:pt modelId="{C4F41A7E-D758-443B-9CD1-503D0EAAEBD9}" type="pres">
      <dgm:prSet presAssocID="{00498FA9-44EE-498D-B5A5-AEE8D3550A9A}" presName="rootComposite" presStyleCnt="0"/>
      <dgm:spPr/>
    </dgm:pt>
    <dgm:pt modelId="{271CA698-E09B-46CF-BFFB-69AB0CFBAE5B}" type="pres">
      <dgm:prSet presAssocID="{00498FA9-44EE-498D-B5A5-AEE8D3550A9A}" presName="rootText" presStyleLbl="node2" presStyleIdx="1" presStyleCnt="5" custScaleX="226409" custScaleY="172736" custLinFactNeighborX="-84334" custLinFactNeighborY="0">
        <dgm:presLayoutVars>
          <dgm:chPref val="3"/>
        </dgm:presLayoutVars>
      </dgm:prSet>
      <dgm:spPr/>
    </dgm:pt>
    <dgm:pt modelId="{6A811037-1BE5-44BE-8221-E9A973494B53}" type="pres">
      <dgm:prSet presAssocID="{00498FA9-44EE-498D-B5A5-AEE8D3550A9A}" presName="rootConnector" presStyleLbl="node2" presStyleIdx="1" presStyleCnt="5"/>
      <dgm:spPr/>
    </dgm:pt>
    <dgm:pt modelId="{67157A28-577D-4CD8-9CC3-79C53D74A1A1}" type="pres">
      <dgm:prSet presAssocID="{00498FA9-44EE-498D-B5A5-AEE8D3550A9A}" presName="hierChild4" presStyleCnt="0"/>
      <dgm:spPr/>
    </dgm:pt>
    <dgm:pt modelId="{62807A1B-33F2-4375-B34F-652893269AF8}" type="pres">
      <dgm:prSet presAssocID="{64EAE86A-9E04-4135-B30B-4E89B982FA6E}" presName="Name37" presStyleLbl="parChTrans1D3" presStyleIdx="4" presStyleCnt="19"/>
      <dgm:spPr/>
    </dgm:pt>
    <dgm:pt modelId="{1364C694-A32F-4B5B-B387-7EA9FC0FC4DA}" type="pres">
      <dgm:prSet presAssocID="{B5F9737D-5218-4568-AF9C-CF4BFBEC1429}" presName="hierRoot2" presStyleCnt="0">
        <dgm:presLayoutVars>
          <dgm:hierBranch val="init"/>
        </dgm:presLayoutVars>
      </dgm:prSet>
      <dgm:spPr/>
    </dgm:pt>
    <dgm:pt modelId="{08CC48D9-9C98-4802-8EE0-87D3AE8FE714}" type="pres">
      <dgm:prSet presAssocID="{B5F9737D-5218-4568-AF9C-CF4BFBEC1429}" presName="rootComposite" presStyleCnt="0"/>
      <dgm:spPr/>
    </dgm:pt>
    <dgm:pt modelId="{40075973-166A-4F96-9C50-D2C48536D8CD}" type="pres">
      <dgm:prSet presAssocID="{B5F9737D-5218-4568-AF9C-CF4BFBEC1429}" presName="rootText" presStyleLbl="node3" presStyleIdx="4" presStyleCnt="19">
        <dgm:presLayoutVars>
          <dgm:chPref val="3"/>
        </dgm:presLayoutVars>
      </dgm:prSet>
      <dgm:spPr/>
    </dgm:pt>
    <dgm:pt modelId="{7E00D16F-34EF-4727-A72C-DB89A0D01B1C}" type="pres">
      <dgm:prSet presAssocID="{B5F9737D-5218-4568-AF9C-CF4BFBEC1429}" presName="rootConnector" presStyleLbl="node3" presStyleIdx="4" presStyleCnt="19"/>
      <dgm:spPr/>
    </dgm:pt>
    <dgm:pt modelId="{9516872A-8856-45D9-B7E7-824C1AA1D71E}" type="pres">
      <dgm:prSet presAssocID="{B5F9737D-5218-4568-AF9C-CF4BFBEC1429}" presName="hierChild4" presStyleCnt="0"/>
      <dgm:spPr/>
    </dgm:pt>
    <dgm:pt modelId="{ADAD92F9-C7E5-4CB1-A8F2-A9EB689FFB30}" type="pres">
      <dgm:prSet presAssocID="{FCCA86BE-FB46-401B-9E7C-2A7736614ACA}" presName="Name37" presStyleLbl="parChTrans1D4" presStyleIdx="17" presStyleCnt="23"/>
      <dgm:spPr/>
    </dgm:pt>
    <dgm:pt modelId="{16DB9B19-C4DB-44DD-8879-A615D370FEB8}" type="pres">
      <dgm:prSet presAssocID="{23C885BD-D868-4FEC-9554-F46F010319C1}" presName="hierRoot2" presStyleCnt="0">
        <dgm:presLayoutVars>
          <dgm:hierBranch val="init"/>
        </dgm:presLayoutVars>
      </dgm:prSet>
      <dgm:spPr/>
    </dgm:pt>
    <dgm:pt modelId="{E05FCAFA-E8C5-4D79-B59B-673A3E7A56A1}" type="pres">
      <dgm:prSet presAssocID="{23C885BD-D868-4FEC-9554-F46F010319C1}" presName="rootComposite" presStyleCnt="0"/>
      <dgm:spPr/>
    </dgm:pt>
    <dgm:pt modelId="{E150026C-EC00-494B-8C31-B9BA8836BEDA}" type="pres">
      <dgm:prSet presAssocID="{23C885BD-D868-4FEC-9554-F46F010319C1}" presName="rootText" presStyleLbl="node4" presStyleIdx="17" presStyleCnt="23">
        <dgm:presLayoutVars>
          <dgm:chPref val="3"/>
        </dgm:presLayoutVars>
      </dgm:prSet>
      <dgm:spPr/>
    </dgm:pt>
    <dgm:pt modelId="{6BC4E0BF-3BBC-4070-B16B-FBFF342A2AF0}" type="pres">
      <dgm:prSet presAssocID="{23C885BD-D868-4FEC-9554-F46F010319C1}" presName="rootConnector" presStyleLbl="node4" presStyleIdx="17" presStyleCnt="23"/>
      <dgm:spPr/>
    </dgm:pt>
    <dgm:pt modelId="{6A8570C7-F89D-4CF3-A449-731DC25CBCB9}" type="pres">
      <dgm:prSet presAssocID="{23C885BD-D868-4FEC-9554-F46F010319C1}" presName="hierChild4" presStyleCnt="0"/>
      <dgm:spPr/>
    </dgm:pt>
    <dgm:pt modelId="{B45C90CD-075F-4D5C-B3D2-49BA98F926F4}" type="pres">
      <dgm:prSet presAssocID="{23C885BD-D868-4FEC-9554-F46F010319C1}" presName="hierChild5" presStyleCnt="0"/>
      <dgm:spPr/>
    </dgm:pt>
    <dgm:pt modelId="{EF03B4DA-5636-4E9F-BE12-C8EA6C5BB304}" type="pres">
      <dgm:prSet presAssocID="{B5F9737D-5218-4568-AF9C-CF4BFBEC1429}" presName="hierChild5" presStyleCnt="0"/>
      <dgm:spPr/>
    </dgm:pt>
    <dgm:pt modelId="{CD0A6C0A-77E3-4D65-BB73-25C28FC8A3E5}" type="pres">
      <dgm:prSet presAssocID="{B848EAFC-5520-4DDA-B3AE-891636374C3D}" presName="Name37" presStyleLbl="parChTrans1D3" presStyleIdx="5" presStyleCnt="19"/>
      <dgm:spPr/>
    </dgm:pt>
    <dgm:pt modelId="{5DA6CC79-8142-4945-BEDB-780FBC78C79C}" type="pres">
      <dgm:prSet presAssocID="{D3BF6E77-DA9E-4D5B-BE3B-C9074EDC6A07}" presName="hierRoot2" presStyleCnt="0">
        <dgm:presLayoutVars>
          <dgm:hierBranch val="init"/>
        </dgm:presLayoutVars>
      </dgm:prSet>
      <dgm:spPr/>
    </dgm:pt>
    <dgm:pt modelId="{D0BAA93D-AAAB-49C0-BBBF-4D5EA320EEDE}" type="pres">
      <dgm:prSet presAssocID="{D3BF6E77-DA9E-4D5B-BE3B-C9074EDC6A07}" presName="rootComposite" presStyleCnt="0"/>
      <dgm:spPr/>
    </dgm:pt>
    <dgm:pt modelId="{54484A6A-AE3F-4842-9E42-3FF26CD49EF3}" type="pres">
      <dgm:prSet presAssocID="{D3BF6E77-DA9E-4D5B-BE3B-C9074EDC6A07}" presName="rootText" presStyleLbl="node3" presStyleIdx="5" presStyleCnt="19">
        <dgm:presLayoutVars>
          <dgm:chPref val="3"/>
        </dgm:presLayoutVars>
      </dgm:prSet>
      <dgm:spPr/>
    </dgm:pt>
    <dgm:pt modelId="{67355DFC-185D-47FC-B6A9-773570BBEB7A}" type="pres">
      <dgm:prSet presAssocID="{D3BF6E77-DA9E-4D5B-BE3B-C9074EDC6A07}" presName="rootConnector" presStyleLbl="node3" presStyleIdx="5" presStyleCnt="19"/>
      <dgm:spPr/>
    </dgm:pt>
    <dgm:pt modelId="{B9A2E1C1-CE4E-4BF9-A82C-E3B69F497C06}" type="pres">
      <dgm:prSet presAssocID="{D3BF6E77-DA9E-4D5B-BE3B-C9074EDC6A07}" presName="hierChild4" presStyleCnt="0"/>
      <dgm:spPr/>
    </dgm:pt>
    <dgm:pt modelId="{5F43377A-1AD2-40AB-864C-9D2EB42135A7}" type="pres">
      <dgm:prSet presAssocID="{0139927C-C054-416D-BBD5-ACC32872109F}" presName="Name37" presStyleLbl="parChTrans1D4" presStyleIdx="18" presStyleCnt="23"/>
      <dgm:spPr/>
    </dgm:pt>
    <dgm:pt modelId="{A67C3F49-03EB-44C8-8907-D975FA3963F0}" type="pres">
      <dgm:prSet presAssocID="{4A797522-1A72-4A02-81C3-A82082A76774}" presName="hierRoot2" presStyleCnt="0">
        <dgm:presLayoutVars>
          <dgm:hierBranch val="init"/>
        </dgm:presLayoutVars>
      </dgm:prSet>
      <dgm:spPr/>
    </dgm:pt>
    <dgm:pt modelId="{15D9F7B0-374A-4C01-9341-34C744A1FD67}" type="pres">
      <dgm:prSet presAssocID="{4A797522-1A72-4A02-81C3-A82082A76774}" presName="rootComposite" presStyleCnt="0"/>
      <dgm:spPr/>
    </dgm:pt>
    <dgm:pt modelId="{FCD5617F-E004-4DDE-BD12-D8EFE38A7F23}" type="pres">
      <dgm:prSet presAssocID="{4A797522-1A72-4A02-81C3-A82082A76774}" presName="rootText" presStyleLbl="node4" presStyleIdx="18" presStyleCnt="23">
        <dgm:presLayoutVars>
          <dgm:chPref val="3"/>
        </dgm:presLayoutVars>
      </dgm:prSet>
      <dgm:spPr/>
    </dgm:pt>
    <dgm:pt modelId="{9BDB4230-1E1C-412D-953A-65178008DE58}" type="pres">
      <dgm:prSet presAssocID="{4A797522-1A72-4A02-81C3-A82082A76774}" presName="rootConnector" presStyleLbl="node4" presStyleIdx="18" presStyleCnt="23"/>
      <dgm:spPr/>
    </dgm:pt>
    <dgm:pt modelId="{B2316865-415D-4078-8280-4E280032A04B}" type="pres">
      <dgm:prSet presAssocID="{4A797522-1A72-4A02-81C3-A82082A76774}" presName="hierChild4" presStyleCnt="0"/>
      <dgm:spPr/>
    </dgm:pt>
    <dgm:pt modelId="{6E395E06-6302-4B50-9BB9-4098F46C9C32}" type="pres">
      <dgm:prSet presAssocID="{4A797522-1A72-4A02-81C3-A82082A76774}" presName="hierChild5" presStyleCnt="0"/>
      <dgm:spPr/>
    </dgm:pt>
    <dgm:pt modelId="{08666B95-BCFD-45A3-9451-9F288FC62D7E}" type="pres">
      <dgm:prSet presAssocID="{D3BF6E77-DA9E-4D5B-BE3B-C9074EDC6A07}" presName="hierChild5" presStyleCnt="0"/>
      <dgm:spPr/>
    </dgm:pt>
    <dgm:pt modelId="{BCCC7753-E6FE-4111-BDF8-FC638FE3CC34}" type="pres">
      <dgm:prSet presAssocID="{064302C8-7290-4287-B126-D6E7972C2885}" presName="Name37" presStyleLbl="parChTrans1D3" presStyleIdx="6" presStyleCnt="19"/>
      <dgm:spPr/>
    </dgm:pt>
    <dgm:pt modelId="{92A31AC6-5DCA-43AA-AF3A-55BB2535817C}" type="pres">
      <dgm:prSet presAssocID="{C2F3625E-011A-4422-9F58-0BA5BD9B90AE}" presName="hierRoot2" presStyleCnt="0">
        <dgm:presLayoutVars>
          <dgm:hierBranch val="init"/>
        </dgm:presLayoutVars>
      </dgm:prSet>
      <dgm:spPr/>
    </dgm:pt>
    <dgm:pt modelId="{81D5E275-D44C-4B9D-8795-65473646F3F9}" type="pres">
      <dgm:prSet presAssocID="{C2F3625E-011A-4422-9F58-0BA5BD9B90AE}" presName="rootComposite" presStyleCnt="0"/>
      <dgm:spPr/>
    </dgm:pt>
    <dgm:pt modelId="{429B7EE4-710E-4CCE-8952-588DC507DDB9}" type="pres">
      <dgm:prSet presAssocID="{C2F3625E-011A-4422-9F58-0BA5BD9B90AE}" presName="rootText" presStyleLbl="node3" presStyleIdx="6" presStyleCnt="19">
        <dgm:presLayoutVars>
          <dgm:chPref val="3"/>
        </dgm:presLayoutVars>
      </dgm:prSet>
      <dgm:spPr/>
    </dgm:pt>
    <dgm:pt modelId="{2D510FB1-2990-463F-832B-C5E030C56A1E}" type="pres">
      <dgm:prSet presAssocID="{C2F3625E-011A-4422-9F58-0BA5BD9B90AE}" presName="rootConnector" presStyleLbl="node3" presStyleIdx="6" presStyleCnt="19"/>
      <dgm:spPr/>
    </dgm:pt>
    <dgm:pt modelId="{FA997D7F-E114-40AA-866F-10B49618814E}" type="pres">
      <dgm:prSet presAssocID="{C2F3625E-011A-4422-9F58-0BA5BD9B90AE}" presName="hierChild4" presStyleCnt="0"/>
      <dgm:spPr/>
    </dgm:pt>
    <dgm:pt modelId="{BF3FF5D2-5C52-4C0B-8C58-AA81E0394FED}" type="pres">
      <dgm:prSet presAssocID="{67442E35-2DE0-4086-A9BC-432094C07467}" presName="Name37" presStyleLbl="parChTrans1D4" presStyleIdx="19" presStyleCnt="23"/>
      <dgm:spPr/>
    </dgm:pt>
    <dgm:pt modelId="{117A066C-9C2C-4F3D-8C36-0A4FC0A1C479}" type="pres">
      <dgm:prSet presAssocID="{5921BC2D-A897-4ED6-AD82-E28B7849B310}" presName="hierRoot2" presStyleCnt="0">
        <dgm:presLayoutVars>
          <dgm:hierBranch val="init"/>
        </dgm:presLayoutVars>
      </dgm:prSet>
      <dgm:spPr/>
    </dgm:pt>
    <dgm:pt modelId="{797BBB57-20D5-4831-B59C-49BC665D728A}" type="pres">
      <dgm:prSet presAssocID="{5921BC2D-A897-4ED6-AD82-E28B7849B310}" presName="rootComposite" presStyleCnt="0"/>
      <dgm:spPr/>
    </dgm:pt>
    <dgm:pt modelId="{2E894D4E-87B4-41B0-B458-CFB801E8722B}" type="pres">
      <dgm:prSet presAssocID="{5921BC2D-A897-4ED6-AD82-E28B7849B310}" presName="rootText" presStyleLbl="node4" presStyleIdx="19" presStyleCnt="23">
        <dgm:presLayoutVars>
          <dgm:chPref val="3"/>
        </dgm:presLayoutVars>
      </dgm:prSet>
      <dgm:spPr/>
    </dgm:pt>
    <dgm:pt modelId="{002BD360-4468-4AC5-B010-6B2671BA399A}" type="pres">
      <dgm:prSet presAssocID="{5921BC2D-A897-4ED6-AD82-E28B7849B310}" presName="rootConnector" presStyleLbl="node4" presStyleIdx="19" presStyleCnt="23"/>
      <dgm:spPr/>
    </dgm:pt>
    <dgm:pt modelId="{3D180E6C-28EE-4C3F-9531-76EA329BEC15}" type="pres">
      <dgm:prSet presAssocID="{5921BC2D-A897-4ED6-AD82-E28B7849B310}" presName="hierChild4" presStyleCnt="0"/>
      <dgm:spPr/>
    </dgm:pt>
    <dgm:pt modelId="{C3ABC437-3BCD-4B12-B290-CF17206491BB}" type="pres">
      <dgm:prSet presAssocID="{5921BC2D-A897-4ED6-AD82-E28B7849B310}" presName="hierChild5" presStyleCnt="0"/>
      <dgm:spPr/>
    </dgm:pt>
    <dgm:pt modelId="{5C71DB37-B284-4D7E-9575-29D7072FDF0A}" type="pres">
      <dgm:prSet presAssocID="{C2F3625E-011A-4422-9F58-0BA5BD9B90AE}" presName="hierChild5" presStyleCnt="0"/>
      <dgm:spPr/>
    </dgm:pt>
    <dgm:pt modelId="{EC59F62B-71DE-4342-A284-C66AA8A6C559}" type="pres">
      <dgm:prSet presAssocID="{00498FA9-44EE-498D-B5A5-AEE8D3550A9A}" presName="hierChild5" presStyleCnt="0"/>
      <dgm:spPr/>
    </dgm:pt>
    <dgm:pt modelId="{7E80E868-3D9A-4444-AB23-357E7474604A}" type="pres">
      <dgm:prSet presAssocID="{F8C587DD-F275-4B2C-B8CB-1A7878EAF44E}" presName="Name37" presStyleLbl="parChTrans1D2" presStyleIdx="2" presStyleCnt="5"/>
      <dgm:spPr/>
    </dgm:pt>
    <dgm:pt modelId="{38AE120C-BE3C-471A-B6A1-A571D2ACE3A3}" type="pres">
      <dgm:prSet presAssocID="{B15F782D-5A50-41E2-B7B5-0BFB84621123}" presName="hierRoot2" presStyleCnt="0">
        <dgm:presLayoutVars>
          <dgm:hierBranch val="init"/>
        </dgm:presLayoutVars>
      </dgm:prSet>
      <dgm:spPr/>
    </dgm:pt>
    <dgm:pt modelId="{90D9DB85-06DC-41F6-91E6-AB418496EB10}" type="pres">
      <dgm:prSet presAssocID="{B15F782D-5A50-41E2-B7B5-0BFB84621123}" presName="rootComposite" presStyleCnt="0"/>
      <dgm:spPr/>
    </dgm:pt>
    <dgm:pt modelId="{C16E571D-8239-4158-8735-74BAFA84D2BD}" type="pres">
      <dgm:prSet presAssocID="{B15F782D-5A50-41E2-B7B5-0BFB84621123}" presName="rootText" presStyleLbl="node2" presStyleIdx="2" presStyleCnt="5" custScaleX="226409" custScaleY="172736" custLinFactX="-45634" custLinFactNeighborX="-100000" custLinFactNeighborY="-2331">
        <dgm:presLayoutVars>
          <dgm:chPref val="3"/>
        </dgm:presLayoutVars>
      </dgm:prSet>
      <dgm:spPr/>
    </dgm:pt>
    <dgm:pt modelId="{87EDD5E6-5425-4FF8-82B2-24B306F26395}" type="pres">
      <dgm:prSet presAssocID="{B15F782D-5A50-41E2-B7B5-0BFB84621123}" presName="rootConnector" presStyleLbl="node2" presStyleIdx="2" presStyleCnt="5"/>
      <dgm:spPr/>
    </dgm:pt>
    <dgm:pt modelId="{222CD46A-E930-4787-A721-04723E91698E}" type="pres">
      <dgm:prSet presAssocID="{B15F782D-5A50-41E2-B7B5-0BFB84621123}" presName="hierChild4" presStyleCnt="0"/>
      <dgm:spPr/>
    </dgm:pt>
    <dgm:pt modelId="{15E42BCC-9F4E-4D00-8A66-686319762B41}" type="pres">
      <dgm:prSet presAssocID="{3B28F387-43EA-4DF3-9233-2AFB1D976F7C}" presName="Name37" presStyleLbl="parChTrans1D3" presStyleIdx="7" presStyleCnt="19"/>
      <dgm:spPr/>
    </dgm:pt>
    <dgm:pt modelId="{EB567DD4-64FD-4B9A-A2A0-184F79E60BB5}" type="pres">
      <dgm:prSet presAssocID="{34DC0F1E-0BA4-4A50-BFAF-DC485A0057A0}" presName="hierRoot2" presStyleCnt="0">
        <dgm:presLayoutVars>
          <dgm:hierBranch val="init"/>
        </dgm:presLayoutVars>
      </dgm:prSet>
      <dgm:spPr/>
    </dgm:pt>
    <dgm:pt modelId="{B3FB86DC-F339-4CEF-93BF-EF0CD1E20CFE}" type="pres">
      <dgm:prSet presAssocID="{34DC0F1E-0BA4-4A50-BFAF-DC485A0057A0}" presName="rootComposite" presStyleCnt="0"/>
      <dgm:spPr/>
    </dgm:pt>
    <dgm:pt modelId="{9502F0FC-09CA-4C1F-8E0D-2D4A86BBA5E2}" type="pres">
      <dgm:prSet presAssocID="{34DC0F1E-0BA4-4A50-BFAF-DC485A0057A0}" presName="rootText" presStyleLbl="node3" presStyleIdx="7" presStyleCnt="19">
        <dgm:presLayoutVars>
          <dgm:chPref val="3"/>
        </dgm:presLayoutVars>
      </dgm:prSet>
      <dgm:spPr/>
    </dgm:pt>
    <dgm:pt modelId="{E618A56E-4835-438D-9F46-24204A8FFE73}" type="pres">
      <dgm:prSet presAssocID="{34DC0F1E-0BA4-4A50-BFAF-DC485A0057A0}" presName="rootConnector" presStyleLbl="node3" presStyleIdx="7" presStyleCnt="19"/>
      <dgm:spPr/>
    </dgm:pt>
    <dgm:pt modelId="{A7B63EA9-FE55-437B-BFD8-DB25F57E83A9}" type="pres">
      <dgm:prSet presAssocID="{34DC0F1E-0BA4-4A50-BFAF-DC485A0057A0}" presName="hierChild4" presStyleCnt="0"/>
      <dgm:spPr/>
    </dgm:pt>
    <dgm:pt modelId="{A8708176-F9D6-4153-BDB6-866389BBC7BA}" type="pres">
      <dgm:prSet presAssocID="{2481D58D-100B-4BA3-8FFB-AABB1FE9D6B5}" presName="Name37" presStyleLbl="parChTrans1D4" presStyleIdx="20" presStyleCnt="23"/>
      <dgm:spPr/>
    </dgm:pt>
    <dgm:pt modelId="{B3D414AE-BF16-4583-A502-5A712E24B826}" type="pres">
      <dgm:prSet presAssocID="{257EA507-2B46-4163-B88D-FBFFFB2DD7D4}" presName="hierRoot2" presStyleCnt="0">
        <dgm:presLayoutVars>
          <dgm:hierBranch val="init"/>
        </dgm:presLayoutVars>
      </dgm:prSet>
      <dgm:spPr/>
    </dgm:pt>
    <dgm:pt modelId="{00F6E3F1-0D54-4C32-B0B5-D4F7EBDB807D}" type="pres">
      <dgm:prSet presAssocID="{257EA507-2B46-4163-B88D-FBFFFB2DD7D4}" presName="rootComposite" presStyleCnt="0"/>
      <dgm:spPr/>
    </dgm:pt>
    <dgm:pt modelId="{27FA4652-69C0-4D57-8F06-72C75DE4BE0B}" type="pres">
      <dgm:prSet presAssocID="{257EA507-2B46-4163-B88D-FBFFFB2DD7D4}" presName="rootText" presStyleLbl="node4" presStyleIdx="20" presStyleCnt="23">
        <dgm:presLayoutVars>
          <dgm:chPref val="3"/>
        </dgm:presLayoutVars>
      </dgm:prSet>
      <dgm:spPr/>
    </dgm:pt>
    <dgm:pt modelId="{6F249562-6872-4745-B68A-73E954E10435}" type="pres">
      <dgm:prSet presAssocID="{257EA507-2B46-4163-B88D-FBFFFB2DD7D4}" presName="rootConnector" presStyleLbl="node4" presStyleIdx="20" presStyleCnt="23"/>
      <dgm:spPr/>
    </dgm:pt>
    <dgm:pt modelId="{EBE00E8F-4716-4BEE-8E98-0B1A56C6B7D0}" type="pres">
      <dgm:prSet presAssocID="{257EA507-2B46-4163-B88D-FBFFFB2DD7D4}" presName="hierChild4" presStyleCnt="0"/>
      <dgm:spPr/>
    </dgm:pt>
    <dgm:pt modelId="{2C685149-B65E-4B3B-B5EA-9012033D2234}" type="pres">
      <dgm:prSet presAssocID="{257EA507-2B46-4163-B88D-FBFFFB2DD7D4}" presName="hierChild5" presStyleCnt="0"/>
      <dgm:spPr/>
    </dgm:pt>
    <dgm:pt modelId="{538CB609-D60A-4B66-8EE7-A834672DCE98}" type="pres">
      <dgm:prSet presAssocID="{34DC0F1E-0BA4-4A50-BFAF-DC485A0057A0}" presName="hierChild5" presStyleCnt="0"/>
      <dgm:spPr/>
    </dgm:pt>
    <dgm:pt modelId="{76C293AC-54A1-4D66-A124-3616324D04E8}" type="pres">
      <dgm:prSet presAssocID="{D1CC32C7-26BC-406A-8E87-D02704745A41}" presName="Name37" presStyleLbl="parChTrans1D3" presStyleIdx="8" presStyleCnt="19"/>
      <dgm:spPr/>
    </dgm:pt>
    <dgm:pt modelId="{8F7A3F76-2E65-446F-9BD8-BE7BB97D047E}" type="pres">
      <dgm:prSet presAssocID="{FA3FE277-6FB4-4DD6-AB52-4B17C6D12911}" presName="hierRoot2" presStyleCnt="0">
        <dgm:presLayoutVars>
          <dgm:hierBranch val="init"/>
        </dgm:presLayoutVars>
      </dgm:prSet>
      <dgm:spPr/>
    </dgm:pt>
    <dgm:pt modelId="{CF7FF622-3A2F-42CF-A298-E60FAE5D5834}" type="pres">
      <dgm:prSet presAssocID="{FA3FE277-6FB4-4DD6-AB52-4B17C6D12911}" presName="rootComposite" presStyleCnt="0"/>
      <dgm:spPr/>
    </dgm:pt>
    <dgm:pt modelId="{17338238-6E1D-4553-998E-DDF9D9FCBA8A}" type="pres">
      <dgm:prSet presAssocID="{FA3FE277-6FB4-4DD6-AB52-4B17C6D12911}" presName="rootText" presStyleLbl="node3" presStyleIdx="8" presStyleCnt="19" custLinFactNeighborX="0">
        <dgm:presLayoutVars>
          <dgm:chPref val="3"/>
        </dgm:presLayoutVars>
      </dgm:prSet>
      <dgm:spPr/>
    </dgm:pt>
    <dgm:pt modelId="{539339FF-6302-4A2F-BFE8-078E3DB0FBCD}" type="pres">
      <dgm:prSet presAssocID="{FA3FE277-6FB4-4DD6-AB52-4B17C6D12911}" presName="rootConnector" presStyleLbl="node3" presStyleIdx="8" presStyleCnt="19"/>
      <dgm:spPr/>
    </dgm:pt>
    <dgm:pt modelId="{92075816-8BE5-46EB-898B-FAA6B2233144}" type="pres">
      <dgm:prSet presAssocID="{FA3FE277-6FB4-4DD6-AB52-4B17C6D12911}" presName="hierChild4" presStyleCnt="0"/>
      <dgm:spPr/>
    </dgm:pt>
    <dgm:pt modelId="{AA88BEB1-4E6F-48EA-A483-541A26995DAB}" type="pres">
      <dgm:prSet presAssocID="{1CE0E3D5-1476-458D-9EFB-FAB2DD3EAA3C}" presName="Name37" presStyleLbl="parChTrans1D4" presStyleIdx="21" presStyleCnt="23"/>
      <dgm:spPr/>
    </dgm:pt>
    <dgm:pt modelId="{7C840273-EC25-43A8-90A4-40C2F26914C4}" type="pres">
      <dgm:prSet presAssocID="{88B1BA71-02E5-4EA7-9102-F19BD5AF95EB}" presName="hierRoot2" presStyleCnt="0">
        <dgm:presLayoutVars>
          <dgm:hierBranch val="init"/>
        </dgm:presLayoutVars>
      </dgm:prSet>
      <dgm:spPr/>
    </dgm:pt>
    <dgm:pt modelId="{1CF14E5D-C1CA-4471-AF24-F52E7F06B1E6}" type="pres">
      <dgm:prSet presAssocID="{88B1BA71-02E5-4EA7-9102-F19BD5AF95EB}" presName="rootComposite" presStyleCnt="0"/>
      <dgm:spPr/>
    </dgm:pt>
    <dgm:pt modelId="{D5F05E88-BB38-4205-9BBD-2D355C802648}" type="pres">
      <dgm:prSet presAssocID="{88B1BA71-02E5-4EA7-9102-F19BD5AF95EB}" presName="rootText" presStyleLbl="node4" presStyleIdx="21" presStyleCnt="23">
        <dgm:presLayoutVars>
          <dgm:chPref val="3"/>
        </dgm:presLayoutVars>
      </dgm:prSet>
      <dgm:spPr/>
    </dgm:pt>
    <dgm:pt modelId="{78091B05-98E8-4396-B1E1-D2D4DAFCE56A}" type="pres">
      <dgm:prSet presAssocID="{88B1BA71-02E5-4EA7-9102-F19BD5AF95EB}" presName="rootConnector" presStyleLbl="node4" presStyleIdx="21" presStyleCnt="23"/>
      <dgm:spPr/>
    </dgm:pt>
    <dgm:pt modelId="{6EE7189E-5543-4159-AB1E-576A2AE4B531}" type="pres">
      <dgm:prSet presAssocID="{88B1BA71-02E5-4EA7-9102-F19BD5AF95EB}" presName="hierChild4" presStyleCnt="0"/>
      <dgm:spPr/>
    </dgm:pt>
    <dgm:pt modelId="{B96CDB54-B69F-4BC0-8FAA-8746EFCD36C3}" type="pres">
      <dgm:prSet presAssocID="{88B1BA71-02E5-4EA7-9102-F19BD5AF95EB}" presName="hierChild5" presStyleCnt="0"/>
      <dgm:spPr/>
    </dgm:pt>
    <dgm:pt modelId="{D96B2584-BF17-4242-81CB-4ABABAE061D4}" type="pres">
      <dgm:prSet presAssocID="{D1586B29-D13B-4E5D-8417-327663C9036D}" presName="Name37" presStyleLbl="parChTrans1D4" presStyleIdx="22" presStyleCnt="23"/>
      <dgm:spPr/>
    </dgm:pt>
    <dgm:pt modelId="{11763D5F-3514-4C72-8888-B1510A9B4F2A}" type="pres">
      <dgm:prSet presAssocID="{1CDC5DAF-B68D-4216-86C4-42023D571D41}" presName="hierRoot2" presStyleCnt="0">
        <dgm:presLayoutVars>
          <dgm:hierBranch val="init"/>
        </dgm:presLayoutVars>
      </dgm:prSet>
      <dgm:spPr/>
    </dgm:pt>
    <dgm:pt modelId="{EB9809E6-1496-449C-92BA-33C8C549E4F3}" type="pres">
      <dgm:prSet presAssocID="{1CDC5DAF-B68D-4216-86C4-42023D571D41}" presName="rootComposite" presStyleCnt="0"/>
      <dgm:spPr/>
    </dgm:pt>
    <dgm:pt modelId="{5EC5E5EF-D4E8-4ABD-A8F5-21DFC897A58A}" type="pres">
      <dgm:prSet presAssocID="{1CDC5DAF-B68D-4216-86C4-42023D571D41}" presName="rootText" presStyleLbl="node4" presStyleIdx="22" presStyleCnt="23">
        <dgm:presLayoutVars>
          <dgm:chPref val="3"/>
        </dgm:presLayoutVars>
      </dgm:prSet>
      <dgm:spPr/>
    </dgm:pt>
    <dgm:pt modelId="{9EB7548D-AD85-4D78-BFE0-6863C93B6419}" type="pres">
      <dgm:prSet presAssocID="{1CDC5DAF-B68D-4216-86C4-42023D571D41}" presName="rootConnector" presStyleLbl="node4" presStyleIdx="22" presStyleCnt="23"/>
      <dgm:spPr/>
    </dgm:pt>
    <dgm:pt modelId="{9FA0873D-58A5-4F39-9E6E-83ABBEB2FAF7}" type="pres">
      <dgm:prSet presAssocID="{1CDC5DAF-B68D-4216-86C4-42023D571D41}" presName="hierChild4" presStyleCnt="0"/>
      <dgm:spPr/>
    </dgm:pt>
    <dgm:pt modelId="{31D2AE4C-1F5F-4526-ABA8-792DDB5BB07D}" type="pres">
      <dgm:prSet presAssocID="{1CDC5DAF-B68D-4216-86C4-42023D571D41}" presName="hierChild5" presStyleCnt="0"/>
      <dgm:spPr/>
    </dgm:pt>
    <dgm:pt modelId="{BEA4BF83-85C9-4C82-918E-F7D033AD8E71}" type="pres">
      <dgm:prSet presAssocID="{FA3FE277-6FB4-4DD6-AB52-4B17C6D12911}" presName="hierChild5" presStyleCnt="0"/>
      <dgm:spPr/>
    </dgm:pt>
    <dgm:pt modelId="{EE497841-D639-4FE5-A0A2-BB8790E38A5E}" type="pres">
      <dgm:prSet presAssocID="{42B24170-7300-45E8-836F-1BA65A4C0D19}" presName="Name37" presStyleLbl="parChTrans1D3" presStyleIdx="9" presStyleCnt="19"/>
      <dgm:spPr/>
    </dgm:pt>
    <dgm:pt modelId="{AB776786-2CC8-488C-A8D3-83F9FD7BADE3}" type="pres">
      <dgm:prSet presAssocID="{07E9255F-CDBF-46DB-ACB7-184AE2D9E4D3}" presName="hierRoot2" presStyleCnt="0">
        <dgm:presLayoutVars>
          <dgm:hierBranch val="init"/>
        </dgm:presLayoutVars>
      </dgm:prSet>
      <dgm:spPr/>
    </dgm:pt>
    <dgm:pt modelId="{E9FA93C9-3D4C-4548-A439-843BDE4580D0}" type="pres">
      <dgm:prSet presAssocID="{07E9255F-CDBF-46DB-ACB7-184AE2D9E4D3}" presName="rootComposite" presStyleCnt="0"/>
      <dgm:spPr/>
    </dgm:pt>
    <dgm:pt modelId="{E9633681-B840-401B-A92F-FB9C563B84D5}" type="pres">
      <dgm:prSet presAssocID="{07E9255F-CDBF-46DB-ACB7-184AE2D9E4D3}" presName="rootText" presStyleLbl="node3" presStyleIdx="9" presStyleCnt="19" custLinFactY="-64489" custLinFactNeighborX="-82241" custLinFactNeighborY="-100000">
        <dgm:presLayoutVars>
          <dgm:chPref val="3"/>
        </dgm:presLayoutVars>
      </dgm:prSet>
      <dgm:spPr/>
    </dgm:pt>
    <dgm:pt modelId="{A90D2D1E-7DE0-4B56-8CE9-CF6B874A7A00}" type="pres">
      <dgm:prSet presAssocID="{07E9255F-CDBF-46DB-ACB7-184AE2D9E4D3}" presName="rootConnector" presStyleLbl="node3" presStyleIdx="9" presStyleCnt="19"/>
      <dgm:spPr/>
    </dgm:pt>
    <dgm:pt modelId="{6C7049E9-90E0-463B-8021-FD2760FA6AE7}" type="pres">
      <dgm:prSet presAssocID="{07E9255F-CDBF-46DB-ACB7-184AE2D9E4D3}" presName="hierChild4" presStyleCnt="0"/>
      <dgm:spPr/>
    </dgm:pt>
    <dgm:pt modelId="{6AFB645F-B41E-4C01-B68D-FB2891A7CE34}" type="pres">
      <dgm:prSet presAssocID="{07E9255F-CDBF-46DB-ACB7-184AE2D9E4D3}" presName="hierChild5" presStyleCnt="0"/>
      <dgm:spPr/>
    </dgm:pt>
    <dgm:pt modelId="{62E998B2-1681-402A-BE39-304BDE341D15}" type="pres">
      <dgm:prSet presAssocID="{B15F782D-5A50-41E2-B7B5-0BFB84621123}" presName="hierChild5" presStyleCnt="0"/>
      <dgm:spPr/>
    </dgm:pt>
    <dgm:pt modelId="{484AC300-B364-4410-9139-DB02EE4C3AF6}" type="pres">
      <dgm:prSet presAssocID="{A4010E07-1D7B-442F-8B8F-D3DEA88430AD}" presName="Name37" presStyleLbl="parChTrans1D2" presStyleIdx="3" presStyleCnt="5"/>
      <dgm:spPr/>
    </dgm:pt>
    <dgm:pt modelId="{87B2EC10-7C1A-4EDB-9C29-AF88709EF0AF}" type="pres">
      <dgm:prSet presAssocID="{4588947A-6A73-4928-88BA-E7E2CBBA39B1}" presName="hierRoot2" presStyleCnt="0">
        <dgm:presLayoutVars>
          <dgm:hierBranch val="init"/>
        </dgm:presLayoutVars>
      </dgm:prSet>
      <dgm:spPr/>
    </dgm:pt>
    <dgm:pt modelId="{092A21B8-4134-45F7-9FAB-ACF3F3C420CF}" type="pres">
      <dgm:prSet presAssocID="{4588947A-6A73-4928-88BA-E7E2CBBA39B1}" presName="rootComposite" presStyleCnt="0"/>
      <dgm:spPr/>
    </dgm:pt>
    <dgm:pt modelId="{7C9A67AB-59DD-4F3A-AB11-09E827BCF202}" type="pres">
      <dgm:prSet presAssocID="{4588947A-6A73-4928-88BA-E7E2CBBA39B1}" presName="rootText" presStyleLbl="node2" presStyleIdx="3" presStyleCnt="5" custScaleX="226409" custScaleY="172736" custLinFactNeighborX="-13992">
        <dgm:presLayoutVars>
          <dgm:chPref val="3"/>
        </dgm:presLayoutVars>
      </dgm:prSet>
      <dgm:spPr/>
    </dgm:pt>
    <dgm:pt modelId="{F6B59F33-2EE5-46EB-AEF5-905E4AEBD18A}" type="pres">
      <dgm:prSet presAssocID="{4588947A-6A73-4928-88BA-E7E2CBBA39B1}" presName="rootConnector" presStyleLbl="node2" presStyleIdx="3" presStyleCnt="5"/>
      <dgm:spPr/>
    </dgm:pt>
    <dgm:pt modelId="{01D10240-7569-418C-A77B-CB2ADD122807}" type="pres">
      <dgm:prSet presAssocID="{4588947A-6A73-4928-88BA-E7E2CBBA39B1}" presName="hierChild4" presStyleCnt="0"/>
      <dgm:spPr/>
    </dgm:pt>
    <dgm:pt modelId="{290D228A-3504-45A1-AB6D-F6343C3308CD}" type="pres">
      <dgm:prSet presAssocID="{D2EEA9CE-8533-4DCE-AC8A-6F033A8F8CF8}" presName="Name37" presStyleLbl="parChTrans1D3" presStyleIdx="10" presStyleCnt="19"/>
      <dgm:spPr/>
    </dgm:pt>
    <dgm:pt modelId="{C064D498-BABA-43A3-A409-C7AE8AA68BB8}" type="pres">
      <dgm:prSet presAssocID="{300DF9F9-0A3B-4750-8E3B-2B36B8AF2904}" presName="hierRoot2" presStyleCnt="0">
        <dgm:presLayoutVars>
          <dgm:hierBranch val="init"/>
        </dgm:presLayoutVars>
      </dgm:prSet>
      <dgm:spPr/>
    </dgm:pt>
    <dgm:pt modelId="{EA27D8EB-891E-413C-A42A-23483FFD0FB0}" type="pres">
      <dgm:prSet presAssocID="{300DF9F9-0A3B-4750-8E3B-2B36B8AF2904}" presName="rootComposite" presStyleCnt="0"/>
      <dgm:spPr/>
    </dgm:pt>
    <dgm:pt modelId="{7D5CBC77-AC54-4809-969A-49ED4893B5E6}" type="pres">
      <dgm:prSet presAssocID="{300DF9F9-0A3B-4750-8E3B-2B36B8AF2904}" presName="rootText" presStyleLbl="node3" presStyleIdx="10" presStyleCnt="19" custLinFactNeighborX="16683" custLinFactNeighborY="2222">
        <dgm:presLayoutVars>
          <dgm:chPref val="3"/>
        </dgm:presLayoutVars>
      </dgm:prSet>
      <dgm:spPr/>
    </dgm:pt>
    <dgm:pt modelId="{ADEAF730-7D0E-405E-B714-6DAEBD2EC631}" type="pres">
      <dgm:prSet presAssocID="{300DF9F9-0A3B-4750-8E3B-2B36B8AF2904}" presName="rootConnector" presStyleLbl="node3" presStyleIdx="10" presStyleCnt="19"/>
      <dgm:spPr/>
    </dgm:pt>
    <dgm:pt modelId="{47AB39C4-82BE-4753-A7EB-EBEC7B5E7CDD}" type="pres">
      <dgm:prSet presAssocID="{300DF9F9-0A3B-4750-8E3B-2B36B8AF2904}" presName="hierChild4" presStyleCnt="0"/>
      <dgm:spPr/>
    </dgm:pt>
    <dgm:pt modelId="{84CD7AE7-F858-426A-ACFD-6BEC37FC5739}" type="pres">
      <dgm:prSet presAssocID="{300DF9F9-0A3B-4750-8E3B-2B36B8AF2904}" presName="hierChild5" presStyleCnt="0"/>
      <dgm:spPr/>
    </dgm:pt>
    <dgm:pt modelId="{AC645D01-D43F-4BDA-8E80-BB9C4344B78A}" type="pres">
      <dgm:prSet presAssocID="{013507B1-1434-45FB-9F59-1E47E97558C4}" presName="Name37" presStyleLbl="parChTrans1D3" presStyleIdx="11" presStyleCnt="19"/>
      <dgm:spPr/>
    </dgm:pt>
    <dgm:pt modelId="{CBD88C37-88A6-4552-874B-077D6D92AAA2}" type="pres">
      <dgm:prSet presAssocID="{84C73B13-1CA8-4AD4-A339-DD74D5367120}" presName="hierRoot2" presStyleCnt="0">
        <dgm:presLayoutVars>
          <dgm:hierBranch val="init"/>
        </dgm:presLayoutVars>
      </dgm:prSet>
      <dgm:spPr/>
    </dgm:pt>
    <dgm:pt modelId="{89452F35-88D1-4A93-B4CE-9E3853D8FB25}" type="pres">
      <dgm:prSet presAssocID="{84C73B13-1CA8-4AD4-A339-DD74D5367120}" presName="rootComposite" presStyleCnt="0"/>
      <dgm:spPr/>
    </dgm:pt>
    <dgm:pt modelId="{178119A4-25C4-4978-B03D-8D592B23F85A}" type="pres">
      <dgm:prSet presAssocID="{84C73B13-1CA8-4AD4-A339-DD74D5367120}" presName="rootText" presStyleLbl="node3" presStyleIdx="11" presStyleCnt="19" custLinFactNeighborX="16683" custLinFactNeighborY="2222">
        <dgm:presLayoutVars>
          <dgm:chPref val="3"/>
        </dgm:presLayoutVars>
      </dgm:prSet>
      <dgm:spPr/>
    </dgm:pt>
    <dgm:pt modelId="{E932B324-4524-4515-9A19-58BA724E6E3E}" type="pres">
      <dgm:prSet presAssocID="{84C73B13-1CA8-4AD4-A339-DD74D5367120}" presName="rootConnector" presStyleLbl="node3" presStyleIdx="11" presStyleCnt="19"/>
      <dgm:spPr/>
    </dgm:pt>
    <dgm:pt modelId="{ACFED9B3-0264-4AC1-B95F-FFD4AA18B879}" type="pres">
      <dgm:prSet presAssocID="{84C73B13-1CA8-4AD4-A339-DD74D5367120}" presName="hierChild4" presStyleCnt="0"/>
      <dgm:spPr/>
    </dgm:pt>
    <dgm:pt modelId="{F91C7166-125D-4FBF-9F10-016F62F729EC}" type="pres">
      <dgm:prSet presAssocID="{84C73B13-1CA8-4AD4-A339-DD74D5367120}" presName="hierChild5" presStyleCnt="0"/>
      <dgm:spPr/>
    </dgm:pt>
    <dgm:pt modelId="{49815CA2-1626-4C87-9216-5B5783CE387A}" type="pres">
      <dgm:prSet presAssocID="{DD9FABFF-CA6C-4DF9-A217-7095AE18D639}" presName="Name37" presStyleLbl="parChTrans1D3" presStyleIdx="12" presStyleCnt="19"/>
      <dgm:spPr/>
    </dgm:pt>
    <dgm:pt modelId="{39829A6B-14B7-44CC-B617-4FA56B53A2E6}" type="pres">
      <dgm:prSet presAssocID="{708FC3F9-E4AF-4020-8488-CC69107D034D}" presName="hierRoot2" presStyleCnt="0">
        <dgm:presLayoutVars>
          <dgm:hierBranch val="init"/>
        </dgm:presLayoutVars>
      </dgm:prSet>
      <dgm:spPr/>
    </dgm:pt>
    <dgm:pt modelId="{D7D92077-ED5B-4D32-8FEC-D42ACE3B28B5}" type="pres">
      <dgm:prSet presAssocID="{708FC3F9-E4AF-4020-8488-CC69107D034D}" presName="rootComposite" presStyleCnt="0"/>
      <dgm:spPr/>
    </dgm:pt>
    <dgm:pt modelId="{932BC064-B226-485A-A324-BA22FF62155D}" type="pres">
      <dgm:prSet presAssocID="{708FC3F9-E4AF-4020-8488-CC69107D034D}" presName="rootText" presStyleLbl="node3" presStyleIdx="12" presStyleCnt="19" custLinFactNeighborX="16683" custLinFactNeighborY="2222">
        <dgm:presLayoutVars>
          <dgm:chPref val="3"/>
        </dgm:presLayoutVars>
      </dgm:prSet>
      <dgm:spPr/>
    </dgm:pt>
    <dgm:pt modelId="{CB207531-782A-4F0D-84F0-B53840D8D6DE}" type="pres">
      <dgm:prSet presAssocID="{708FC3F9-E4AF-4020-8488-CC69107D034D}" presName="rootConnector" presStyleLbl="node3" presStyleIdx="12" presStyleCnt="19"/>
      <dgm:spPr/>
    </dgm:pt>
    <dgm:pt modelId="{9BD58198-001A-4E18-A7A8-B4CC8AADE9CC}" type="pres">
      <dgm:prSet presAssocID="{708FC3F9-E4AF-4020-8488-CC69107D034D}" presName="hierChild4" presStyleCnt="0"/>
      <dgm:spPr/>
    </dgm:pt>
    <dgm:pt modelId="{E6D3F39A-6FB9-4078-8DBA-1FA3703BDF01}" type="pres">
      <dgm:prSet presAssocID="{708FC3F9-E4AF-4020-8488-CC69107D034D}" presName="hierChild5" presStyleCnt="0"/>
      <dgm:spPr/>
    </dgm:pt>
    <dgm:pt modelId="{E85A2C32-AEF2-49B4-B12A-93D0A642A419}" type="pres">
      <dgm:prSet presAssocID="{429DE7D3-E100-4673-B39D-5E0DB30F0983}" presName="Name37" presStyleLbl="parChTrans1D3" presStyleIdx="13" presStyleCnt="19"/>
      <dgm:spPr/>
    </dgm:pt>
    <dgm:pt modelId="{9C2FFD7F-326C-4BB7-946F-81C51791EF4F}" type="pres">
      <dgm:prSet presAssocID="{904A6733-CAE4-43EF-9641-523D94379788}" presName="hierRoot2" presStyleCnt="0">
        <dgm:presLayoutVars>
          <dgm:hierBranch val="init"/>
        </dgm:presLayoutVars>
      </dgm:prSet>
      <dgm:spPr/>
    </dgm:pt>
    <dgm:pt modelId="{A535F1AC-0900-41B4-AE4B-74D891CA0B3E}" type="pres">
      <dgm:prSet presAssocID="{904A6733-CAE4-43EF-9641-523D94379788}" presName="rootComposite" presStyleCnt="0"/>
      <dgm:spPr/>
    </dgm:pt>
    <dgm:pt modelId="{1B54BC27-CDA8-425E-8D44-E0D923DD41A1}" type="pres">
      <dgm:prSet presAssocID="{904A6733-CAE4-43EF-9641-523D94379788}" presName="rootText" presStyleLbl="node3" presStyleIdx="13" presStyleCnt="19" custLinFactNeighborX="16683" custLinFactNeighborY="2222">
        <dgm:presLayoutVars>
          <dgm:chPref val="3"/>
        </dgm:presLayoutVars>
      </dgm:prSet>
      <dgm:spPr/>
    </dgm:pt>
    <dgm:pt modelId="{21DB4F3D-1372-4E75-9B4B-01E278E62FC2}" type="pres">
      <dgm:prSet presAssocID="{904A6733-CAE4-43EF-9641-523D94379788}" presName="rootConnector" presStyleLbl="node3" presStyleIdx="13" presStyleCnt="19"/>
      <dgm:spPr/>
    </dgm:pt>
    <dgm:pt modelId="{CF00744D-2373-4C65-908C-1E4E922BD9B1}" type="pres">
      <dgm:prSet presAssocID="{904A6733-CAE4-43EF-9641-523D94379788}" presName="hierChild4" presStyleCnt="0"/>
      <dgm:spPr/>
    </dgm:pt>
    <dgm:pt modelId="{0BF17DFF-C774-4EDD-9C78-A83877EB880E}" type="pres">
      <dgm:prSet presAssocID="{904A6733-CAE4-43EF-9641-523D94379788}" presName="hierChild5" presStyleCnt="0"/>
      <dgm:spPr/>
    </dgm:pt>
    <dgm:pt modelId="{A29AD9B4-0979-47C9-94E9-94EA722CE81C}" type="pres">
      <dgm:prSet presAssocID="{4588947A-6A73-4928-88BA-E7E2CBBA39B1}" presName="hierChild5" presStyleCnt="0"/>
      <dgm:spPr/>
    </dgm:pt>
    <dgm:pt modelId="{EF7CFC8A-A3F7-45CA-8333-1900F70A9A9F}" type="pres">
      <dgm:prSet presAssocID="{0E4C06AD-B04D-4EE8-8581-7AAEF524A18C}" presName="Name37" presStyleLbl="parChTrans1D2" presStyleIdx="4" presStyleCnt="5"/>
      <dgm:spPr/>
    </dgm:pt>
    <dgm:pt modelId="{00DFD53A-66B7-4E26-94C7-CBF5DA51EE7C}" type="pres">
      <dgm:prSet presAssocID="{DF9AB570-5D31-46FF-82A2-55F69942FF3B}" presName="hierRoot2" presStyleCnt="0">
        <dgm:presLayoutVars>
          <dgm:hierBranch val="init"/>
        </dgm:presLayoutVars>
      </dgm:prSet>
      <dgm:spPr/>
    </dgm:pt>
    <dgm:pt modelId="{FDA8B79C-E748-4768-911F-DC2F3E762AFD}" type="pres">
      <dgm:prSet presAssocID="{DF9AB570-5D31-46FF-82A2-55F69942FF3B}" presName="rootComposite" presStyleCnt="0"/>
      <dgm:spPr/>
    </dgm:pt>
    <dgm:pt modelId="{9F4145B1-78F0-41D4-9C3D-B1B89738A3D3}" type="pres">
      <dgm:prSet presAssocID="{DF9AB570-5D31-46FF-82A2-55F69942FF3B}" presName="rootText" presStyleLbl="node2" presStyleIdx="4" presStyleCnt="5" custScaleX="226409" custScaleY="172736">
        <dgm:presLayoutVars>
          <dgm:chPref val="3"/>
        </dgm:presLayoutVars>
      </dgm:prSet>
      <dgm:spPr/>
    </dgm:pt>
    <dgm:pt modelId="{C9A1ABB2-19EA-403F-8CE0-38B54F4DFB02}" type="pres">
      <dgm:prSet presAssocID="{DF9AB570-5D31-46FF-82A2-55F69942FF3B}" presName="rootConnector" presStyleLbl="node2" presStyleIdx="4" presStyleCnt="5"/>
      <dgm:spPr/>
    </dgm:pt>
    <dgm:pt modelId="{4FC2604B-7FE6-4DC7-BDC6-5E7DC3137069}" type="pres">
      <dgm:prSet presAssocID="{DF9AB570-5D31-46FF-82A2-55F69942FF3B}" presName="hierChild4" presStyleCnt="0"/>
      <dgm:spPr/>
    </dgm:pt>
    <dgm:pt modelId="{38F3284C-4E40-4052-8EE3-DBBA945C16E0}" type="pres">
      <dgm:prSet presAssocID="{0316D625-9271-4DAF-9EE7-B1F91A776009}" presName="Name37" presStyleLbl="parChTrans1D3" presStyleIdx="14" presStyleCnt="19"/>
      <dgm:spPr/>
    </dgm:pt>
    <dgm:pt modelId="{62A71A10-B84B-415A-B3B8-0D53CBF0EE3D}" type="pres">
      <dgm:prSet presAssocID="{531AF4B6-8511-49C0-A703-69E475D002F0}" presName="hierRoot2" presStyleCnt="0">
        <dgm:presLayoutVars>
          <dgm:hierBranch val="init"/>
        </dgm:presLayoutVars>
      </dgm:prSet>
      <dgm:spPr/>
    </dgm:pt>
    <dgm:pt modelId="{C17E1386-5B02-4A8F-9812-520DC98052B7}" type="pres">
      <dgm:prSet presAssocID="{531AF4B6-8511-49C0-A703-69E475D002F0}" presName="rootComposite" presStyleCnt="0"/>
      <dgm:spPr/>
    </dgm:pt>
    <dgm:pt modelId="{2E71694D-C664-4CB5-8695-C66B3B39F0DF}" type="pres">
      <dgm:prSet presAssocID="{531AF4B6-8511-49C0-A703-69E475D002F0}" presName="rootText" presStyleLbl="node3" presStyleIdx="14" presStyleCnt="19">
        <dgm:presLayoutVars>
          <dgm:chPref val="3"/>
        </dgm:presLayoutVars>
      </dgm:prSet>
      <dgm:spPr/>
    </dgm:pt>
    <dgm:pt modelId="{B7FF3C36-831C-48BA-967B-ABF18E20E827}" type="pres">
      <dgm:prSet presAssocID="{531AF4B6-8511-49C0-A703-69E475D002F0}" presName="rootConnector" presStyleLbl="node3" presStyleIdx="14" presStyleCnt="19"/>
      <dgm:spPr/>
    </dgm:pt>
    <dgm:pt modelId="{42147C04-CB04-4CED-A7B6-B89E6F4367D4}" type="pres">
      <dgm:prSet presAssocID="{531AF4B6-8511-49C0-A703-69E475D002F0}" presName="hierChild4" presStyleCnt="0"/>
      <dgm:spPr/>
    </dgm:pt>
    <dgm:pt modelId="{A27C559E-D07F-4BD0-8311-F7EA3F373B4A}" type="pres">
      <dgm:prSet presAssocID="{531AF4B6-8511-49C0-A703-69E475D002F0}" presName="hierChild5" presStyleCnt="0"/>
      <dgm:spPr/>
    </dgm:pt>
    <dgm:pt modelId="{40226C54-0858-40FB-958E-E507176B0111}" type="pres">
      <dgm:prSet presAssocID="{AB7119C6-9844-444B-927F-DFE99B8F6123}" presName="Name37" presStyleLbl="parChTrans1D3" presStyleIdx="15" presStyleCnt="19"/>
      <dgm:spPr/>
    </dgm:pt>
    <dgm:pt modelId="{C9D30044-7AFD-4F3C-A2EA-0441536C502C}" type="pres">
      <dgm:prSet presAssocID="{0343B9A7-2C92-4B3B-87ED-31DA203FB61A}" presName="hierRoot2" presStyleCnt="0">
        <dgm:presLayoutVars>
          <dgm:hierBranch val="init"/>
        </dgm:presLayoutVars>
      </dgm:prSet>
      <dgm:spPr/>
    </dgm:pt>
    <dgm:pt modelId="{6D7B1F89-70AD-4FE7-8CBD-55C450C25F44}" type="pres">
      <dgm:prSet presAssocID="{0343B9A7-2C92-4B3B-87ED-31DA203FB61A}" presName="rootComposite" presStyleCnt="0"/>
      <dgm:spPr/>
    </dgm:pt>
    <dgm:pt modelId="{3FCF624C-95C1-4246-9D1C-6E46245A0109}" type="pres">
      <dgm:prSet presAssocID="{0343B9A7-2C92-4B3B-87ED-31DA203FB61A}" presName="rootText" presStyleLbl="node3" presStyleIdx="15" presStyleCnt="19">
        <dgm:presLayoutVars>
          <dgm:chPref val="3"/>
        </dgm:presLayoutVars>
      </dgm:prSet>
      <dgm:spPr/>
    </dgm:pt>
    <dgm:pt modelId="{8829D2BD-77FC-4FD3-990E-54E573FB355A}" type="pres">
      <dgm:prSet presAssocID="{0343B9A7-2C92-4B3B-87ED-31DA203FB61A}" presName="rootConnector" presStyleLbl="node3" presStyleIdx="15" presStyleCnt="19"/>
      <dgm:spPr/>
    </dgm:pt>
    <dgm:pt modelId="{7CBCFBC9-B688-4F6E-A866-E55D3585C6F6}" type="pres">
      <dgm:prSet presAssocID="{0343B9A7-2C92-4B3B-87ED-31DA203FB61A}" presName="hierChild4" presStyleCnt="0"/>
      <dgm:spPr/>
    </dgm:pt>
    <dgm:pt modelId="{4C50A477-95DB-435B-BACC-4348BEA636E5}" type="pres">
      <dgm:prSet presAssocID="{0343B9A7-2C92-4B3B-87ED-31DA203FB61A}" presName="hierChild5" presStyleCnt="0"/>
      <dgm:spPr/>
    </dgm:pt>
    <dgm:pt modelId="{E4A812BD-425F-4C92-AB43-C3BF02D7E530}" type="pres">
      <dgm:prSet presAssocID="{6042BA1A-80F0-48B2-8885-33E33A31A4D6}" presName="Name37" presStyleLbl="parChTrans1D3" presStyleIdx="16" presStyleCnt="19"/>
      <dgm:spPr/>
    </dgm:pt>
    <dgm:pt modelId="{665C332B-9ABC-4B70-A449-ABBA2A33C30F}" type="pres">
      <dgm:prSet presAssocID="{1ACD8338-7D7D-4C89-8EBD-0FBBA4F1DD56}" presName="hierRoot2" presStyleCnt="0">
        <dgm:presLayoutVars>
          <dgm:hierBranch val="init"/>
        </dgm:presLayoutVars>
      </dgm:prSet>
      <dgm:spPr/>
    </dgm:pt>
    <dgm:pt modelId="{C6AF80DD-8EC4-4DB5-9FE6-FD6D1A44B906}" type="pres">
      <dgm:prSet presAssocID="{1ACD8338-7D7D-4C89-8EBD-0FBBA4F1DD56}" presName="rootComposite" presStyleCnt="0"/>
      <dgm:spPr/>
    </dgm:pt>
    <dgm:pt modelId="{ED46A91A-44A2-404E-A712-41C3C38517E9}" type="pres">
      <dgm:prSet presAssocID="{1ACD8338-7D7D-4C89-8EBD-0FBBA4F1DD56}" presName="rootText" presStyleLbl="node3" presStyleIdx="16" presStyleCnt="19">
        <dgm:presLayoutVars>
          <dgm:chPref val="3"/>
        </dgm:presLayoutVars>
      </dgm:prSet>
      <dgm:spPr/>
    </dgm:pt>
    <dgm:pt modelId="{4A8AC932-6EC7-4024-8B23-5DDFFC5E13EC}" type="pres">
      <dgm:prSet presAssocID="{1ACD8338-7D7D-4C89-8EBD-0FBBA4F1DD56}" presName="rootConnector" presStyleLbl="node3" presStyleIdx="16" presStyleCnt="19"/>
      <dgm:spPr/>
    </dgm:pt>
    <dgm:pt modelId="{FF1AA58A-186A-4263-9B6F-BD5ABE04FAF1}" type="pres">
      <dgm:prSet presAssocID="{1ACD8338-7D7D-4C89-8EBD-0FBBA4F1DD56}" presName="hierChild4" presStyleCnt="0"/>
      <dgm:spPr/>
    </dgm:pt>
    <dgm:pt modelId="{D9866CF8-71C7-46EE-82C0-5F35C931277E}" type="pres">
      <dgm:prSet presAssocID="{1ACD8338-7D7D-4C89-8EBD-0FBBA4F1DD56}" presName="hierChild5" presStyleCnt="0"/>
      <dgm:spPr/>
    </dgm:pt>
    <dgm:pt modelId="{64A6FC61-418F-4CF2-B7BF-6831433F31E0}" type="pres">
      <dgm:prSet presAssocID="{7A505429-CF0C-48C8-A7EC-ED15A1938263}" presName="Name37" presStyleLbl="parChTrans1D3" presStyleIdx="17" presStyleCnt="19"/>
      <dgm:spPr/>
    </dgm:pt>
    <dgm:pt modelId="{03E8B1AA-9C72-40E3-B5FC-B5220FB05E94}" type="pres">
      <dgm:prSet presAssocID="{200B5C7E-C499-4D7C-A91A-59EA7FC32CB8}" presName="hierRoot2" presStyleCnt="0">
        <dgm:presLayoutVars>
          <dgm:hierBranch val="init"/>
        </dgm:presLayoutVars>
      </dgm:prSet>
      <dgm:spPr/>
    </dgm:pt>
    <dgm:pt modelId="{26537B6B-F50B-45D7-9D11-38C25F09E3A6}" type="pres">
      <dgm:prSet presAssocID="{200B5C7E-C499-4D7C-A91A-59EA7FC32CB8}" presName="rootComposite" presStyleCnt="0"/>
      <dgm:spPr/>
    </dgm:pt>
    <dgm:pt modelId="{CBDA8B75-1187-4B66-B954-9301B6555F41}" type="pres">
      <dgm:prSet presAssocID="{200B5C7E-C499-4D7C-A91A-59EA7FC32CB8}" presName="rootText" presStyleLbl="node3" presStyleIdx="17" presStyleCnt="19">
        <dgm:presLayoutVars>
          <dgm:chPref val="3"/>
        </dgm:presLayoutVars>
      </dgm:prSet>
      <dgm:spPr/>
    </dgm:pt>
    <dgm:pt modelId="{3A8F63ED-24A4-49EF-802D-CFE2CE23AB01}" type="pres">
      <dgm:prSet presAssocID="{200B5C7E-C499-4D7C-A91A-59EA7FC32CB8}" presName="rootConnector" presStyleLbl="node3" presStyleIdx="17" presStyleCnt="19"/>
      <dgm:spPr/>
    </dgm:pt>
    <dgm:pt modelId="{68806700-9158-4EFE-8396-2F3791DC12A2}" type="pres">
      <dgm:prSet presAssocID="{200B5C7E-C499-4D7C-A91A-59EA7FC32CB8}" presName="hierChild4" presStyleCnt="0"/>
      <dgm:spPr/>
    </dgm:pt>
    <dgm:pt modelId="{1014837E-14D2-4417-A015-2ECC788F2A66}" type="pres">
      <dgm:prSet presAssocID="{200B5C7E-C499-4D7C-A91A-59EA7FC32CB8}" presName="hierChild5" presStyleCnt="0"/>
      <dgm:spPr/>
    </dgm:pt>
    <dgm:pt modelId="{76E4A24B-A626-4D5E-BC19-AFDA81EDCBAE}" type="pres">
      <dgm:prSet presAssocID="{0431C4ED-CDEE-4D46-9EB2-6B59114A6AC4}" presName="Name37" presStyleLbl="parChTrans1D3" presStyleIdx="18" presStyleCnt="19"/>
      <dgm:spPr/>
    </dgm:pt>
    <dgm:pt modelId="{F9EDAF47-3708-4D10-A0E0-37AA8A5A0157}" type="pres">
      <dgm:prSet presAssocID="{AAF38B13-65FE-4C5A-AF07-6EA87089FCC0}" presName="hierRoot2" presStyleCnt="0">
        <dgm:presLayoutVars>
          <dgm:hierBranch val="init"/>
        </dgm:presLayoutVars>
      </dgm:prSet>
      <dgm:spPr/>
    </dgm:pt>
    <dgm:pt modelId="{C074842D-1EB2-439E-9308-CB623F90EA61}" type="pres">
      <dgm:prSet presAssocID="{AAF38B13-65FE-4C5A-AF07-6EA87089FCC0}" presName="rootComposite" presStyleCnt="0"/>
      <dgm:spPr/>
    </dgm:pt>
    <dgm:pt modelId="{1ABF2C0F-F729-4AF4-83FA-0592BBC5A5EB}" type="pres">
      <dgm:prSet presAssocID="{AAF38B13-65FE-4C5A-AF07-6EA87089FCC0}" presName="rootText" presStyleLbl="node3" presStyleIdx="18" presStyleCnt="19">
        <dgm:presLayoutVars>
          <dgm:chPref val="3"/>
        </dgm:presLayoutVars>
      </dgm:prSet>
      <dgm:spPr/>
    </dgm:pt>
    <dgm:pt modelId="{F3AFBC48-C3DE-4887-BA9B-5EA5872BBCEE}" type="pres">
      <dgm:prSet presAssocID="{AAF38B13-65FE-4C5A-AF07-6EA87089FCC0}" presName="rootConnector" presStyleLbl="node3" presStyleIdx="18" presStyleCnt="19"/>
      <dgm:spPr/>
    </dgm:pt>
    <dgm:pt modelId="{812976F4-4336-46FF-981E-8AAC9FD74DCC}" type="pres">
      <dgm:prSet presAssocID="{AAF38B13-65FE-4C5A-AF07-6EA87089FCC0}" presName="hierChild4" presStyleCnt="0"/>
      <dgm:spPr/>
    </dgm:pt>
    <dgm:pt modelId="{DD2A88C2-B051-4E5B-8F5D-192CB8171F32}" type="pres">
      <dgm:prSet presAssocID="{AAF38B13-65FE-4C5A-AF07-6EA87089FCC0}" presName="hierChild5" presStyleCnt="0"/>
      <dgm:spPr/>
    </dgm:pt>
    <dgm:pt modelId="{5628BA4F-D492-44E8-9324-49D9E8CAE37B}" type="pres">
      <dgm:prSet presAssocID="{DF9AB570-5D31-46FF-82A2-55F69942FF3B}" presName="hierChild5" presStyleCnt="0"/>
      <dgm:spPr/>
    </dgm:pt>
    <dgm:pt modelId="{8D768D43-754C-40D3-BF9C-EBB8146D9E3C}" type="pres">
      <dgm:prSet presAssocID="{D12F1049-B087-459F-8E4E-6162FA42EBC1}" presName="hierChild3" presStyleCnt="0"/>
      <dgm:spPr/>
    </dgm:pt>
  </dgm:ptLst>
  <dgm:cxnLst>
    <dgm:cxn modelId="{88C69601-CECF-4289-AC6B-DF0649FA8D3F}" type="presOf" srcId="{5921BC2D-A897-4ED6-AD82-E28B7849B310}" destId="{2E894D4E-87B4-41B0-B458-CFB801E8722B}" srcOrd="0" destOrd="0" presId="urn:microsoft.com/office/officeart/2005/8/layout/orgChart1"/>
    <dgm:cxn modelId="{465BEC01-052D-4CB5-BC63-692ADE52CDE4}" type="presOf" srcId="{DF9AB570-5D31-46FF-82A2-55F69942FF3B}" destId="{C9A1ABB2-19EA-403F-8CE0-38B54F4DFB02}" srcOrd="1" destOrd="0" presId="urn:microsoft.com/office/officeart/2005/8/layout/orgChart1"/>
    <dgm:cxn modelId="{BB752303-9530-4B34-A50B-6CE2077F09DB}" type="presOf" srcId="{98B7B0E6-6E80-42F1-B97F-06F2E33B52D8}" destId="{DCD9E477-5AC5-4959-8A41-420EDEF8A42F}" srcOrd="0" destOrd="0" presId="urn:microsoft.com/office/officeart/2005/8/layout/orgChart1"/>
    <dgm:cxn modelId="{A14AAA06-CC06-46E0-A242-AF621ADB15A6}" type="presOf" srcId="{B5F9737D-5218-4568-AF9C-CF4BFBEC1429}" destId="{40075973-166A-4F96-9C50-D2C48536D8CD}" srcOrd="0" destOrd="0" presId="urn:microsoft.com/office/officeart/2005/8/layout/orgChart1"/>
    <dgm:cxn modelId="{5CB4DA06-2DD1-488D-961D-41EB613E888F}" type="presOf" srcId="{275C390F-370E-45F4-B609-B50B90736E2C}" destId="{2A0F62D1-4112-4E7F-93CA-7F1DF63FE703}" srcOrd="1" destOrd="0" presId="urn:microsoft.com/office/officeart/2005/8/layout/orgChart1"/>
    <dgm:cxn modelId="{26F50507-0395-4249-BC91-120E6C7EB26B}" srcId="{D29E7481-2787-4E76-BDF5-1B026C75E47D}" destId="{14AAD7D6-AF87-4EFD-8650-BDF8381A9FCC}" srcOrd="3" destOrd="0" parTransId="{50C0BDE8-BCB0-4E27-BB2B-348613050C53}" sibTransId="{BFCC9E24-42A2-460A-9286-B66D1AB5FABA}"/>
    <dgm:cxn modelId="{237BC207-03C9-4CAA-A16A-F3307E20022E}" type="presOf" srcId="{3C1E8C3B-8C86-4CF1-B3F5-56F552CEEAE9}" destId="{A5357A5E-CA4E-4214-9B4B-886B53ED0562}" srcOrd="0" destOrd="0" presId="urn:microsoft.com/office/officeart/2005/8/layout/orgChart1"/>
    <dgm:cxn modelId="{432AC407-4AE5-465D-9CD7-8A2F018192CD}" srcId="{00498FA9-44EE-498D-B5A5-AEE8D3550A9A}" destId="{D3BF6E77-DA9E-4D5B-BE3B-C9074EDC6A07}" srcOrd="1" destOrd="0" parTransId="{B848EAFC-5520-4DDA-B3AE-891636374C3D}" sibTransId="{08C0345A-30D5-4AAF-866C-F3E9EE883E76}"/>
    <dgm:cxn modelId="{50310509-6C24-462A-B1E4-BFA2F4BF4EA9}" type="presOf" srcId="{34DC0F1E-0BA4-4A50-BFAF-DC485A0057A0}" destId="{9502F0FC-09CA-4C1F-8E0D-2D4A86BBA5E2}" srcOrd="0" destOrd="0" presId="urn:microsoft.com/office/officeart/2005/8/layout/orgChart1"/>
    <dgm:cxn modelId="{8E2B6509-7188-4424-B279-204F2DB800D5}" type="presOf" srcId="{455CAF9A-162F-402D-95A0-69D3E1C35CF1}" destId="{A3D09DBA-0F06-4BC2-A43A-27700B3388B0}" srcOrd="0" destOrd="0" presId="urn:microsoft.com/office/officeart/2005/8/layout/orgChart1"/>
    <dgm:cxn modelId="{086DF009-B313-40BC-A343-2F7CA5DCF69F}" type="presOf" srcId="{57772166-4103-44DD-A827-55FE7225CE92}" destId="{2AA34D6A-9A16-4400-A2C1-32B70378AABB}" srcOrd="0" destOrd="0" presId="urn:microsoft.com/office/officeart/2005/8/layout/orgChart1"/>
    <dgm:cxn modelId="{1C87070A-4A2E-48A3-BF25-0887690B3A7C}" type="presOf" srcId="{D3BF6E77-DA9E-4D5B-BE3B-C9074EDC6A07}" destId="{54484A6A-AE3F-4842-9E42-3FF26CD49EF3}" srcOrd="0" destOrd="0" presId="urn:microsoft.com/office/officeart/2005/8/layout/orgChart1"/>
    <dgm:cxn modelId="{0184EF0B-9778-43EB-8F1B-A68CF4194CA1}" type="presOf" srcId="{2481D58D-100B-4BA3-8FFB-AABB1FE9D6B5}" destId="{A8708176-F9D6-4153-BDB6-866389BBC7BA}" srcOrd="0" destOrd="0" presId="urn:microsoft.com/office/officeart/2005/8/layout/orgChart1"/>
    <dgm:cxn modelId="{A352F40F-A4D5-4E43-93A6-430BA8522DDA}" type="presOf" srcId="{4A797522-1A72-4A02-81C3-A82082A76774}" destId="{FCD5617F-E004-4DDE-BD12-D8EFE38A7F23}" srcOrd="0" destOrd="0" presId="urn:microsoft.com/office/officeart/2005/8/layout/orgChart1"/>
    <dgm:cxn modelId="{A6695E12-74D8-4C38-9CBF-35163D3B901C}" type="presOf" srcId="{30F7E6A2-9CD1-4092-A4C6-09F5BFBBA2D4}" destId="{FCF49229-5B7E-4F1E-AE6A-C984ED1442C4}" srcOrd="1" destOrd="0" presId="urn:microsoft.com/office/officeart/2005/8/layout/orgChart1"/>
    <dgm:cxn modelId="{A1662214-593D-4E86-AD8E-078D80E669D6}" srcId="{6A03AEE6-3FDF-493E-A237-7C569CD02E29}" destId="{FFAA1D71-6AF5-49C0-BB55-8D43449D504F}" srcOrd="1" destOrd="0" parTransId="{69765F2D-A000-4272-B074-9327924D0C26}" sibTransId="{1039E78C-ACCC-474F-A175-FD1A470FC71E}"/>
    <dgm:cxn modelId="{53EE5316-16B3-4608-BEAD-6C5669490685}" srcId="{C03ADA81-5B1F-4633-92BB-CDCE7CB6416B}" destId="{D29E7481-2787-4E76-BDF5-1B026C75E47D}" srcOrd="3" destOrd="0" parTransId="{4D182E44-B03A-4326-8435-840B4CD293E1}" sibTransId="{A0D46386-EB38-43CC-9C39-CAF444D8A8F1}"/>
    <dgm:cxn modelId="{1AEE1C17-0BBD-49C7-B4F4-143DFA8EE5B9}" srcId="{6A03AEE6-3FDF-493E-A237-7C569CD02E29}" destId="{5215D899-CA36-49AE-B911-0232B555B12A}" srcOrd="2" destOrd="0" parTransId="{3C1E8C3B-8C86-4CF1-B3F5-56F552CEEAE9}" sibTransId="{B412583D-67D1-40EC-8704-23BD8D07CD5E}"/>
    <dgm:cxn modelId="{7CAB5B19-8678-4685-944F-26F8EAF13D0D}" type="presOf" srcId="{904A6733-CAE4-43EF-9641-523D94379788}" destId="{21DB4F3D-1372-4E75-9B4B-01E278E62FC2}" srcOrd="1" destOrd="0" presId="urn:microsoft.com/office/officeart/2005/8/layout/orgChart1"/>
    <dgm:cxn modelId="{47B2B519-858D-475D-805D-E9623809AB6C}" type="presOf" srcId="{E743D7BC-9134-4E44-B176-9B9A2842DD0C}" destId="{5EDBBFF3-8970-43A9-AF9F-2D8F366ADC33}" srcOrd="0" destOrd="0" presId="urn:microsoft.com/office/officeart/2005/8/layout/orgChart1"/>
    <dgm:cxn modelId="{1791F119-3D32-4E3D-835B-489B89550AB1}" type="presOf" srcId="{FA3FE277-6FB4-4DD6-AB52-4B17C6D12911}" destId="{539339FF-6302-4A2F-BFE8-078E3DB0FBCD}" srcOrd="1" destOrd="0" presId="urn:microsoft.com/office/officeart/2005/8/layout/orgChart1"/>
    <dgm:cxn modelId="{58FF031D-206A-4AAC-A37C-F75D8AADABF9}" type="presOf" srcId="{ED0089BB-C378-483F-AC30-60CDEFC97D80}" destId="{83DF0E64-DDD4-4C7C-8553-9BDDCAEA2E7E}" srcOrd="0" destOrd="0" presId="urn:microsoft.com/office/officeart/2005/8/layout/orgChart1"/>
    <dgm:cxn modelId="{A50BC420-F210-4E44-8820-51C75601CD3F}" srcId="{B15F782D-5A50-41E2-B7B5-0BFB84621123}" destId="{34DC0F1E-0BA4-4A50-BFAF-DC485A0057A0}" srcOrd="0" destOrd="0" parTransId="{3B28F387-43EA-4DF3-9233-2AFB1D976F7C}" sibTransId="{85A45BFE-25C7-4C5A-9CEE-7DD67BEA1C02}"/>
    <dgm:cxn modelId="{02CCEB23-C2CC-471E-8A73-FFA60D2607D3}" srcId="{DF9AB570-5D31-46FF-82A2-55F69942FF3B}" destId="{1ACD8338-7D7D-4C89-8EBD-0FBBA4F1DD56}" srcOrd="2" destOrd="0" parTransId="{6042BA1A-80F0-48B2-8885-33E33A31A4D6}" sibTransId="{BEA1D1E6-82BE-495B-B5E3-0C335FB059F2}"/>
    <dgm:cxn modelId="{547B6F25-0D1D-4F76-88F4-C91422D1C3BE}" type="presOf" srcId="{1B316E05-78FB-467E-9378-894562A7B17E}" destId="{81378DB7-570B-4C35-9909-8CF25915C345}" srcOrd="0" destOrd="0" presId="urn:microsoft.com/office/officeart/2005/8/layout/orgChart1"/>
    <dgm:cxn modelId="{2F9D5C27-08BE-46EA-A329-0E6F6DAEA58F}" type="presOf" srcId="{4588947A-6A73-4928-88BA-E7E2CBBA39B1}" destId="{7C9A67AB-59DD-4F3A-AB11-09E827BCF202}" srcOrd="0" destOrd="0" presId="urn:microsoft.com/office/officeart/2005/8/layout/orgChart1"/>
    <dgm:cxn modelId="{81F1282C-7471-4F20-A985-1923309C1D70}" srcId="{34DC0F1E-0BA4-4A50-BFAF-DC485A0057A0}" destId="{257EA507-2B46-4163-B88D-FBFFFB2DD7D4}" srcOrd="0" destOrd="0" parTransId="{2481D58D-100B-4BA3-8FFB-AABB1FE9D6B5}" sibTransId="{A8A6890F-9906-4C78-899E-BEEDE13B971C}"/>
    <dgm:cxn modelId="{C6E1DB2C-BDEB-4BDB-AE86-301E2570C531}" type="presOf" srcId="{23C885BD-D868-4FEC-9554-F46F010319C1}" destId="{6BC4E0BF-3BBC-4070-B16B-FBFF342A2AF0}" srcOrd="1" destOrd="0" presId="urn:microsoft.com/office/officeart/2005/8/layout/orgChart1"/>
    <dgm:cxn modelId="{973D8C2F-8EA5-491E-AD93-7E53F80B991E}" type="presOf" srcId="{0AEE537B-B36B-4861-8B9C-1C8CD9F0DFD3}" destId="{062FA362-E9D3-4D1C-A0BF-CF99F2617D28}" srcOrd="1" destOrd="0" presId="urn:microsoft.com/office/officeart/2005/8/layout/orgChart1"/>
    <dgm:cxn modelId="{C4259A2F-24DC-4826-8074-018ECA15510B}" srcId="{C03ADA81-5B1F-4633-92BB-CDCE7CB6416B}" destId="{6A03AEE6-3FDF-493E-A237-7C569CD02E29}" srcOrd="0" destOrd="0" parTransId="{00AC152E-620E-4F4E-9590-FFCB99AD7AA2}" sibTransId="{C4F74FB8-C4CA-4DC2-B206-837287CC8E0C}"/>
    <dgm:cxn modelId="{39D96130-9D4D-4FA6-8C29-798615E6AC15}" type="presOf" srcId="{4D182E44-B03A-4326-8435-840B4CD293E1}" destId="{42BFCBFB-844D-46CB-9226-EEE7F369DACF}" srcOrd="0" destOrd="0" presId="urn:microsoft.com/office/officeart/2005/8/layout/orgChart1"/>
    <dgm:cxn modelId="{6E66E131-042B-4BA7-8C5E-C68AAE7BEA12}" srcId="{6A03AEE6-3FDF-493E-A237-7C569CD02E29}" destId="{883D710E-6029-4DA6-A5F3-17390E512901}" srcOrd="5" destOrd="0" parTransId="{D303DEDD-CC37-4CA2-BB27-34BCEAC4DED0}" sibTransId="{41CB893D-CA39-494C-9A39-AB2DFD35CDA1}"/>
    <dgm:cxn modelId="{9F0FFF31-348C-44E0-9864-6E7E2BA49F41}" type="presOf" srcId="{064302C8-7290-4287-B126-D6E7972C2885}" destId="{BCCC7753-E6FE-4111-BDF8-FC638FE3CC34}" srcOrd="0" destOrd="0" presId="urn:microsoft.com/office/officeart/2005/8/layout/orgChart1"/>
    <dgm:cxn modelId="{AFC00532-DC2A-4E8D-A4D2-890FBC2485A9}" srcId="{6A03AEE6-3FDF-493E-A237-7C569CD02E29}" destId="{4BAAF82B-0657-4F45-AD05-95EB7B138B33}" srcOrd="4" destOrd="0" parTransId="{3C3C5132-7161-41FE-AC69-7A500C66E62E}" sibTransId="{57393CDE-EE3D-42E2-BFC1-33B6AF0BF840}"/>
    <dgm:cxn modelId="{59DE2232-1723-4E34-90D6-F7D01CE8DDAF}" srcId="{6A03AEE6-3FDF-493E-A237-7C569CD02E29}" destId="{30F7E6A2-9CD1-4092-A4C6-09F5BFBBA2D4}" srcOrd="0" destOrd="0" parTransId="{B43C4947-B502-4CAF-984F-A758341D389A}" sibTransId="{2E46D4CF-A293-425A-96FA-3DC30E71F0A4}"/>
    <dgm:cxn modelId="{966C9D32-1E98-4EB4-B563-7517E9D029D0}" type="presOf" srcId="{D303DEDD-CC37-4CA2-BB27-34BCEAC4DED0}" destId="{8730CD5B-A123-4EC2-A8DD-F91BDCF3E851}" srcOrd="0" destOrd="0" presId="urn:microsoft.com/office/officeart/2005/8/layout/orgChart1"/>
    <dgm:cxn modelId="{8FA8AB32-C104-4C0E-AE5B-F25B1AF6FA40}" type="presOf" srcId="{DA21546D-3FFE-45D4-ABFA-679AD2A76D59}" destId="{511818C0-B716-4027-BBC5-853566B6745D}" srcOrd="0" destOrd="0" presId="urn:microsoft.com/office/officeart/2005/8/layout/orgChart1"/>
    <dgm:cxn modelId="{5864CD33-86B2-472C-A695-2A3B08326FBD}" type="presOf" srcId="{47B4FD7D-3081-44D5-A820-18FD7EFBE0FC}" destId="{4E9A6676-D945-43B6-837B-F551AF7294AC}" srcOrd="0" destOrd="0" presId="urn:microsoft.com/office/officeart/2005/8/layout/orgChart1"/>
    <dgm:cxn modelId="{82614A34-9F89-433E-9E9C-7F0B9E53E785}" type="presOf" srcId="{455CAF9A-162F-402D-95A0-69D3E1C35CF1}" destId="{2B8D3B32-912D-40E1-848A-0A07D0F21BB0}" srcOrd="1" destOrd="0" presId="urn:microsoft.com/office/officeart/2005/8/layout/orgChart1"/>
    <dgm:cxn modelId="{FDF4F134-EF3B-4394-B2DD-32A906163595}" type="presOf" srcId="{0AEE537B-B36B-4861-8B9C-1C8CD9F0DFD3}" destId="{464BE6FB-4BEB-47B4-8959-461E1F5D8020}" srcOrd="0" destOrd="0" presId="urn:microsoft.com/office/officeart/2005/8/layout/orgChart1"/>
    <dgm:cxn modelId="{28470835-0EDB-4246-A06F-F22F2549F343}" type="presOf" srcId="{00498FA9-44EE-498D-B5A5-AEE8D3550A9A}" destId="{271CA698-E09B-46CF-BFFB-69AB0CFBAE5B}" srcOrd="0" destOrd="0" presId="urn:microsoft.com/office/officeart/2005/8/layout/orgChart1"/>
    <dgm:cxn modelId="{2D2AC435-B9C1-4508-87AE-08F1EC49F630}" srcId="{6A03AEE6-3FDF-493E-A237-7C569CD02E29}" destId="{060D0D09-20D8-4354-AD60-50D6F32673E2}" srcOrd="3" destOrd="0" parTransId="{2A2CCB3A-30CC-4493-8180-6D4C423417EA}" sibTransId="{9CB29F0E-40E8-4792-85C1-59B8FAE8E56E}"/>
    <dgm:cxn modelId="{456C9A3A-DB04-4A5F-A816-8F7B734F08F6}" srcId="{B15F782D-5A50-41E2-B7B5-0BFB84621123}" destId="{07E9255F-CDBF-46DB-ACB7-184AE2D9E4D3}" srcOrd="2" destOrd="0" parTransId="{42B24170-7300-45E8-836F-1BA65A4C0D19}" sibTransId="{E9209275-9099-4FF7-BF12-960BA1F423FB}"/>
    <dgm:cxn modelId="{E5302F3B-91C4-410C-9A8A-669E55E0EC22}" type="presOf" srcId="{00498FA9-44EE-498D-B5A5-AEE8D3550A9A}" destId="{6A811037-1BE5-44BE-8221-E9A973494B53}" srcOrd="1" destOrd="0" presId="urn:microsoft.com/office/officeart/2005/8/layout/orgChart1"/>
    <dgm:cxn modelId="{26F0AB3B-4922-4F3C-AF59-8ECE044F0350}" type="presOf" srcId="{1ACD8338-7D7D-4C89-8EBD-0FBBA4F1DD56}" destId="{ED46A91A-44A2-404E-A712-41C3C38517E9}" srcOrd="0" destOrd="0" presId="urn:microsoft.com/office/officeart/2005/8/layout/orgChart1"/>
    <dgm:cxn modelId="{5A8AB93C-03ED-479E-9880-EA556605B848}" srcId="{18B4D4F6-7EAC-4CE1-8D40-A6BEE57CDEEC}" destId="{275C390F-370E-45F4-B609-B50B90736E2C}" srcOrd="0" destOrd="0" parTransId="{6681841A-6AE0-40C0-8D9C-C4E28BEF1B94}" sibTransId="{4D814E3C-905C-45FD-85CE-B19C19C12315}"/>
    <dgm:cxn modelId="{B8673440-634B-4452-AD78-F87777DFEBBF}" type="presOf" srcId="{0082EAA8-2EC6-492C-9408-075EC628535F}" destId="{96CA5139-E9D4-4002-A8A7-3B69DD6D9011}" srcOrd="0" destOrd="0" presId="urn:microsoft.com/office/officeart/2005/8/layout/orgChart1"/>
    <dgm:cxn modelId="{C98F3C5D-8EE2-436B-ABA7-0D25136059C6}" type="presOf" srcId="{0343B9A7-2C92-4B3B-87ED-31DA203FB61A}" destId="{8829D2BD-77FC-4FD3-990E-54E573FB355A}" srcOrd="1" destOrd="0" presId="urn:microsoft.com/office/officeart/2005/8/layout/orgChart1"/>
    <dgm:cxn modelId="{E0F1895D-936D-4F96-AA92-F7ADF591D61D}" type="presOf" srcId="{B15F782D-5A50-41E2-B7B5-0BFB84621123}" destId="{C16E571D-8239-4158-8735-74BAFA84D2BD}" srcOrd="0" destOrd="0" presId="urn:microsoft.com/office/officeart/2005/8/layout/orgChart1"/>
    <dgm:cxn modelId="{B8129C5D-C450-4611-B229-07F8E02C62F2}" srcId="{D29E7481-2787-4E76-BDF5-1B026C75E47D}" destId="{E7CF73DB-46A0-4242-BE49-A8F36D4A6587}" srcOrd="0" destOrd="0" parTransId="{98B7B0E6-6E80-42F1-B97F-06F2E33B52D8}" sibTransId="{D51368B7-B6C1-41C8-A91C-73D170E05702}"/>
    <dgm:cxn modelId="{EC9B3D5F-87F9-494F-8288-D4228B2B99D2}" srcId="{DF9AB570-5D31-46FF-82A2-55F69942FF3B}" destId="{AAF38B13-65FE-4C5A-AF07-6EA87089FCC0}" srcOrd="4" destOrd="0" parTransId="{0431C4ED-CDEE-4D46-9EB2-6B59114A6AC4}" sibTransId="{CEE8628A-AA7A-4113-A34B-56118902938D}"/>
    <dgm:cxn modelId="{F79CD05F-D854-4678-A461-C0B9BB68EF8C}" type="presOf" srcId="{275C390F-370E-45F4-B609-B50B90736E2C}" destId="{C10B4585-7204-4DFB-856D-FC0C4D164439}" srcOrd="0" destOrd="0" presId="urn:microsoft.com/office/officeart/2005/8/layout/orgChart1"/>
    <dgm:cxn modelId="{34379941-FD32-4873-AEA0-5829400A7406}" type="presOf" srcId="{CC994AB1-B8BF-45D3-862C-B9A13704D60B}" destId="{C2D0DC85-572C-4EFF-AE83-3A825AC173ED}" srcOrd="0" destOrd="0" presId="urn:microsoft.com/office/officeart/2005/8/layout/orgChart1"/>
    <dgm:cxn modelId="{06F5CD61-A0A4-4DFC-AB90-2609A819ADA3}" type="presOf" srcId="{060D0D09-20D8-4354-AD60-50D6F32673E2}" destId="{7A7D73A0-150A-49E7-81CA-30A06689CEEE}" srcOrd="1" destOrd="0" presId="urn:microsoft.com/office/officeart/2005/8/layout/orgChart1"/>
    <dgm:cxn modelId="{49C33E42-34EB-4CB2-B479-D7876BAC95CF}" type="presOf" srcId="{904A6733-CAE4-43EF-9641-523D94379788}" destId="{1B54BC27-CDA8-425E-8D44-E0D923DD41A1}" srcOrd="0" destOrd="0" presId="urn:microsoft.com/office/officeart/2005/8/layout/orgChart1"/>
    <dgm:cxn modelId="{60AD2B43-F3DC-4EE6-B1DC-3BFAE7EBA3DD}" type="presOf" srcId="{C2F3625E-011A-4422-9F58-0BA5BD9B90AE}" destId="{429B7EE4-710E-4CCE-8952-588DC507DDB9}" srcOrd="0" destOrd="0" presId="urn:microsoft.com/office/officeart/2005/8/layout/orgChart1"/>
    <dgm:cxn modelId="{7E702F43-3428-4337-B5BD-0032679465B5}" srcId="{4588947A-6A73-4928-88BA-E7E2CBBA39B1}" destId="{300DF9F9-0A3B-4750-8E3B-2B36B8AF2904}" srcOrd="0" destOrd="0" parTransId="{D2EEA9CE-8533-4DCE-AC8A-6F033A8F8CF8}" sibTransId="{C222081F-03DF-4A1C-9B8A-4431B6FA2181}"/>
    <dgm:cxn modelId="{36744643-26F3-41ED-9F8C-8D9695A97F8F}" type="presOf" srcId="{0082EAA8-2EC6-492C-9408-075EC628535F}" destId="{2F01D5C4-1D1A-4678-92C2-986503ABD4D3}" srcOrd="1" destOrd="0" presId="urn:microsoft.com/office/officeart/2005/8/layout/orgChart1"/>
    <dgm:cxn modelId="{C2DBB843-E87B-4FD3-8682-E5659AFDD82F}" srcId="{D29E7481-2787-4E76-BDF5-1B026C75E47D}" destId="{0082EAA8-2EC6-492C-9408-075EC628535F}" srcOrd="2" destOrd="0" parTransId="{E05AA685-FA9F-49CB-BF61-8EDF52DEFAC9}" sibTransId="{B00EC0F4-3406-4682-A089-72F0E50E4358}"/>
    <dgm:cxn modelId="{BCA11C64-461A-43E1-9D85-5704219420E0}" type="presOf" srcId="{013507B1-1434-45FB-9F59-1E47E97558C4}" destId="{AC645D01-D43F-4BDA-8E80-BB9C4344B78A}" srcOrd="0" destOrd="0" presId="urn:microsoft.com/office/officeart/2005/8/layout/orgChart1"/>
    <dgm:cxn modelId="{10658B44-8734-4431-AA38-68B82C140DEA}" type="presOf" srcId="{88B1BA71-02E5-4EA7-9102-F19BD5AF95EB}" destId="{78091B05-98E8-4396-B1E1-D2D4DAFCE56A}" srcOrd="1" destOrd="0" presId="urn:microsoft.com/office/officeart/2005/8/layout/orgChart1"/>
    <dgm:cxn modelId="{AB632965-2C14-459D-B4FC-13CE3B5B6B3B}" type="presOf" srcId="{84C73B13-1CA8-4AD4-A339-DD74D5367120}" destId="{178119A4-25C4-4978-B03D-8D592B23F85A}" srcOrd="0" destOrd="0" presId="urn:microsoft.com/office/officeart/2005/8/layout/orgChart1"/>
    <dgm:cxn modelId="{200FA365-7D92-45F1-BC6C-5F5D64383201}" type="presOf" srcId="{300DF9F9-0A3B-4750-8E3B-2B36B8AF2904}" destId="{7D5CBC77-AC54-4809-969A-49ED4893B5E6}" srcOrd="0" destOrd="0" presId="urn:microsoft.com/office/officeart/2005/8/layout/orgChart1"/>
    <dgm:cxn modelId="{8BB6A545-B239-4A1A-B335-B5EAC6370894}" type="presOf" srcId="{DF9AB570-5D31-46FF-82A2-55F69942FF3B}" destId="{9F4145B1-78F0-41D4-9C3D-B1B89738A3D3}" srcOrd="0" destOrd="0" presId="urn:microsoft.com/office/officeart/2005/8/layout/orgChart1"/>
    <dgm:cxn modelId="{35082267-423E-4823-8377-C845FCA3CD73}" type="presOf" srcId="{257EA507-2B46-4163-B88D-FBFFFB2DD7D4}" destId="{27FA4652-69C0-4D57-8F06-72C75DE4BE0B}" srcOrd="0" destOrd="0" presId="urn:microsoft.com/office/officeart/2005/8/layout/orgChart1"/>
    <dgm:cxn modelId="{DBCAE268-6C52-4202-913A-16B21F4B9BF2}" type="presOf" srcId="{DD9FABFF-CA6C-4DF9-A217-7095AE18D639}" destId="{49815CA2-1626-4C87-9216-5B5783CE387A}" srcOrd="0" destOrd="0" presId="urn:microsoft.com/office/officeart/2005/8/layout/orgChart1"/>
    <dgm:cxn modelId="{42E05549-B225-4FC9-AB06-179F055D4642}" type="presOf" srcId="{1CE0E3D5-1476-458D-9EFB-FAB2DD3EAA3C}" destId="{AA88BEB1-4E6F-48EA-A483-541A26995DAB}" srcOrd="0" destOrd="0" presId="urn:microsoft.com/office/officeart/2005/8/layout/orgChart1"/>
    <dgm:cxn modelId="{A207E269-5834-4236-B216-03E1C7525895}" type="presOf" srcId="{4BAAF82B-0657-4F45-AD05-95EB7B138B33}" destId="{8A32B75F-6164-446E-AB7A-F3B90C3D8AD2}" srcOrd="0" destOrd="0" presId="urn:microsoft.com/office/officeart/2005/8/layout/orgChart1"/>
    <dgm:cxn modelId="{C274574A-B1BE-4759-A09F-E21A0E6EC713}" type="presOf" srcId="{5921BC2D-A897-4ED6-AD82-E28B7849B310}" destId="{002BD360-4468-4AC5-B010-6B2671BA399A}" srcOrd="1" destOrd="0" presId="urn:microsoft.com/office/officeart/2005/8/layout/orgChart1"/>
    <dgm:cxn modelId="{12DAA54A-2363-4975-B065-3543D2725941}" type="presOf" srcId="{FFAA1D71-6AF5-49C0-BB55-8D43449D504F}" destId="{FEAECF30-46D7-49EC-9456-C8C5AD00DC1B}" srcOrd="1" destOrd="0" presId="urn:microsoft.com/office/officeart/2005/8/layout/orgChart1"/>
    <dgm:cxn modelId="{B55CEB6A-A2D0-41F8-99BD-ACD8D898BC43}" type="presOf" srcId="{988B7A0F-62B5-436E-BAE2-3957058F874C}" destId="{47F01169-92DD-4290-AC4A-3C246F910F4D}" srcOrd="0" destOrd="0" presId="urn:microsoft.com/office/officeart/2005/8/layout/orgChart1"/>
    <dgm:cxn modelId="{39B08C6B-B3B0-4966-8E38-7DC3FB6A7D75}" type="presOf" srcId="{CC994AB1-B8BF-45D3-862C-B9A13704D60B}" destId="{CF6868D2-ED21-402A-BDDF-5E77EB998EE2}" srcOrd="1" destOrd="0" presId="urn:microsoft.com/office/officeart/2005/8/layout/orgChart1"/>
    <dgm:cxn modelId="{6C36C46B-8BF6-4387-A3B6-3804B7943CDD}" type="presOf" srcId="{C03ADA81-5B1F-4633-92BB-CDCE7CB6416B}" destId="{47C83D4F-EF81-4B2C-8EA6-39A7E0512D5E}" srcOrd="0" destOrd="0" presId="urn:microsoft.com/office/officeart/2005/8/layout/orgChart1"/>
    <dgm:cxn modelId="{A646144C-5D58-4503-BB70-C387B01D44AB}" srcId="{18B4D4F6-7EAC-4CE1-8D40-A6BEE57CDEEC}" destId="{A4048FA8-71E8-4872-84D1-1960F3A01453}" srcOrd="3" destOrd="0" parTransId="{5A506C08-5C2B-46FC-B10A-7B74456103A1}" sibTransId="{39D0F21C-20CC-432A-8DFC-EF688EED52DC}"/>
    <dgm:cxn modelId="{2281666C-7735-40E0-A4A4-16C4DA9014D3}" type="presOf" srcId="{060D0D09-20D8-4354-AD60-50D6F32673E2}" destId="{75D0521A-00D6-4987-B0C2-D706901DBA10}" srcOrd="0" destOrd="0" presId="urn:microsoft.com/office/officeart/2005/8/layout/orgChart1"/>
    <dgm:cxn modelId="{9AA6674C-D01C-47DD-8F61-FC7D7810F84B}" type="presOf" srcId="{883D710E-6029-4DA6-A5F3-17390E512901}" destId="{BB7CACBB-7773-4AB2-A343-CBDC7C80D8EC}" srcOrd="0" destOrd="0" presId="urn:microsoft.com/office/officeart/2005/8/layout/orgChart1"/>
    <dgm:cxn modelId="{51B4B74C-3294-4A52-B8EE-31204DE7716B}" srcId="{D12F1049-B087-459F-8E4E-6162FA42EBC1}" destId="{B15F782D-5A50-41E2-B7B5-0BFB84621123}" srcOrd="2" destOrd="0" parTransId="{F8C587DD-F275-4B2C-B8CB-1A7878EAF44E}" sibTransId="{894C79F4-A845-47A6-BB8D-8397297DDD4E}"/>
    <dgm:cxn modelId="{2E9B624D-F51A-49CD-A1B3-F09727348071}" type="presOf" srcId="{531AF4B6-8511-49C0-A703-69E475D002F0}" destId="{B7FF3C36-831C-48BA-967B-ABF18E20E827}" srcOrd="1" destOrd="0" presId="urn:microsoft.com/office/officeart/2005/8/layout/orgChart1"/>
    <dgm:cxn modelId="{422FEE6E-1983-472B-A536-F6C12FD18B17}" srcId="{4588947A-6A73-4928-88BA-E7E2CBBA39B1}" destId="{84C73B13-1CA8-4AD4-A339-DD74D5367120}" srcOrd="1" destOrd="0" parTransId="{013507B1-1434-45FB-9F59-1E47E97558C4}" sibTransId="{5AEEA269-78BF-434B-8EDB-16CB57380394}"/>
    <dgm:cxn modelId="{4F25C86F-BF20-4AE7-BD2C-FEED4B19AEC9}" type="presOf" srcId="{0343B9A7-2C92-4B3B-87ED-31DA203FB61A}" destId="{3FCF624C-95C1-4246-9D1C-6E46245A0109}" srcOrd="0" destOrd="0" presId="urn:microsoft.com/office/officeart/2005/8/layout/orgChart1"/>
    <dgm:cxn modelId="{2B78C86F-CDA1-42AE-9FA7-4F4D1A285B35}" type="presOf" srcId="{14AAD7D6-AF87-4EFD-8650-BDF8381A9FCC}" destId="{4B27FDBC-3850-4B8C-920E-D2988A16C254}" srcOrd="1" destOrd="0" presId="urn:microsoft.com/office/officeart/2005/8/layout/orgChart1"/>
    <dgm:cxn modelId="{B1E80970-EB20-431C-AE1F-9D5DE0E55EE3}" type="presOf" srcId="{D1586B29-D13B-4E5D-8417-327663C9036D}" destId="{D96B2584-BF17-4242-81CB-4ABABAE061D4}" srcOrd="0" destOrd="0" presId="urn:microsoft.com/office/officeart/2005/8/layout/orgChart1"/>
    <dgm:cxn modelId="{8AA7F050-0CBB-43E6-B53D-C491CF7C695A}" type="presOf" srcId="{25E25023-A3E0-4566-965E-E17E961C1CC6}" destId="{B23F6D8A-DD8D-4D24-BD45-D64677C00E32}" srcOrd="0" destOrd="0" presId="urn:microsoft.com/office/officeart/2005/8/layout/orgChart1"/>
    <dgm:cxn modelId="{2DFE8551-9F33-4C34-90FA-ABDC297412DA}" srcId="{D3BF6E77-DA9E-4D5B-BE3B-C9074EDC6A07}" destId="{4A797522-1A72-4A02-81C3-A82082A76774}" srcOrd="0" destOrd="0" parTransId="{0139927C-C054-416D-BBD5-ACC32872109F}" sibTransId="{9AA2E839-9D49-45CC-B9D6-0E452A598A86}"/>
    <dgm:cxn modelId="{59EA9652-8E0A-4D4F-8F91-54DF0E25C604}" type="presOf" srcId="{E05AA685-FA9F-49CB-BF61-8EDF52DEFAC9}" destId="{8F3D1B1A-BD04-4F57-BC16-07C7B959DC6B}" srcOrd="0" destOrd="0" presId="urn:microsoft.com/office/officeart/2005/8/layout/orgChart1"/>
    <dgm:cxn modelId="{82EA9672-AFB1-4C7C-881E-5B9987E702FF}" srcId="{D12F1049-B087-459F-8E4E-6162FA42EBC1}" destId="{4588947A-6A73-4928-88BA-E7E2CBBA39B1}" srcOrd="3" destOrd="0" parTransId="{A4010E07-1D7B-442F-8B8F-D3DEA88430AD}" sibTransId="{6B4C2AA7-F76F-4104-BF0A-379480F36104}"/>
    <dgm:cxn modelId="{A66A8153-92AF-44A8-9EE2-7366C911638D}" srcId="{B15F782D-5A50-41E2-B7B5-0BFB84621123}" destId="{FA3FE277-6FB4-4DD6-AB52-4B17C6D12911}" srcOrd="1" destOrd="0" parTransId="{D1CC32C7-26BC-406A-8E87-D02704745A41}" sibTransId="{035C12D7-5F04-44C8-A22E-280652467327}"/>
    <dgm:cxn modelId="{2C70BC53-1E84-4737-97A9-A85999EA1AE8}" type="presOf" srcId="{D29E7481-2787-4E76-BDF5-1B026C75E47D}" destId="{3BDD9A23-4C2C-4922-8F67-16A05159D8CA}" srcOrd="0" destOrd="0" presId="urn:microsoft.com/office/officeart/2005/8/layout/orgChart1"/>
    <dgm:cxn modelId="{8EF64E74-02EC-440C-9083-8A2CC8E8E5E0}" srcId="{C2F3625E-011A-4422-9F58-0BA5BD9B90AE}" destId="{5921BC2D-A897-4ED6-AD82-E28B7849B310}" srcOrd="0" destOrd="0" parTransId="{67442E35-2DE0-4086-A9BC-432094C07467}" sibTransId="{12D61DE0-07CE-4E66-8506-242961945BF7}"/>
    <dgm:cxn modelId="{DD1EA354-BDD2-481B-906B-CCBB90FD8D5A}" type="presOf" srcId="{531AF4B6-8511-49C0-A703-69E475D002F0}" destId="{2E71694D-C664-4CB5-8695-C66B3B39F0DF}" srcOrd="0" destOrd="0" presId="urn:microsoft.com/office/officeart/2005/8/layout/orgChart1"/>
    <dgm:cxn modelId="{43EA1755-E561-4062-A21D-365E4DB8819B}" type="presOf" srcId="{200B5C7E-C499-4D7C-A91A-59EA7FC32CB8}" destId="{CBDA8B75-1187-4B66-B954-9301B6555F41}" srcOrd="0" destOrd="0" presId="urn:microsoft.com/office/officeart/2005/8/layout/orgChart1"/>
    <dgm:cxn modelId="{62009A55-B83C-4770-9315-03F0018357E0}" type="presOf" srcId="{2A2CCB3A-30CC-4493-8180-6D4C423417EA}" destId="{831D969E-A688-427F-A79F-122617AC0CF2}" srcOrd="0" destOrd="0" presId="urn:microsoft.com/office/officeart/2005/8/layout/orgChart1"/>
    <dgm:cxn modelId="{DD6EBD75-F521-44B7-95C2-DDAC62EBB0B3}" srcId="{D29E7481-2787-4E76-BDF5-1B026C75E47D}" destId="{25E25023-A3E0-4566-965E-E17E961C1CC6}" srcOrd="1" destOrd="0" parTransId="{47B4FD7D-3081-44D5-A820-18FD7EFBE0FC}" sibTransId="{166F867A-23FE-4B4A-B480-7EF3CC26090A}"/>
    <dgm:cxn modelId="{20D98B76-EB3F-40FF-B341-CCC1807497F9}" type="presOf" srcId="{3B28F387-43EA-4DF3-9233-2AFB1D976F7C}" destId="{15E42BCC-9F4E-4D00-8A66-686319762B41}" srcOrd="0" destOrd="0" presId="urn:microsoft.com/office/officeart/2005/8/layout/orgChart1"/>
    <dgm:cxn modelId="{CEDCBD56-0A61-4581-878B-0FF4A1F1DC5A}" srcId="{0AEE537B-B36B-4861-8B9C-1C8CD9F0DFD3}" destId="{FA8A7B86-7A03-4A86-B0E1-4207BF1BE5C6}" srcOrd="1" destOrd="0" parTransId="{1B316E05-78FB-467E-9378-894562A7B17E}" sibTransId="{A4DCCA8E-58B3-494B-8B58-96641D9D6023}"/>
    <dgm:cxn modelId="{9167D756-3FC9-4FD8-A9CF-B3F606060E52}" type="presOf" srcId="{0431C4ED-CDEE-4D46-9EB2-6B59114A6AC4}" destId="{76E4A24B-A626-4D5E-BC19-AFDA81EDCBAE}" srcOrd="0" destOrd="0" presId="urn:microsoft.com/office/officeart/2005/8/layout/orgChart1"/>
    <dgm:cxn modelId="{4AE25377-E3DD-4CDE-B372-A86FA33BE3B7}" srcId="{D12F1049-B087-459F-8E4E-6162FA42EBC1}" destId="{C03ADA81-5B1F-4633-92BB-CDCE7CB6416B}" srcOrd="0" destOrd="0" parTransId="{7006AFB9-D81A-41BE-BDE1-D28F77FEF47C}" sibTransId="{19D5339F-D942-4ED6-BC0D-891C081AE180}"/>
    <dgm:cxn modelId="{5B8B1178-D059-4D86-A168-14305272F764}" type="presOf" srcId="{AB7119C6-9844-444B-927F-DFE99B8F6123}" destId="{40226C54-0858-40FB-958E-E507176B0111}" srcOrd="0" destOrd="0" presId="urn:microsoft.com/office/officeart/2005/8/layout/orgChart1"/>
    <dgm:cxn modelId="{36A14159-21C2-4837-B6D6-88AF128E75F9}" type="presOf" srcId="{AAF38B13-65FE-4C5A-AF07-6EA87089FCC0}" destId="{F3AFBC48-C3DE-4887-BA9B-5EA5872BBCEE}" srcOrd="1" destOrd="0" presId="urn:microsoft.com/office/officeart/2005/8/layout/orgChart1"/>
    <dgm:cxn modelId="{439A137C-E5F0-44CD-93D9-D42CB862C3B4}" type="presOf" srcId="{A4048FA8-71E8-4872-84D1-1960F3A01453}" destId="{A852007F-614D-499C-9789-B9FD8AF3195B}" srcOrd="0" destOrd="0" presId="urn:microsoft.com/office/officeart/2005/8/layout/orgChart1"/>
    <dgm:cxn modelId="{D32C847E-F223-4072-A215-B216F28CAB37}" type="presOf" srcId="{6FE1BE5D-CCE4-4ADC-8FAD-722D389CE1F5}" destId="{7BD8007B-7AE6-4F4D-A1F8-109D673A4F37}" srcOrd="0" destOrd="0" presId="urn:microsoft.com/office/officeart/2005/8/layout/orgChart1"/>
    <dgm:cxn modelId="{5F0FC57F-C88D-4483-9CD9-2710F6C017D0}" type="presOf" srcId="{4A797522-1A72-4A02-81C3-A82082A76774}" destId="{9BDB4230-1E1C-412D-953A-65178008DE58}" srcOrd="1" destOrd="0" presId="urn:microsoft.com/office/officeart/2005/8/layout/orgChart1"/>
    <dgm:cxn modelId="{B5F9CD7F-0CB8-47FD-954A-383AEE968C7A}" srcId="{4588947A-6A73-4928-88BA-E7E2CBBA39B1}" destId="{708FC3F9-E4AF-4020-8488-CC69107D034D}" srcOrd="2" destOrd="0" parTransId="{DD9FABFF-CA6C-4DF9-A217-7095AE18D639}" sibTransId="{F80626BC-AD14-476A-8C56-670AADA5E316}"/>
    <dgm:cxn modelId="{6E98B481-0CA3-4CF0-9A90-89DA83A407A3}" type="presOf" srcId="{A4010E07-1D7B-442F-8B8F-D3DEA88430AD}" destId="{484AC300-B364-4410-9139-DB02EE4C3AF6}" srcOrd="0" destOrd="0" presId="urn:microsoft.com/office/officeart/2005/8/layout/orgChart1"/>
    <dgm:cxn modelId="{3D1B3582-1D1E-416F-8A97-5ECB5C995067}" type="presOf" srcId="{429DE7D3-E100-4673-B39D-5E0DB30F0983}" destId="{E85A2C32-AEF2-49B4-B12A-93D0A642A419}" srcOrd="0" destOrd="0" presId="urn:microsoft.com/office/officeart/2005/8/layout/orgChart1"/>
    <dgm:cxn modelId="{8842F983-C226-4DD0-B7BB-1DE258D66682}" type="presOf" srcId="{D1CC32C7-26BC-406A-8E87-D02704745A41}" destId="{76C293AC-54A1-4D66-A124-3616324D04E8}" srcOrd="0" destOrd="0" presId="urn:microsoft.com/office/officeart/2005/8/layout/orgChart1"/>
    <dgm:cxn modelId="{46A27085-14ED-4477-B990-90F861E5F353}" type="presOf" srcId="{D12F1049-B087-459F-8E4E-6162FA42EBC1}" destId="{2628BF68-209D-45CF-B491-0A7DC6EE5AF2}" srcOrd="0" destOrd="0" presId="urn:microsoft.com/office/officeart/2005/8/layout/orgChart1"/>
    <dgm:cxn modelId="{772B5B87-7744-4C8D-B9B0-7DC17DBB42D6}" type="presOf" srcId="{18B4D4F6-7EAC-4CE1-8D40-A6BEE57CDEEC}" destId="{6CA22B72-9C93-4B02-A426-B27133CCEA51}" srcOrd="1" destOrd="0" presId="urn:microsoft.com/office/officeart/2005/8/layout/orgChart1"/>
    <dgm:cxn modelId="{B9868F8A-FDA1-4DB2-8653-FD71A7F3F6E0}" type="presOf" srcId="{6042BA1A-80F0-48B2-8885-33E33A31A4D6}" destId="{E4A812BD-425F-4C92-AB43-C3BF02D7E530}" srcOrd="0" destOrd="0" presId="urn:microsoft.com/office/officeart/2005/8/layout/orgChart1"/>
    <dgm:cxn modelId="{7332B98A-B59F-4BD7-9121-2BAF5ABC033D}" srcId="{00498FA9-44EE-498D-B5A5-AEE8D3550A9A}" destId="{B5F9737D-5218-4568-AF9C-CF4BFBEC1429}" srcOrd="0" destOrd="0" parTransId="{64EAE86A-9E04-4135-B30B-4E89B982FA6E}" sibTransId="{BD7F5A8C-234B-4D64-88EA-D9CC8C596750}"/>
    <dgm:cxn modelId="{D37F188C-D1CC-47C1-9786-EAAA2EC6F3DD}" srcId="{C03ADA81-5B1F-4633-92BB-CDCE7CB6416B}" destId="{18B4D4F6-7EAC-4CE1-8D40-A6BEE57CDEEC}" srcOrd="1" destOrd="0" parTransId="{C62A343F-5C3B-42CF-AA1C-0A0A1E87F28D}" sibTransId="{2C70F554-F6E0-412C-9E50-387AF1906D3F}"/>
    <dgm:cxn modelId="{16C01D8F-589F-4A05-8AA5-5312D1D28EC3}" type="presOf" srcId="{5215D899-CA36-49AE-B911-0232B555B12A}" destId="{87DC52C3-9AED-4125-8C92-4F1911953082}" srcOrd="1" destOrd="0" presId="urn:microsoft.com/office/officeart/2005/8/layout/orgChart1"/>
    <dgm:cxn modelId="{9B283490-3908-4736-9833-B31262E5E590}" type="presOf" srcId="{B15F782D-5A50-41E2-B7B5-0BFB84621123}" destId="{87EDD5E6-5425-4FF8-82B2-24B306F26395}" srcOrd="1" destOrd="0" presId="urn:microsoft.com/office/officeart/2005/8/layout/orgChart1"/>
    <dgm:cxn modelId="{0EFB5592-AD6E-4B18-99C8-971B9F355787}" type="presOf" srcId="{6FE1BE5D-CCE4-4ADC-8FAD-722D389CE1F5}" destId="{2792AA88-463E-4261-902D-7A7703B5FEB0}" srcOrd="1" destOrd="0" presId="urn:microsoft.com/office/officeart/2005/8/layout/orgChart1"/>
    <dgm:cxn modelId="{9B436293-49F5-4B78-8BB0-78D7DD64B4E3}" type="presOf" srcId="{25E25023-A3E0-4566-965E-E17E961C1CC6}" destId="{F96EC9F9-FBC1-4FAB-8F17-46AC7C8DB6A6}" srcOrd="1" destOrd="0" presId="urn:microsoft.com/office/officeart/2005/8/layout/orgChart1"/>
    <dgm:cxn modelId="{E9F8FF93-BC80-4F8B-AEDD-4C03EFA14FFD}" type="presOf" srcId="{257EA507-2B46-4163-B88D-FBFFFB2DD7D4}" destId="{6F249562-6872-4745-B68A-73E954E10435}" srcOrd="1" destOrd="0" presId="urn:microsoft.com/office/officeart/2005/8/layout/orgChart1"/>
    <dgm:cxn modelId="{B1F50F94-F7EF-4F9A-9D14-3DA1194A2DAA}" type="presOf" srcId="{DA21546D-3FFE-45D4-ABFA-679AD2A76D59}" destId="{F13B0467-D594-4BAB-9B23-A078CE0D9DC7}" srcOrd="1" destOrd="0" presId="urn:microsoft.com/office/officeart/2005/8/layout/orgChart1"/>
    <dgm:cxn modelId="{B42CCE96-343F-4E2C-BC8D-EDDE308FFB34}" srcId="{18B4D4F6-7EAC-4CE1-8D40-A6BEE57CDEEC}" destId="{6FE1BE5D-CCE4-4ADC-8FAD-722D389CE1F5}" srcOrd="4" destOrd="0" parTransId="{988B7A0F-62B5-436E-BAE2-3957058F874C}" sibTransId="{3327247A-9052-4821-A2CC-0E305FCE649E}"/>
    <dgm:cxn modelId="{921E6897-C392-4ECA-B798-99B254F4BEE8}" srcId="{4588947A-6A73-4928-88BA-E7E2CBBA39B1}" destId="{904A6733-CAE4-43EF-9641-523D94379788}" srcOrd="3" destOrd="0" parTransId="{429DE7D3-E100-4673-B39D-5E0DB30F0983}" sibTransId="{2BB98EF4-ED1B-4CCD-A791-CD76F39B59DE}"/>
    <dgm:cxn modelId="{BEC65699-25B8-4093-91C1-F6F7ACAC050E}" srcId="{1D379F18-7393-4909-A643-7F2AFED3FC74}" destId="{D12F1049-B087-459F-8E4E-6162FA42EBC1}" srcOrd="0" destOrd="0" parTransId="{248C012F-25A5-4AE5-9E08-B69400E7679A}" sibTransId="{2FC2A7C9-7B80-4EAB-96B2-3E645774DC4A}"/>
    <dgm:cxn modelId="{D478BD99-9936-457E-B994-9DCF49CEB77A}" srcId="{FA3FE277-6FB4-4DD6-AB52-4B17C6D12911}" destId="{1CDC5DAF-B68D-4216-86C4-42023D571D41}" srcOrd="1" destOrd="0" parTransId="{D1586B29-D13B-4E5D-8417-327663C9036D}" sibTransId="{9BC8A575-6B95-4F51-BB49-2010C22E8161}"/>
    <dgm:cxn modelId="{48EA4E9E-E2DB-4F80-9523-5E869F0D3E9E}" type="presOf" srcId="{4588947A-6A73-4928-88BA-E7E2CBBA39B1}" destId="{F6B59F33-2EE5-46EB-AEF5-905E4AEBD18A}" srcOrd="1" destOrd="0" presId="urn:microsoft.com/office/officeart/2005/8/layout/orgChart1"/>
    <dgm:cxn modelId="{06718F9E-ACC2-4EB8-929A-53461C782C46}" srcId="{B5F9737D-5218-4568-AF9C-CF4BFBEC1429}" destId="{23C885BD-D868-4FEC-9554-F46F010319C1}" srcOrd="0" destOrd="0" parTransId="{FCCA86BE-FB46-401B-9E7C-2A7736614ACA}" sibTransId="{77AE85B6-FA0F-485C-AABD-BE9B6ECD7397}"/>
    <dgm:cxn modelId="{4FA73F9F-8A60-4E19-B3B5-241236F10F2C}" type="presOf" srcId="{1D379F18-7393-4909-A643-7F2AFED3FC74}" destId="{F1B06E24-EB4E-4677-8C20-2E685501F041}" srcOrd="0" destOrd="0" presId="urn:microsoft.com/office/officeart/2005/8/layout/orgChart1"/>
    <dgm:cxn modelId="{5F01A39F-EA67-4869-A421-D6F8A5A2ABAE}" type="presOf" srcId="{C03ADA81-5B1F-4633-92BB-CDCE7CB6416B}" destId="{8AB849F4-9C54-492A-B36D-96F1FF6E71B9}" srcOrd="1" destOrd="0" presId="urn:microsoft.com/office/officeart/2005/8/layout/orgChart1"/>
    <dgm:cxn modelId="{2AF363A3-9114-405F-91F3-D65D465822CC}" srcId="{DF9AB570-5D31-46FF-82A2-55F69942FF3B}" destId="{0343B9A7-2C92-4B3B-87ED-31DA203FB61A}" srcOrd="1" destOrd="0" parTransId="{AB7119C6-9844-444B-927F-DFE99B8F6123}" sibTransId="{FD1EB01A-4F53-4CC9-8034-9EF7324711B0}"/>
    <dgm:cxn modelId="{26D350A3-820F-47F5-B5F2-264C68AEF42B}" type="presOf" srcId="{FA8A7B86-7A03-4A86-B0E1-4207BF1BE5C6}" destId="{3180D07D-CCEF-47DB-B60A-89890DB18FB7}" srcOrd="0" destOrd="0" presId="urn:microsoft.com/office/officeart/2005/8/layout/orgChart1"/>
    <dgm:cxn modelId="{7262A8A4-6896-4614-BEF6-ACC04D28729A}" type="presOf" srcId="{23C885BD-D868-4FEC-9554-F46F010319C1}" destId="{E150026C-EC00-494B-8C31-B9BA8836BEDA}" srcOrd="0" destOrd="0" presId="urn:microsoft.com/office/officeart/2005/8/layout/orgChart1"/>
    <dgm:cxn modelId="{A719DAA4-5B2A-42DC-BF31-21F351529C4F}" type="presOf" srcId="{C62A343F-5C3B-42CF-AA1C-0A0A1E87F28D}" destId="{52228B05-C0B9-4C68-AD4B-512803299C5E}" srcOrd="0" destOrd="0" presId="urn:microsoft.com/office/officeart/2005/8/layout/orgChart1"/>
    <dgm:cxn modelId="{20BA70A5-01F5-48FA-AB4B-8FC77B761F02}" type="presOf" srcId="{A4048FA8-71E8-4872-84D1-1960F3A01453}" destId="{FC23906C-C6A0-4642-8907-29AED2576E98}" srcOrd="1" destOrd="0" presId="urn:microsoft.com/office/officeart/2005/8/layout/orgChart1"/>
    <dgm:cxn modelId="{70BC7AA6-D6E9-405E-B7B5-91551DC89160}" srcId="{D12F1049-B087-459F-8E4E-6162FA42EBC1}" destId="{DF9AB570-5D31-46FF-82A2-55F69942FF3B}" srcOrd="4" destOrd="0" parTransId="{0E4C06AD-B04D-4EE8-8581-7AAEF524A18C}" sibTransId="{05F3A7E3-FA74-4ABD-B20B-39E02B164C93}"/>
    <dgm:cxn modelId="{BB3398A6-2394-4CF9-8B8A-FD1616B967CA}" type="presOf" srcId="{AAF38B13-65FE-4C5A-AF07-6EA87089FCC0}" destId="{1ABF2C0F-F729-4AF4-83FA-0592BBC5A5EB}" srcOrd="0" destOrd="0" presId="urn:microsoft.com/office/officeart/2005/8/layout/orgChart1"/>
    <dgm:cxn modelId="{70733DAA-6E29-4D47-9408-941D376D52A0}" srcId="{18B4D4F6-7EAC-4CE1-8D40-A6BEE57CDEEC}" destId="{CC994AB1-B8BF-45D3-862C-B9A13704D60B}" srcOrd="2" destOrd="0" parTransId="{57772166-4103-44DD-A827-55FE7225CE92}" sibTransId="{70E89934-FBAA-45CF-BA47-7E4D8D423B2F}"/>
    <dgm:cxn modelId="{100C18AF-CEB0-423D-935E-9F12349FC9E6}" type="presOf" srcId="{67442E35-2DE0-4086-A9BC-432094C07467}" destId="{BF3FF5D2-5C52-4C0B-8C58-AA81E0394FED}" srcOrd="0" destOrd="0" presId="urn:microsoft.com/office/officeart/2005/8/layout/orgChart1"/>
    <dgm:cxn modelId="{9ABBEBB1-E3BD-4310-861B-2FE3501D4927}" type="presOf" srcId="{0E4C06AD-B04D-4EE8-8581-7AAEF524A18C}" destId="{EF7CFC8A-A3F7-45CA-8333-1900F70A9A9F}" srcOrd="0" destOrd="0" presId="urn:microsoft.com/office/officeart/2005/8/layout/orgChart1"/>
    <dgm:cxn modelId="{C933D5B2-B9EC-4040-ABB8-1B40D91F0409}" type="presOf" srcId="{5A506C08-5C2B-46FC-B10A-7B74456103A1}" destId="{1F0A9E8D-0001-4EFA-A003-F45702275897}" srcOrd="0" destOrd="0" presId="urn:microsoft.com/office/officeart/2005/8/layout/orgChart1"/>
    <dgm:cxn modelId="{E4ACF6B2-9DDC-451C-8591-2FA3843BA288}" type="presOf" srcId="{64EAE86A-9E04-4135-B30B-4E89B982FA6E}" destId="{62807A1B-33F2-4375-B34F-652893269AF8}" srcOrd="0" destOrd="0" presId="urn:microsoft.com/office/officeart/2005/8/layout/orgChart1"/>
    <dgm:cxn modelId="{EC206AB3-4B16-480C-B02C-37DDDD03C440}" type="presOf" srcId="{FA8A7B86-7A03-4A86-B0E1-4207BF1BE5C6}" destId="{39D4F870-ED95-46F5-A118-CADE22B23885}" srcOrd="1" destOrd="0" presId="urn:microsoft.com/office/officeart/2005/8/layout/orgChart1"/>
    <dgm:cxn modelId="{D2BF6AB3-23C7-491A-B915-8ACAEECF6DAE}" srcId="{0AEE537B-B36B-4861-8B9C-1C8CD9F0DFD3}" destId="{455CAF9A-162F-402D-95A0-69D3E1C35CF1}" srcOrd="0" destOrd="0" parTransId="{E743D7BC-9134-4E44-B176-9B9A2842DD0C}" sibTransId="{4B589271-EC6E-41BC-87F3-95D9EE224117}"/>
    <dgm:cxn modelId="{9388B9B3-39EC-4177-AB9E-8B6D0BC086A1}" type="presOf" srcId="{1ACD8338-7D7D-4C89-8EBD-0FBBA4F1DD56}" destId="{4A8AC932-6EC7-4024-8B23-5DDFFC5E13EC}" srcOrd="1" destOrd="0" presId="urn:microsoft.com/office/officeart/2005/8/layout/orgChart1"/>
    <dgm:cxn modelId="{059A73B4-80FA-46AE-A615-2608EF75008C}" srcId="{C03ADA81-5B1F-4633-92BB-CDCE7CB6416B}" destId="{0AEE537B-B36B-4861-8B9C-1C8CD9F0DFD3}" srcOrd="2" destOrd="0" parTransId="{ED0089BB-C378-483F-AC30-60CDEFC97D80}" sibTransId="{782405DD-7B1E-4B5F-A547-4526F705850B}"/>
    <dgm:cxn modelId="{239DEEB4-215A-4B0F-9CEF-4794CC3E5922}" type="presOf" srcId="{88B1BA71-02E5-4EA7-9102-F19BD5AF95EB}" destId="{D5F05E88-BB38-4205-9BBD-2D355C802648}" srcOrd="0" destOrd="0" presId="urn:microsoft.com/office/officeart/2005/8/layout/orgChart1"/>
    <dgm:cxn modelId="{F04A9FB5-41A7-49BE-85F2-2829E0D6494B}" type="presOf" srcId="{E7CF73DB-46A0-4242-BE49-A8F36D4A6587}" destId="{340EEC9F-1AE8-42F4-BEC5-87E8715FC0CF}" srcOrd="0" destOrd="0" presId="urn:microsoft.com/office/officeart/2005/8/layout/orgChart1"/>
    <dgm:cxn modelId="{BD4FEBB5-D4D7-43F6-9BC2-355FF32C5359}" srcId="{18B4D4F6-7EAC-4CE1-8D40-A6BEE57CDEEC}" destId="{DA21546D-3FFE-45D4-ABFA-679AD2A76D59}" srcOrd="1" destOrd="0" parTransId="{099088E6-918B-46A0-8A90-EF702047D69F}" sibTransId="{7C637F18-A09B-45DA-B524-FDB3F492D8BE}"/>
    <dgm:cxn modelId="{2F3A6ABA-DC56-4D19-B294-9D6F9672E8EE}" srcId="{DF9AB570-5D31-46FF-82A2-55F69942FF3B}" destId="{531AF4B6-8511-49C0-A703-69E475D002F0}" srcOrd="0" destOrd="0" parTransId="{0316D625-9271-4DAF-9EE7-B1F91A776009}" sibTransId="{9DB3CDFE-DA8C-4DB2-ADB7-7B3CAD67C6B6}"/>
    <dgm:cxn modelId="{94E182BC-188C-423A-A391-CE0327C2A97A}" type="presOf" srcId="{1CDC5DAF-B68D-4216-86C4-42023D571D41}" destId="{9EB7548D-AD85-4D78-BFE0-6863C93B6419}" srcOrd="1" destOrd="0" presId="urn:microsoft.com/office/officeart/2005/8/layout/orgChart1"/>
    <dgm:cxn modelId="{AEFBB5BC-0451-4F70-A26C-8912189B9DBB}" type="presOf" srcId="{5215D899-CA36-49AE-B911-0232B555B12A}" destId="{09C6BEE7-3B8B-4604-B834-7DE12244DA2E}" srcOrd="0" destOrd="0" presId="urn:microsoft.com/office/officeart/2005/8/layout/orgChart1"/>
    <dgm:cxn modelId="{F52015BE-CCF3-4388-B195-36081249B129}" type="presOf" srcId="{50C0BDE8-BCB0-4E27-BB2B-348613050C53}" destId="{57D587E9-6D42-40B6-82A2-A957C4E6BA4E}" srcOrd="0" destOrd="0" presId="urn:microsoft.com/office/officeart/2005/8/layout/orgChart1"/>
    <dgm:cxn modelId="{AD4269C0-02DB-400B-9D8E-88DABE6E1537}" type="presOf" srcId="{7006AFB9-D81A-41BE-BDE1-D28F77FEF47C}" destId="{21C98FF2-253E-4761-A079-2310751B897D}" srcOrd="0" destOrd="0" presId="urn:microsoft.com/office/officeart/2005/8/layout/orgChart1"/>
    <dgm:cxn modelId="{87E64BC2-EC3C-46AE-AEC4-AB571E630DAA}" type="presOf" srcId="{1CDC5DAF-B68D-4216-86C4-42023D571D41}" destId="{5EC5E5EF-D4E8-4ABD-A8F5-21DFC897A58A}" srcOrd="0" destOrd="0" presId="urn:microsoft.com/office/officeart/2005/8/layout/orgChart1"/>
    <dgm:cxn modelId="{8B2D91C4-C8B5-4439-BC78-AAD608CC65B1}" type="presOf" srcId="{42B24170-7300-45E8-836F-1BA65A4C0D19}" destId="{EE497841-D639-4FE5-A0A2-BB8790E38A5E}" srcOrd="0" destOrd="0" presId="urn:microsoft.com/office/officeart/2005/8/layout/orgChart1"/>
    <dgm:cxn modelId="{A9B1BDC4-2BAF-40CF-9F73-61257A47CE19}" type="presOf" srcId="{34DC0F1E-0BA4-4A50-BFAF-DC485A0057A0}" destId="{E618A56E-4835-438D-9F46-24204A8FFE73}" srcOrd="1" destOrd="0" presId="urn:microsoft.com/office/officeart/2005/8/layout/orgChart1"/>
    <dgm:cxn modelId="{673629C5-C7EE-4D87-B038-DA386F301E61}" type="presOf" srcId="{FFAA1D71-6AF5-49C0-BB55-8D43449D504F}" destId="{AB7C32FA-8729-4BBB-9E27-0EFA3C7BEE03}" srcOrd="0" destOrd="0" presId="urn:microsoft.com/office/officeart/2005/8/layout/orgChart1"/>
    <dgm:cxn modelId="{080A25C6-DA8B-4159-B7A1-2305E59340B2}" type="presOf" srcId="{00AC152E-620E-4F4E-9590-FFCB99AD7AA2}" destId="{DA68F1FF-F7A1-4524-9F86-23AB8432674D}" srcOrd="0" destOrd="0" presId="urn:microsoft.com/office/officeart/2005/8/layout/orgChart1"/>
    <dgm:cxn modelId="{93772CC6-6BB1-4A1B-A61E-E337B9CA29FD}" type="presOf" srcId="{708FC3F9-E4AF-4020-8488-CC69107D034D}" destId="{932BC064-B226-485A-A324-BA22FF62155D}" srcOrd="0" destOrd="0" presId="urn:microsoft.com/office/officeart/2005/8/layout/orgChart1"/>
    <dgm:cxn modelId="{2B5277C7-2C65-4BBC-AA29-22165F76AA24}" type="presOf" srcId="{E7CF73DB-46A0-4242-BE49-A8F36D4A6587}" destId="{8B2CC857-2E6B-411A-8CE8-5691F1F10009}" srcOrd="1" destOrd="0" presId="urn:microsoft.com/office/officeart/2005/8/layout/orgChart1"/>
    <dgm:cxn modelId="{EA3BACC9-28B0-4AAE-AC1F-D3EC65DD8D97}" type="presOf" srcId="{18B4D4F6-7EAC-4CE1-8D40-A6BEE57CDEEC}" destId="{515E63AA-205D-40CA-84F0-BEFCFAEE52F8}" srcOrd="0" destOrd="0" presId="urn:microsoft.com/office/officeart/2005/8/layout/orgChart1"/>
    <dgm:cxn modelId="{52D042CC-71D6-471B-806B-D6D4871F00DF}" type="presOf" srcId="{3C3C5132-7161-41FE-AC69-7A500C66E62E}" destId="{71FBF19B-8F76-4714-B364-1F4624CCE785}" srcOrd="0" destOrd="0" presId="urn:microsoft.com/office/officeart/2005/8/layout/orgChart1"/>
    <dgm:cxn modelId="{4E03D7CC-E25B-41C0-A923-DF2CBBFC2335}" type="presOf" srcId="{14AAD7D6-AF87-4EFD-8650-BDF8381A9FCC}" destId="{B87F8F01-53C3-493A-A0E6-29095B200B05}" srcOrd="0" destOrd="0" presId="urn:microsoft.com/office/officeart/2005/8/layout/orgChart1"/>
    <dgm:cxn modelId="{1F2B1CCD-BBD4-4D4B-8D9B-A2C70798756C}" srcId="{D12F1049-B087-459F-8E4E-6162FA42EBC1}" destId="{00498FA9-44EE-498D-B5A5-AEE8D3550A9A}" srcOrd="1" destOrd="0" parTransId="{2552E423-74DA-4F5F-ABF8-155B8D474171}" sibTransId="{57C7982E-F2A7-46B6-8484-C624DD32E8B2}"/>
    <dgm:cxn modelId="{B2FB1ECE-4B79-4869-8D1E-70658EF402D8}" type="presOf" srcId="{30F7E6A2-9CD1-4092-A4C6-09F5BFBBA2D4}" destId="{4ECE16E2-42F5-4689-8D32-6CD81E166955}" srcOrd="0" destOrd="0" presId="urn:microsoft.com/office/officeart/2005/8/layout/orgChart1"/>
    <dgm:cxn modelId="{F0FBD7CF-959B-4FDF-A87A-D1076D99D9B4}" type="presOf" srcId="{6A03AEE6-3FDF-493E-A237-7C569CD02E29}" destId="{C214A3B0-F69D-483B-B8A0-3EB4931EF7FC}" srcOrd="0" destOrd="0" presId="urn:microsoft.com/office/officeart/2005/8/layout/orgChart1"/>
    <dgm:cxn modelId="{324917D0-ED29-4245-A67C-C4F7C19994D9}" type="presOf" srcId="{B43C4947-B502-4CAF-984F-A758341D389A}" destId="{370132C2-7556-4675-845A-600E7FA46B2C}" srcOrd="0" destOrd="0" presId="urn:microsoft.com/office/officeart/2005/8/layout/orgChart1"/>
    <dgm:cxn modelId="{F12A36D0-454B-408B-995A-61954C0654E3}" type="presOf" srcId="{4BAAF82B-0657-4F45-AD05-95EB7B138B33}" destId="{2F3A3DB3-61C1-4CC9-801D-808A409E7D32}" srcOrd="1" destOrd="0" presId="urn:microsoft.com/office/officeart/2005/8/layout/orgChart1"/>
    <dgm:cxn modelId="{91063FD0-16EE-4DDC-8A8F-4838BA341215}" type="presOf" srcId="{0139927C-C054-416D-BBD5-ACC32872109F}" destId="{5F43377A-1AD2-40AB-864C-9D2EB42135A7}" srcOrd="0" destOrd="0" presId="urn:microsoft.com/office/officeart/2005/8/layout/orgChart1"/>
    <dgm:cxn modelId="{20F139D1-7B98-4EB1-A38D-161D339E1B0D}" type="presOf" srcId="{D29E7481-2787-4E76-BDF5-1B026C75E47D}" destId="{993A0F39-C2DF-4CF2-B6AE-EDDB02AE00A9}" srcOrd="1" destOrd="0" presId="urn:microsoft.com/office/officeart/2005/8/layout/orgChart1"/>
    <dgm:cxn modelId="{B11C72D1-8555-4BE1-8F2B-AB07AAAD0275}" type="presOf" srcId="{7A505429-CF0C-48C8-A7EC-ED15A1938263}" destId="{64A6FC61-418F-4CF2-B7BF-6831433F31E0}" srcOrd="0" destOrd="0" presId="urn:microsoft.com/office/officeart/2005/8/layout/orgChart1"/>
    <dgm:cxn modelId="{274F24D4-B42D-4B0E-9952-1F6ADC2DC4DE}" srcId="{FA3FE277-6FB4-4DD6-AB52-4B17C6D12911}" destId="{88B1BA71-02E5-4EA7-9102-F19BD5AF95EB}" srcOrd="0" destOrd="0" parTransId="{1CE0E3D5-1476-458D-9EFB-FAB2DD3EAA3C}" sibTransId="{122B8821-D36B-4CA7-ADBB-795D48C34450}"/>
    <dgm:cxn modelId="{906A5DD8-E5DD-4640-8CEB-A753214355D6}" type="presOf" srcId="{708FC3F9-E4AF-4020-8488-CC69107D034D}" destId="{CB207531-782A-4F0D-84F0-B53840D8D6DE}" srcOrd="1" destOrd="0" presId="urn:microsoft.com/office/officeart/2005/8/layout/orgChart1"/>
    <dgm:cxn modelId="{E282D6D8-6A3C-4430-A43E-D5553CF8E065}" type="presOf" srcId="{FA3FE277-6FB4-4DD6-AB52-4B17C6D12911}" destId="{17338238-6E1D-4553-998E-DDF9D9FCBA8A}" srcOrd="0" destOrd="0" presId="urn:microsoft.com/office/officeart/2005/8/layout/orgChart1"/>
    <dgm:cxn modelId="{B4C63CDC-3EF9-43EC-8DF7-A6131E530290}" type="presOf" srcId="{200B5C7E-C499-4D7C-A91A-59EA7FC32CB8}" destId="{3A8F63ED-24A4-49EF-802D-CFE2CE23AB01}" srcOrd="1" destOrd="0" presId="urn:microsoft.com/office/officeart/2005/8/layout/orgChart1"/>
    <dgm:cxn modelId="{A8D193DC-2798-4223-BDE4-1C307D7B765D}" srcId="{00498FA9-44EE-498D-B5A5-AEE8D3550A9A}" destId="{C2F3625E-011A-4422-9F58-0BA5BD9B90AE}" srcOrd="2" destOrd="0" parTransId="{064302C8-7290-4287-B126-D6E7972C2885}" sibTransId="{BE4FFA47-55FA-4F31-8A0F-279B89993D06}"/>
    <dgm:cxn modelId="{8E962CDD-C697-4C7A-8BCE-A29C03F4B584}" type="presOf" srcId="{D3BF6E77-DA9E-4D5B-BE3B-C9074EDC6A07}" destId="{67355DFC-185D-47FC-B6A9-773570BBEB7A}" srcOrd="1" destOrd="0" presId="urn:microsoft.com/office/officeart/2005/8/layout/orgChart1"/>
    <dgm:cxn modelId="{CAB685DD-E0E6-4FE4-9BF5-16A96ECB4536}" srcId="{DF9AB570-5D31-46FF-82A2-55F69942FF3B}" destId="{200B5C7E-C499-4D7C-A91A-59EA7FC32CB8}" srcOrd="3" destOrd="0" parTransId="{7A505429-CF0C-48C8-A7EC-ED15A1938263}" sibTransId="{90403C84-6277-4FF5-8803-E8C8EDB230CE}"/>
    <dgm:cxn modelId="{2B00E6DD-1BC5-4457-859E-E540948EC8DD}" type="presOf" srcId="{D12F1049-B087-459F-8E4E-6162FA42EBC1}" destId="{72426591-9E6A-4D3C-B9D0-841E01560D9E}" srcOrd="1" destOrd="0" presId="urn:microsoft.com/office/officeart/2005/8/layout/orgChart1"/>
    <dgm:cxn modelId="{5D0F04DE-DB13-4864-9DF9-3738A2C2B9FA}" type="presOf" srcId="{883D710E-6029-4DA6-A5F3-17390E512901}" destId="{FD1F52F6-656C-4A46-8560-66088DFE1741}" srcOrd="1" destOrd="0" presId="urn:microsoft.com/office/officeart/2005/8/layout/orgChart1"/>
    <dgm:cxn modelId="{7CEACDDE-FDF3-448B-B11B-A5CCC9E5573B}" type="presOf" srcId="{0316D625-9271-4DAF-9EE7-B1F91A776009}" destId="{38F3284C-4E40-4052-8EE3-DBBA945C16E0}" srcOrd="0" destOrd="0" presId="urn:microsoft.com/office/officeart/2005/8/layout/orgChart1"/>
    <dgm:cxn modelId="{F1EACEDE-E09D-4A42-A78F-0754B806D2C9}" type="presOf" srcId="{D2EEA9CE-8533-4DCE-AC8A-6F033A8F8CF8}" destId="{290D228A-3504-45A1-AB6D-F6343C3308CD}" srcOrd="0" destOrd="0" presId="urn:microsoft.com/office/officeart/2005/8/layout/orgChart1"/>
    <dgm:cxn modelId="{35FC2CE0-FC25-40D3-B7F4-6C351EB992F3}" type="presOf" srcId="{099088E6-918B-46A0-8A90-EF702047D69F}" destId="{1FC03EC4-761E-4403-9C2C-4C5E4BFA03A6}" srcOrd="0" destOrd="0" presId="urn:microsoft.com/office/officeart/2005/8/layout/orgChart1"/>
    <dgm:cxn modelId="{A3AAF9E0-30C8-48C9-B381-5438346DB128}" type="presOf" srcId="{84C73B13-1CA8-4AD4-A339-DD74D5367120}" destId="{E932B324-4524-4515-9A19-58BA724E6E3E}" srcOrd="1" destOrd="0" presId="urn:microsoft.com/office/officeart/2005/8/layout/orgChart1"/>
    <dgm:cxn modelId="{0203FDE0-33FE-4821-A039-B0619EE834ED}" type="presOf" srcId="{C2F3625E-011A-4422-9F58-0BA5BD9B90AE}" destId="{2D510FB1-2990-463F-832B-C5E030C56A1E}" srcOrd="1" destOrd="0" presId="urn:microsoft.com/office/officeart/2005/8/layout/orgChart1"/>
    <dgm:cxn modelId="{D5C9C4E5-6A2C-474C-962A-948E2DD30AC6}" type="presOf" srcId="{07E9255F-CDBF-46DB-ACB7-184AE2D9E4D3}" destId="{E9633681-B840-401B-A92F-FB9C563B84D5}" srcOrd="0" destOrd="0" presId="urn:microsoft.com/office/officeart/2005/8/layout/orgChart1"/>
    <dgm:cxn modelId="{09849DEA-914F-494F-83DF-E1A1CB17D7E1}" type="presOf" srcId="{300DF9F9-0A3B-4750-8E3B-2B36B8AF2904}" destId="{ADEAF730-7D0E-405E-B714-6DAEBD2EC631}" srcOrd="1" destOrd="0" presId="urn:microsoft.com/office/officeart/2005/8/layout/orgChart1"/>
    <dgm:cxn modelId="{711DD9F3-6CEE-44FC-95A6-F3A486FDDC32}" type="presOf" srcId="{07E9255F-CDBF-46DB-ACB7-184AE2D9E4D3}" destId="{A90D2D1E-7DE0-4B56-8CE9-CF6B874A7A00}" srcOrd="1" destOrd="0" presId="urn:microsoft.com/office/officeart/2005/8/layout/orgChart1"/>
    <dgm:cxn modelId="{719045F4-CF9B-4809-9586-6916A098CEA8}" type="presOf" srcId="{69765F2D-A000-4272-B074-9327924D0C26}" destId="{91271AF6-91C2-46B8-B80F-70D743D80E64}" srcOrd="0" destOrd="0" presId="urn:microsoft.com/office/officeart/2005/8/layout/orgChart1"/>
    <dgm:cxn modelId="{998378F5-1124-45D6-826A-99F2E8F64EAC}" type="presOf" srcId="{6681841A-6AE0-40C0-8D9C-C4E28BEF1B94}" destId="{146B4F05-A8EE-4143-965A-E0F892AA7481}" srcOrd="0" destOrd="0" presId="urn:microsoft.com/office/officeart/2005/8/layout/orgChart1"/>
    <dgm:cxn modelId="{343E6BF8-5729-46B1-A7B1-84ED08164CDB}" type="presOf" srcId="{2552E423-74DA-4F5F-ABF8-155B8D474171}" destId="{CDC25DE8-BAC5-4A54-A391-7D080FC862F3}" srcOrd="0" destOrd="0" presId="urn:microsoft.com/office/officeart/2005/8/layout/orgChart1"/>
    <dgm:cxn modelId="{C7B2E6F8-D35B-43AE-AA24-9AA0EA4D3B89}" type="presOf" srcId="{FCCA86BE-FB46-401B-9E7C-2A7736614ACA}" destId="{ADAD92F9-C7E5-4CB1-A8F2-A9EB689FFB30}" srcOrd="0" destOrd="0" presId="urn:microsoft.com/office/officeart/2005/8/layout/orgChart1"/>
    <dgm:cxn modelId="{86F4F3F9-DC72-4716-A442-2555E0FBC927}" type="presOf" srcId="{B848EAFC-5520-4DDA-B3AE-891636374C3D}" destId="{CD0A6C0A-77E3-4D65-BB73-25C28FC8A3E5}" srcOrd="0" destOrd="0" presId="urn:microsoft.com/office/officeart/2005/8/layout/orgChart1"/>
    <dgm:cxn modelId="{020106FB-1091-499F-8274-D0D9290ABFCC}" type="presOf" srcId="{B5F9737D-5218-4568-AF9C-CF4BFBEC1429}" destId="{7E00D16F-34EF-4727-A72C-DB89A0D01B1C}" srcOrd="1" destOrd="0" presId="urn:microsoft.com/office/officeart/2005/8/layout/orgChart1"/>
    <dgm:cxn modelId="{BBD25DFB-0CFF-4487-B163-37A46D4D48D1}" type="presOf" srcId="{6A03AEE6-3FDF-493E-A237-7C569CD02E29}" destId="{4A6C0F5E-C435-4D5B-A7BA-9A975F25A62D}" srcOrd="1" destOrd="0" presId="urn:microsoft.com/office/officeart/2005/8/layout/orgChart1"/>
    <dgm:cxn modelId="{816FA3FD-C97F-44B1-9678-441058EE149C}" type="presOf" srcId="{F8C587DD-F275-4B2C-B8CB-1A7878EAF44E}" destId="{7E80E868-3D9A-4444-AB23-357E7474604A}" srcOrd="0" destOrd="0" presId="urn:microsoft.com/office/officeart/2005/8/layout/orgChart1"/>
    <dgm:cxn modelId="{45CACC68-A16A-4D1B-8FFC-CBF08759BEFA}" type="presParOf" srcId="{F1B06E24-EB4E-4677-8C20-2E685501F041}" destId="{2B5D31FB-FA09-40EA-B6C6-58E7F63FEFC2}" srcOrd="0" destOrd="0" presId="urn:microsoft.com/office/officeart/2005/8/layout/orgChart1"/>
    <dgm:cxn modelId="{C7E851D8-B50D-4B86-81A0-42DBC92D1686}" type="presParOf" srcId="{2B5D31FB-FA09-40EA-B6C6-58E7F63FEFC2}" destId="{40DEBAB7-2C7F-4D68-9D47-9C6E7057920A}" srcOrd="0" destOrd="0" presId="urn:microsoft.com/office/officeart/2005/8/layout/orgChart1"/>
    <dgm:cxn modelId="{56283BBD-E0CA-4FB8-B22C-8CC261560920}" type="presParOf" srcId="{40DEBAB7-2C7F-4D68-9D47-9C6E7057920A}" destId="{2628BF68-209D-45CF-B491-0A7DC6EE5AF2}" srcOrd="0" destOrd="0" presId="urn:microsoft.com/office/officeart/2005/8/layout/orgChart1"/>
    <dgm:cxn modelId="{5CBF6B41-E727-492F-9669-7CF81A05DC63}" type="presParOf" srcId="{40DEBAB7-2C7F-4D68-9D47-9C6E7057920A}" destId="{72426591-9E6A-4D3C-B9D0-841E01560D9E}" srcOrd="1" destOrd="0" presId="urn:microsoft.com/office/officeart/2005/8/layout/orgChart1"/>
    <dgm:cxn modelId="{CE110ED8-E045-4293-A476-2BDDBD7CA8AB}" type="presParOf" srcId="{2B5D31FB-FA09-40EA-B6C6-58E7F63FEFC2}" destId="{A2C6F1DC-7F7C-494D-A63A-84B659E4519A}" srcOrd="1" destOrd="0" presId="urn:microsoft.com/office/officeart/2005/8/layout/orgChart1"/>
    <dgm:cxn modelId="{38334C97-AB33-482F-AF1D-0CC55F39C8BB}" type="presParOf" srcId="{A2C6F1DC-7F7C-494D-A63A-84B659E4519A}" destId="{21C98FF2-253E-4761-A079-2310751B897D}" srcOrd="0" destOrd="0" presId="urn:microsoft.com/office/officeart/2005/8/layout/orgChart1"/>
    <dgm:cxn modelId="{8AFCBE33-5E02-4EFD-96DC-0F9BA9B36F30}" type="presParOf" srcId="{A2C6F1DC-7F7C-494D-A63A-84B659E4519A}" destId="{C9C0735A-9EA5-4FDF-A9DA-B9F1DC035C76}" srcOrd="1" destOrd="0" presId="urn:microsoft.com/office/officeart/2005/8/layout/orgChart1"/>
    <dgm:cxn modelId="{CD233D2E-1446-487B-A768-CE0A7123DE72}" type="presParOf" srcId="{C9C0735A-9EA5-4FDF-A9DA-B9F1DC035C76}" destId="{FC14B021-0BE5-4132-9DCE-72C4217A075B}" srcOrd="0" destOrd="0" presId="urn:microsoft.com/office/officeart/2005/8/layout/orgChart1"/>
    <dgm:cxn modelId="{53EDFD96-EC60-447D-90AE-29A2553CCE38}" type="presParOf" srcId="{FC14B021-0BE5-4132-9DCE-72C4217A075B}" destId="{47C83D4F-EF81-4B2C-8EA6-39A7E0512D5E}" srcOrd="0" destOrd="0" presId="urn:microsoft.com/office/officeart/2005/8/layout/orgChart1"/>
    <dgm:cxn modelId="{306DFF38-1B76-4DA6-B696-5BFFC5F78C74}" type="presParOf" srcId="{FC14B021-0BE5-4132-9DCE-72C4217A075B}" destId="{8AB849F4-9C54-492A-B36D-96F1FF6E71B9}" srcOrd="1" destOrd="0" presId="urn:microsoft.com/office/officeart/2005/8/layout/orgChart1"/>
    <dgm:cxn modelId="{4BC444B0-8B02-4D94-B91E-A6C72D14102B}" type="presParOf" srcId="{C9C0735A-9EA5-4FDF-A9DA-B9F1DC035C76}" destId="{B398103C-3843-4EB2-B795-06E5DD2D3DFC}" srcOrd="1" destOrd="0" presId="urn:microsoft.com/office/officeart/2005/8/layout/orgChart1"/>
    <dgm:cxn modelId="{27502E49-3522-4C45-856F-CD674F069CA8}" type="presParOf" srcId="{B398103C-3843-4EB2-B795-06E5DD2D3DFC}" destId="{DA68F1FF-F7A1-4524-9F86-23AB8432674D}" srcOrd="0" destOrd="0" presId="urn:microsoft.com/office/officeart/2005/8/layout/orgChart1"/>
    <dgm:cxn modelId="{F58EFB5C-9305-4A14-AAB0-AB71B64D47F7}" type="presParOf" srcId="{B398103C-3843-4EB2-B795-06E5DD2D3DFC}" destId="{1F6569E2-0595-486C-A7BD-5552769EAA32}" srcOrd="1" destOrd="0" presId="urn:microsoft.com/office/officeart/2005/8/layout/orgChart1"/>
    <dgm:cxn modelId="{E5A51277-7FA4-4A7E-ABDF-22B2E577DBDB}" type="presParOf" srcId="{1F6569E2-0595-486C-A7BD-5552769EAA32}" destId="{A238BB5C-5806-4006-950D-3F607000DE48}" srcOrd="0" destOrd="0" presId="urn:microsoft.com/office/officeart/2005/8/layout/orgChart1"/>
    <dgm:cxn modelId="{436FAEA0-D408-47A8-B466-ADFB35B5A5C0}" type="presParOf" srcId="{A238BB5C-5806-4006-950D-3F607000DE48}" destId="{C214A3B0-F69D-483B-B8A0-3EB4931EF7FC}" srcOrd="0" destOrd="0" presId="urn:microsoft.com/office/officeart/2005/8/layout/orgChart1"/>
    <dgm:cxn modelId="{F2FEE93E-3B2D-4AF2-A1C6-864B7E39F3FE}" type="presParOf" srcId="{A238BB5C-5806-4006-950D-3F607000DE48}" destId="{4A6C0F5E-C435-4D5B-A7BA-9A975F25A62D}" srcOrd="1" destOrd="0" presId="urn:microsoft.com/office/officeart/2005/8/layout/orgChart1"/>
    <dgm:cxn modelId="{24515BBF-0C6D-41C0-830B-0168C0F65A9A}" type="presParOf" srcId="{1F6569E2-0595-486C-A7BD-5552769EAA32}" destId="{C85C8F88-C38D-4C54-842B-F2471F3C8FB9}" srcOrd="1" destOrd="0" presId="urn:microsoft.com/office/officeart/2005/8/layout/orgChart1"/>
    <dgm:cxn modelId="{D86B1395-8C5C-4EF5-94E4-23A8DB034199}" type="presParOf" srcId="{C85C8F88-C38D-4C54-842B-F2471F3C8FB9}" destId="{370132C2-7556-4675-845A-600E7FA46B2C}" srcOrd="0" destOrd="0" presId="urn:microsoft.com/office/officeart/2005/8/layout/orgChart1"/>
    <dgm:cxn modelId="{CB88687D-DC83-48CB-A876-CBCDEF5F9564}" type="presParOf" srcId="{C85C8F88-C38D-4C54-842B-F2471F3C8FB9}" destId="{E9ED2A03-1C2D-49FA-AD78-5E2451857410}" srcOrd="1" destOrd="0" presId="urn:microsoft.com/office/officeart/2005/8/layout/orgChart1"/>
    <dgm:cxn modelId="{BDFE81A8-9AC3-442D-80D5-78A8E65A5FCD}" type="presParOf" srcId="{E9ED2A03-1C2D-49FA-AD78-5E2451857410}" destId="{050CCF2A-CE3E-4FA8-AC28-A2CFF97410E7}" srcOrd="0" destOrd="0" presId="urn:microsoft.com/office/officeart/2005/8/layout/orgChart1"/>
    <dgm:cxn modelId="{77904662-7408-4AFF-ABFC-EBC22844D653}" type="presParOf" srcId="{050CCF2A-CE3E-4FA8-AC28-A2CFF97410E7}" destId="{4ECE16E2-42F5-4689-8D32-6CD81E166955}" srcOrd="0" destOrd="0" presId="urn:microsoft.com/office/officeart/2005/8/layout/orgChart1"/>
    <dgm:cxn modelId="{A53715EC-9BA2-48A7-8636-0C037144949E}" type="presParOf" srcId="{050CCF2A-CE3E-4FA8-AC28-A2CFF97410E7}" destId="{FCF49229-5B7E-4F1E-AE6A-C984ED1442C4}" srcOrd="1" destOrd="0" presId="urn:microsoft.com/office/officeart/2005/8/layout/orgChart1"/>
    <dgm:cxn modelId="{4F657504-9062-4663-B224-9085A33817BA}" type="presParOf" srcId="{E9ED2A03-1C2D-49FA-AD78-5E2451857410}" destId="{351ADFE0-C307-42D2-9975-1DA9A64EDE0C}" srcOrd="1" destOrd="0" presId="urn:microsoft.com/office/officeart/2005/8/layout/orgChart1"/>
    <dgm:cxn modelId="{C07E68FB-F9C9-49B3-A8A6-AF6CDAD3CEB7}" type="presParOf" srcId="{E9ED2A03-1C2D-49FA-AD78-5E2451857410}" destId="{25F03969-A14C-4685-A18C-05164D4D8B56}" srcOrd="2" destOrd="0" presId="urn:microsoft.com/office/officeart/2005/8/layout/orgChart1"/>
    <dgm:cxn modelId="{89AF941B-4C14-4E02-9042-F5C5359A94DF}" type="presParOf" srcId="{C85C8F88-C38D-4C54-842B-F2471F3C8FB9}" destId="{91271AF6-91C2-46B8-B80F-70D743D80E64}" srcOrd="2" destOrd="0" presId="urn:microsoft.com/office/officeart/2005/8/layout/orgChart1"/>
    <dgm:cxn modelId="{7513B70E-86A4-40DF-887D-A4030BD3544A}" type="presParOf" srcId="{C85C8F88-C38D-4C54-842B-F2471F3C8FB9}" destId="{5259A944-A026-4E83-9656-ED5B877DFBFB}" srcOrd="3" destOrd="0" presId="urn:microsoft.com/office/officeart/2005/8/layout/orgChart1"/>
    <dgm:cxn modelId="{DC5BBDB8-618D-4272-848A-8B90B0B91992}" type="presParOf" srcId="{5259A944-A026-4E83-9656-ED5B877DFBFB}" destId="{5E809319-8D26-42E0-99FE-72AE8E1EE6AB}" srcOrd="0" destOrd="0" presId="urn:microsoft.com/office/officeart/2005/8/layout/orgChart1"/>
    <dgm:cxn modelId="{C1F130B2-32E8-4BF3-91F0-98439DFEFE40}" type="presParOf" srcId="{5E809319-8D26-42E0-99FE-72AE8E1EE6AB}" destId="{AB7C32FA-8729-4BBB-9E27-0EFA3C7BEE03}" srcOrd="0" destOrd="0" presId="urn:microsoft.com/office/officeart/2005/8/layout/orgChart1"/>
    <dgm:cxn modelId="{31D48C50-D681-4570-BFD4-4E06D05A3D03}" type="presParOf" srcId="{5E809319-8D26-42E0-99FE-72AE8E1EE6AB}" destId="{FEAECF30-46D7-49EC-9456-C8C5AD00DC1B}" srcOrd="1" destOrd="0" presId="urn:microsoft.com/office/officeart/2005/8/layout/orgChart1"/>
    <dgm:cxn modelId="{1E8A06F8-65AE-4CB8-9DD2-32A2FCE38422}" type="presParOf" srcId="{5259A944-A026-4E83-9656-ED5B877DFBFB}" destId="{28F771AD-1CD0-495A-849F-50061D20662B}" srcOrd="1" destOrd="0" presId="urn:microsoft.com/office/officeart/2005/8/layout/orgChart1"/>
    <dgm:cxn modelId="{A7DE7FBD-EF1F-495D-87B3-A5CEA5283E98}" type="presParOf" srcId="{5259A944-A026-4E83-9656-ED5B877DFBFB}" destId="{22BE351E-97CE-476D-876C-3DBAB958D4AD}" srcOrd="2" destOrd="0" presId="urn:microsoft.com/office/officeart/2005/8/layout/orgChart1"/>
    <dgm:cxn modelId="{001D7B1D-53EA-4632-B5D6-77B474F145C4}" type="presParOf" srcId="{C85C8F88-C38D-4C54-842B-F2471F3C8FB9}" destId="{A5357A5E-CA4E-4214-9B4B-886B53ED0562}" srcOrd="4" destOrd="0" presId="urn:microsoft.com/office/officeart/2005/8/layout/orgChart1"/>
    <dgm:cxn modelId="{70A5FC6A-96C1-4DC9-B69E-048C367E865E}" type="presParOf" srcId="{C85C8F88-C38D-4C54-842B-F2471F3C8FB9}" destId="{C53072AB-5AC5-4AD4-8DDE-56F5C3C66D56}" srcOrd="5" destOrd="0" presId="urn:microsoft.com/office/officeart/2005/8/layout/orgChart1"/>
    <dgm:cxn modelId="{22597869-E17F-4FDD-9C21-917AFB36A64F}" type="presParOf" srcId="{C53072AB-5AC5-4AD4-8DDE-56F5C3C66D56}" destId="{2B710CED-6E26-49AE-B682-F4D74FBFF94B}" srcOrd="0" destOrd="0" presId="urn:microsoft.com/office/officeart/2005/8/layout/orgChart1"/>
    <dgm:cxn modelId="{4712CF01-7744-4F91-87A4-07E7831DA261}" type="presParOf" srcId="{2B710CED-6E26-49AE-B682-F4D74FBFF94B}" destId="{09C6BEE7-3B8B-4604-B834-7DE12244DA2E}" srcOrd="0" destOrd="0" presId="urn:microsoft.com/office/officeart/2005/8/layout/orgChart1"/>
    <dgm:cxn modelId="{2EB81DD6-4F53-47C0-97C4-5445797E7405}" type="presParOf" srcId="{2B710CED-6E26-49AE-B682-F4D74FBFF94B}" destId="{87DC52C3-9AED-4125-8C92-4F1911953082}" srcOrd="1" destOrd="0" presId="urn:microsoft.com/office/officeart/2005/8/layout/orgChart1"/>
    <dgm:cxn modelId="{9A73EA49-181B-43FD-A93B-7FFD689B4961}" type="presParOf" srcId="{C53072AB-5AC5-4AD4-8DDE-56F5C3C66D56}" destId="{EF3456CC-1060-48B2-A578-4A69FAA6BCDE}" srcOrd="1" destOrd="0" presId="urn:microsoft.com/office/officeart/2005/8/layout/orgChart1"/>
    <dgm:cxn modelId="{69493F5C-A414-43C6-AA47-8CCECB5F767A}" type="presParOf" srcId="{C53072AB-5AC5-4AD4-8DDE-56F5C3C66D56}" destId="{0C7D1DB0-3FA5-4018-B0B1-6513C3A6A67F}" srcOrd="2" destOrd="0" presId="urn:microsoft.com/office/officeart/2005/8/layout/orgChart1"/>
    <dgm:cxn modelId="{D2B2C5F0-31ED-459C-BE98-C7CF229283FE}" type="presParOf" srcId="{C85C8F88-C38D-4C54-842B-F2471F3C8FB9}" destId="{831D969E-A688-427F-A79F-122617AC0CF2}" srcOrd="6" destOrd="0" presId="urn:microsoft.com/office/officeart/2005/8/layout/orgChart1"/>
    <dgm:cxn modelId="{CBFE9F09-6AEA-46BC-BB67-EE00D604E60F}" type="presParOf" srcId="{C85C8F88-C38D-4C54-842B-F2471F3C8FB9}" destId="{3DC06967-16F3-4C3F-A6C0-663FAB712D83}" srcOrd="7" destOrd="0" presId="urn:microsoft.com/office/officeart/2005/8/layout/orgChart1"/>
    <dgm:cxn modelId="{7FA5B3FE-8E98-4599-ABBF-32156BF502C0}" type="presParOf" srcId="{3DC06967-16F3-4C3F-A6C0-663FAB712D83}" destId="{EDBCC813-BD5A-4B56-B062-157865701901}" srcOrd="0" destOrd="0" presId="urn:microsoft.com/office/officeart/2005/8/layout/orgChart1"/>
    <dgm:cxn modelId="{C8D539ED-9579-4DBB-9516-12FCF848A433}" type="presParOf" srcId="{EDBCC813-BD5A-4B56-B062-157865701901}" destId="{75D0521A-00D6-4987-B0C2-D706901DBA10}" srcOrd="0" destOrd="0" presId="urn:microsoft.com/office/officeart/2005/8/layout/orgChart1"/>
    <dgm:cxn modelId="{55A2D120-B42C-4AAD-B030-B2953C19CB6C}" type="presParOf" srcId="{EDBCC813-BD5A-4B56-B062-157865701901}" destId="{7A7D73A0-150A-49E7-81CA-30A06689CEEE}" srcOrd="1" destOrd="0" presId="urn:microsoft.com/office/officeart/2005/8/layout/orgChart1"/>
    <dgm:cxn modelId="{7D675A44-137B-4B36-AA2C-ABF7F78CF50B}" type="presParOf" srcId="{3DC06967-16F3-4C3F-A6C0-663FAB712D83}" destId="{8D88349E-98BB-47EF-8108-3619EDBD792D}" srcOrd="1" destOrd="0" presId="urn:microsoft.com/office/officeart/2005/8/layout/orgChart1"/>
    <dgm:cxn modelId="{5CE48085-5AE5-4809-9FBE-28F67D55371D}" type="presParOf" srcId="{3DC06967-16F3-4C3F-A6C0-663FAB712D83}" destId="{BD4D1CE3-BFAC-479A-9453-4C36196DC4C3}" srcOrd="2" destOrd="0" presId="urn:microsoft.com/office/officeart/2005/8/layout/orgChart1"/>
    <dgm:cxn modelId="{C374167D-5506-4A28-8DCC-08F8126026BC}" type="presParOf" srcId="{C85C8F88-C38D-4C54-842B-F2471F3C8FB9}" destId="{71FBF19B-8F76-4714-B364-1F4624CCE785}" srcOrd="8" destOrd="0" presId="urn:microsoft.com/office/officeart/2005/8/layout/orgChart1"/>
    <dgm:cxn modelId="{E476AD2F-5CB5-4BEB-8EC4-87CE476CF21A}" type="presParOf" srcId="{C85C8F88-C38D-4C54-842B-F2471F3C8FB9}" destId="{741E504F-FC35-4748-9FFD-0AB3258117C3}" srcOrd="9" destOrd="0" presId="urn:microsoft.com/office/officeart/2005/8/layout/orgChart1"/>
    <dgm:cxn modelId="{A2111514-1933-4F23-9CCE-B3476C26A2FD}" type="presParOf" srcId="{741E504F-FC35-4748-9FFD-0AB3258117C3}" destId="{DE3F13B2-7768-4BFF-A62B-7DD8D50239F4}" srcOrd="0" destOrd="0" presId="urn:microsoft.com/office/officeart/2005/8/layout/orgChart1"/>
    <dgm:cxn modelId="{096CC102-18ED-4B37-8661-B5AA10E4EE11}" type="presParOf" srcId="{DE3F13B2-7768-4BFF-A62B-7DD8D50239F4}" destId="{8A32B75F-6164-446E-AB7A-F3B90C3D8AD2}" srcOrd="0" destOrd="0" presId="urn:microsoft.com/office/officeart/2005/8/layout/orgChart1"/>
    <dgm:cxn modelId="{FDD1412D-1903-4F52-B662-C1A4276C1FC1}" type="presParOf" srcId="{DE3F13B2-7768-4BFF-A62B-7DD8D50239F4}" destId="{2F3A3DB3-61C1-4CC9-801D-808A409E7D32}" srcOrd="1" destOrd="0" presId="urn:microsoft.com/office/officeart/2005/8/layout/orgChart1"/>
    <dgm:cxn modelId="{534EF714-2575-463A-B23B-5624945F2F68}" type="presParOf" srcId="{741E504F-FC35-4748-9FFD-0AB3258117C3}" destId="{47EEC2D8-8771-4945-B5B2-A5DDF1E87B88}" srcOrd="1" destOrd="0" presId="urn:microsoft.com/office/officeart/2005/8/layout/orgChart1"/>
    <dgm:cxn modelId="{8999D054-04E2-4677-8221-C2AFB1132CF2}" type="presParOf" srcId="{741E504F-FC35-4748-9FFD-0AB3258117C3}" destId="{137A1A13-A053-4F7D-ABA8-17A978184997}" srcOrd="2" destOrd="0" presId="urn:microsoft.com/office/officeart/2005/8/layout/orgChart1"/>
    <dgm:cxn modelId="{652F18FE-1E70-4349-B7D5-48CF50470A81}" type="presParOf" srcId="{C85C8F88-C38D-4C54-842B-F2471F3C8FB9}" destId="{8730CD5B-A123-4EC2-A8DD-F91BDCF3E851}" srcOrd="10" destOrd="0" presId="urn:microsoft.com/office/officeart/2005/8/layout/orgChart1"/>
    <dgm:cxn modelId="{E044ABA6-3750-4478-B2B5-106323290682}" type="presParOf" srcId="{C85C8F88-C38D-4C54-842B-F2471F3C8FB9}" destId="{9DA6C713-A98C-4195-8CF3-13DC95066F6E}" srcOrd="11" destOrd="0" presId="urn:microsoft.com/office/officeart/2005/8/layout/orgChart1"/>
    <dgm:cxn modelId="{E087BF6E-38A9-4C1B-89F6-CC7338E39B24}" type="presParOf" srcId="{9DA6C713-A98C-4195-8CF3-13DC95066F6E}" destId="{126433D1-2E5D-469F-AB9D-71C0035763F0}" srcOrd="0" destOrd="0" presId="urn:microsoft.com/office/officeart/2005/8/layout/orgChart1"/>
    <dgm:cxn modelId="{AF514940-E0CA-4093-837C-040E2B1A26CA}" type="presParOf" srcId="{126433D1-2E5D-469F-AB9D-71C0035763F0}" destId="{BB7CACBB-7773-4AB2-A343-CBDC7C80D8EC}" srcOrd="0" destOrd="0" presId="urn:microsoft.com/office/officeart/2005/8/layout/orgChart1"/>
    <dgm:cxn modelId="{26AADD5F-4FC9-4FC5-8A85-A25F1CDD0C90}" type="presParOf" srcId="{126433D1-2E5D-469F-AB9D-71C0035763F0}" destId="{FD1F52F6-656C-4A46-8560-66088DFE1741}" srcOrd="1" destOrd="0" presId="urn:microsoft.com/office/officeart/2005/8/layout/orgChart1"/>
    <dgm:cxn modelId="{DFBF3417-88C7-44D5-986B-A8D8ABD7A60D}" type="presParOf" srcId="{9DA6C713-A98C-4195-8CF3-13DC95066F6E}" destId="{0C7E7007-D5C3-4E7A-B126-252F0D45BAA3}" srcOrd="1" destOrd="0" presId="urn:microsoft.com/office/officeart/2005/8/layout/orgChart1"/>
    <dgm:cxn modelId="{47536771-745A-449A-A0CB-29DB2FA51E0C}" type="presParOf" srcId="{9DA6C713-A98C-4195-8CF3-13DC95066F6E}" destId="{EBA7C136-2DF7-465A-8447-768A20D46794}" srcOrd="2" destOrd="0" presId="urn:microsoft.com/office/officeart/2005/8/layout/orgChart1"/>
    <dgm:cxn modelId="{53D37366-52FC-4D7B-AD75-1441A314DE8F}" type="presParOf" srcId="{1F6569E2-0595-486C-A7BD-5552769EAA32}" destId="{CC86477D-8EF0-4E56-A7D1-225080D13F46}" srcOrd="2" destOrd="0" presId="urn:microsoft.com/office/officeart/2005/8/layout/orgChart1"/>
    <dgm:cxn modelId="{CE363569-9486-4883-916F-86A745483438}" type="presParOf" srcId="{B398103C-3843-4EB2-B795-06E5DD2D3DFC}" destId="{52228B05-C0B9-4C68-AD4B-512803299C5E}" srcOrd="2" destOrd="0" presId="urn:microsoft.com/office/officeart/2005/8/layout/orgChart1"/>
    <dgm:cxn modelId="{BFFC6D32-11C8-45E8-9990-431C7AB20C51}" type="presParOf" srcId="{B398103C-3843-4EB2-B795-06E5DD2D3DFC}" destId="{97355497-3B5B-4CBF-B3EF-E60BA43181C2}" srcOrd="3" destOrd="0" presId="urn:microsoft.com/office/officeart/2005/8/layout/orgChart1"/>
    <dgm:cxn modelId="{1FF9874C-41CA-40DC-8C4C-4CE1A6D2BA81}" type="presParOf" srcId="{97355497-3B5B-4CBF-B3EF-E60BA43181C2}" destId="{E8075E89-124D-4C06-8DC0-F2EABA8C1F7C}" srcOrd="0" destOrd="0" presId="urn:microsoft.com/office/officeart/2005/8/layout/orgChart1"/>
    <dgm:cxn modelId="{EDF8DAD7-B397-4CB4-8A3C-5A03D0C3C160}" type="presParOf" srcId="{E8075E89-124D-4C06-8DC0-F2EABA8C1F7C}" destId="{515E63AA-205D-40CA-84F0-BEFCFAEE52F8}" srcOrd="0" destOrd="0" presId="urn:microsoft.com/office/officeart/2005/8/layout/orgChart1"/>
    <dgm:cxn modelId="{A61EB00C-47CC-4BE6-BB36-F325FED0EDCC}" type="presParOf" srcId="{E8075E89-124D-4C06-8DC0-F2EABA8C1F7C}" destId="{6CA22B72-9C93-4B02-A426-B27133CCEA51}" srcOrd="1" destOrd="0" presId="urn:microsoft.com/office/officeart/2005/8/layout/orgChart1"/>
    <dgm:cxn modelId="{ED70DAD1-A41A-42BF-BEEC-76916A3756F5}" type="presParOf" srcId="{97355497-3B5B-4CBF-B3EF-E60BA43181C2}" destId="{A3F67865-3C34-4761-ADEC-5D71DF35AA75}" srcOrd="1" destOrd="0" presId="urn:microsoft.com/office/officeart/2005/8/layout/orgChart1"/>
    <dgm:cxn modelId="{DC774DD5-A033-42C0-9D62-1B4D4DA1DF52}" type="presParOf" srcId="{A3F67865-3C34-4761-ADEC-5D71DF35AA75}" destId="{146B4F05-A8EE-4143-965A-E0F892AA7481}" srcOrd="0" destOrd="0" presId="urn:microsoft.com/office/officeart/2005/8/layout/orgChart1"/>
    <dgm:cxn modelId="{9C6DCACE-31F8-43C4-97C9-E070976CC7DA}" type="presParOf" srcId="{A3F67865-3C34-4761-ADEC-5D71DF35AA75}" destId="{A51CB2AB-44D0-4F8B-9351-E7FEFB9FFDD0}" srcOrd="1" destOrd="0" presId="urn:microsoft.com/office/officeart/2005/8/layout/orgChart1"/>
    <dgm:cxn modelId="{3F6C1ECA-FE65-4EF5-921E-27F6A89DF5A8}" type="presParOf" srcId="{A51CB2AB-44D0-4F8B-9351-E7FEFB9FFDD0}" destId="{1DB25A0F-7B7D-4F79-B53B-9C5E0D207E54}" srcOrd="0" destOrd="0" presId="urn:microsoft.com/office/officeart/2005/8/layout/orgChart1"/>
    <dgm:cxn modelId="{644B6360-45C4-49AF-B69F-B1976712C261}" type="presParOf" srcId="{1DB25A0F-7B7D-4F79-B53B-9C5E0D207E54}" destId="{C10B4585-7204-4DFB-856D-FC0C4D164439}" srcOrd="0" destOrd="0" presId="urn:microsoft.com/office/officeart/2005/8/layout/orgChart1"/>
    <dgm:cxn modelId="{7F9C8487-DF3E-4FA1-A665-C7AE0F07C40C}" type="presParOf" srcId="{1DB25A0F-7B7D-4F79-B53B-9C5E0D207E54}" destId="{2A0F62D1-4112-4E7F-93CA-7F1DF63FE703}" srcOrd="1" destOrd="0" presId="urn:microsoft.com/office/officeart/2005/8/layout/orgChart1"/>
    <dgm:cxn modelId="{610E76FD-31A0-47D4-95DF-33FA9D7CFB37}" type="presParOf" srcId="{A51CB2AB-44D0-4F8B-9351-E7FEFB9FFDD0}" destId="{615D7409-25C8-43F5-8D43-AE7AC5891952}" srcOrd="1" destOrd="0" presId="urn:microsoft.com/office/officeart/2005/8/layout/orgChart1"/>
    <dgm:cxn modelId="{2DED831C-945F-4A90-9EB3-2321CDCC2254}" type="presParOf" srcId="{A51CB2AB-44D0-4F8B-9351-E7FEFB9FFDD0}" destId="{24AE11A5-0390-4196-ABC1-B361C549731F}" srcOrd="2" destOrd="0" presId="urn:microsoft.com/office/officeart/2005/8/layout/orgChart1"/>
    <dgm:cxn modelId="{B76CE055-CF6C-4B7D-B7E3-283F4EFB9994}" type="presParOf" srcId="{A3F67865-3C34-4761-ADEC-5D71DF35AA75}" destId="{1FC03EC4-761E-4403-9C2C-4C5E4BFA03A6}" srcOrd="2" destOrd="0" presId="urn:microsoft.com/office/officeart/2005/8/layout/orgChart1"/>
    <dgm:cxn modelId="{12CFBBF1-5E89-437B-90CA-31BB36F4907D}" type="presParOf" srcId="{A3F67865-3C34-4761-ADEC-5D71DF35AA75}" destId="{D569ECFE-0710-4A09-AE2F-7A1F62F6EBCC}" srcOrd="3" destOrd="0" presId="urn:microsoft.com/office/officeart/2005/8/layout/orgChart1"/>
    <dgm:cxn modelId="{5A88C339-3FDB-4CE1-AA0F-86B4F6ED2047}" type="presParOf" srcId="{D569ECFE-0710-4A09-AE2F-7A1F62F6EBCC}" destId="{284F0091-B2D0-4BB6-A478-FDC4F791D78C}" srcOrd="0" destOrd="0" presId="urn:microsoft.com/office/officeart/2005/8/layout/orgChart1"/>
    <dgm:cxn modelId="{34616DD2-C8C7-4A8A-8AA8-3C3FAE8AA0FA}" type="presParOf" srcId="{284F0091-B2D0-4BB6-A478-FDC4F791D78C}" destId="{511818C0-B716-4027-BBC5-853566B6745D}" srcOrd="0" destOrd="0" presId="urn:microsoft.com/office/officeart/2005/8/layout/orgChart1"/>
    <dgm:cxn modelId="{55B37D75-9522-4662-80DF-6B5A1F9EA25D}" type="presParOf" srcId="{284F0091-B2D0-4BB6-A478-FDC4F791D78C}" destId="{F13B0467-D594-4BAB-9B23-A078CE0D9DC7}" srcOrd="1" destOrd="0" presId="urn:microsoft.com/office/officeart/2005/8/layout/orgChart1"/>
    <dgm:cxn modelId="{9B290129-C849-41DE-8FB0-F582FBCB11E5}" type="presParOf" srcId="{D569ECFE-0710-4A09-AE2F-7A1F62F6EBCC}" destId="{93975CE4-A8AA-43EB-8E08-02C3169E1247}" srcOrd="1" destOrd="0" presId="urn:microsoft.com/office/officeart/2005/8/layout/orgChart1"/>
    <dgm:cxn modelId="{543AF573-FB7B-441C-97FE-6F84C460B5B1}" type="presParOf" srcId="{D569ECFE-0710-4A09-AE2F-7A1F62F6EBCC}" destId="{22467D3E-9DA6-4000-A8AB-35E4D0A38DBC}" srcOrd="2" destOrd="0" presId="urn:microsoft.com/office/officeart/2005/8/layout/orgChart1"/>
    <dgm:cxn modelId="{C84D7D19-59DE-4C07-BEDE-13A618C9A9B8}" type="presParOf" srcId="{A3F67865-3C34-4761-ADEC-5D71DF35AA75}" destId="{2AA34D6A-9A16-4400-A2C1-32B70378AABB}" srcOrd="4" destOrd="0" presId="urn:microsoft.com/office/officeart/2005/8/layout/orgChart1"/>
    <dgm:cxn modelId="{CFEC907C-EE05-4989-BD17-BBAD7E5ADBDB}" type="presParOf" srcId="{A3F67865-3C34-4761-ADEC-5D71DF35AA75}" destId="{39F684D0-7C61-4322-A0CA-6FFAA6E6F6AF}" srcOrd="5" destOrd="0" presId="urn:microsoft.com/office/officeart/2005/8/layout/orgChart1"/>
    <dgm:cxn modelId="{F810AFE7-4EC4-40C7-B416-ABAFC1FAD7D4}" type="presParOf" srcId="{39F684D0-7C61-4322-A0CA-6FFAA6E6F6AF}" destId="{8D51A3B2-3480-4954-968D-ADD0A1995C55}" srcOrd="0" destOrd="0" presId="urn:microsoft.com/office/officeart/2005/8/layout/orgChart1"/>
    <dgm:cxn modelId="{19C7EE39-B9DA-48B1-9B34-9D17C3E62D5A}" type="presParOf" srcId="{8D51A3B2-3480-4954-968D-ADD0A1995C55}" destId="{C2D0DC85-572C-4EFF-AE83-3A825AC173ED}" srcOrd="0" destOrd="0" presId="urn:microsoft.com/office/officeart/2005/8/layout/orgChart1"/>
    <dgm:cxn modelId="{DE03A2F7-5E08-48C9-9711-A2881E9181AB}" type="presParOf" srcId="{8D51A3B2-3480-4954-968D-ADD0A1995C55}" destId="{CF6868D2-ED21-402A-BDDF-5E77EB998EE2}" srcOrd="1" destOrd="0" presId="urn:microsoft.com/office/officeart/2005/8/layout/orgChart1"/>
    <dgm:cxn modelId="{317E2027-93C7-42D6-9747-558AB980332F}" type="presParOf" srcId="{39F684D0-7C61-4322-A0CA-6FFAA6E6F6AF}" destId="{FD75B7A3-E0BA-4D03-A63A-B70C9FE1133D}" srcOrd="1" destOrd="0" presId="urn:microsoft.com/office/officeart/2005/8/layout/orgChart1"/>
    <dgm:cxn modelId="{2E979FD2-38AA-45B1-95A7-A82F3BCDE7C9}" type="presParOf" srcId="{39F684D0-7C61-4322-A0CA-6FFAA6E6F6AF}" destId="{0778EB9B-6F2A-48FD-AB8F-1EF3189E469C}" srcOrd="2" destOrd="0" presId="urn:microsoft.com/office/officeart/2005/8/layout/orgChart1"/>
    <dgm:cxn modelId="{CAECE7B8-AF57-43F5-A55B-06DFB9BC71E4}" type="presParOf" srcId="{A3F67865-3C34-4761-ADEC-5D71DF35AA75}" destId="{1F0A9E8D-0001-4EFA-A003-F45702275897}" srcOrd="6" destOrd="0" presId="urn:microsoft.com/office/officeart/2005/8/layout/orgChart1"/>
    <dgm:cxn modelId="{21288662-0F2C-48A3-8D52-F29566CC0476}" type="presParOf" srcId="{A3F67865-3C34-4761-ADEC-5D71DF35AA75}" destId="{ECC673D2-0877-41A9-A842-6204D680156C}" srcOrd="7" destOrd="0" presId="urn:microsoft.com/office/officeart/2005/8/layout/orgChart1"/>
    <dgm:cxn modelId="{C9AB6BD0-EF81-46DF-816B-623B347F27EB}" type="presParOf" srcId="{ECC673D2-0877-41A9-A842-6204D680156C}" destId="{AD934CB3-D44E-46DB-8070-65EB988D7DD3}" srcOrd="0" destOrd="0" presId="urn:microsoft.com/office/officeart/2005/8/layout/orgChart1"/>
    <dgm:cxn modelId="{3C2B631C-2EE4-4636-BFCE-2FBF127394D0}" type="presParOf" srcId="{AD934CB3-D44E-46DB-8070-65EB988D7DD3}" destId="{A852007F-614D-499C-9789-B9FD8AF3195B}" srcOrd="0" destOrd="0" presId="urn:microsoft.com/office/officeart/2005/8/layout/orgChart1"/>
    <dgm:cxn modelId="{DDB62299-EA10-48CD-8213-6A9D35FD322D}" type="presParOf" srcId="{AD934CB3-D44E-46DB-8070-65EB988D7DD3}" destId="{FC23906C-C6A0-4642-8907-29AED2576E98}" srcOrd="1" destOrd="0" presId="urn:microsoft.com/office/officeart/2005/8/layout/orgChart1"/>
    <dgm:cxn modelId="{DFE7CB56-EBA6-440C-B284-0CB0907DFA3E}" type="presParOf" srcId="{ECC673D2-0877-41A9-A842-6204D680156C}" destId="{E2F035CA-7F8A-48F4-9E12-0A33240A1269}" srcOrd="1" destOrd="0" presId="urn:microsoft.com/office/officeart/2005/8/layout/orgChart1"/>
    <dgm:cxn modelId="{07C47A4A-00DB-4066-8FFF-A67D16735ECD}" type="presParOf" srcId="{ECC673D2-0877-41A9-A842-6204D680156C}" destId="{A38E1338-C7E4-4DA9-9A22-4BE8AA1F3288}" srcOrd="2" destOrd="0" presId="urn:microsoft.com/office/officeart/2005/8/layout/orgChart1"/>
    <dgm:cxn modelId="{C76CA090-B0D0-45E7-877C-DCF75AA76327}" type="presParOf" srcId="{A3F67865-3C34-4761-ADEC-5D71DF35AA75}" destId="{47F01169-92DD-4290-AC4A-3C246F910F4D}" srcOrd="8" destOrd="0" presId="urn:microsoft.com/office/officeart/2005/8/layout/orgChart1"/>
    <dgm:cxn modelId="{6568942B-507E-417F-BFD2-424CED2DD5A1}" type="presParOf" srcId="{A3F67865-3C34-4761-ADEC-5D71DF35AA75}" destId="{4394F348-B0AB-480D-A893-AAA71DCDA0C2}" srcOrd="9" destOrd="0" presId="urn:microsoft.com/office/officeart/2005/8/layout/orgChart1"/>
    <dgm:cxn modelId="{D2779FB7-0F03-4753-B979-4836E655BDDD}" type="presParOf" srcId="{4394F348-B0AB-480D-A893-AAA71DCDA0C2}" destId="{41827EE8-3377-4470-972C-80A64BF162F4}" srcOrd="0" destOrd="0" presId="urn:microsoft.com/office/officeart/2005/8/layout/orgChart1"/>
    <dgm:cxn modelId="{01D769AF-A29C-4767-AE71-0CF52BD680AF}" type="presParOf" srcId="{41827EE8-3377-4470-972C-80A64BF162F4}" destId="{7BD8007B-7AE6-4F4D-A1F8-109D673A4F37}" srcOrd="0" destOrd="0" presId="urn:microsoft.com/office/officeart/2005/8/layout/orgChart1"/>
    <dgm:cxn modelId="{EA297795-3309-451F-AE90-A954FD61F5D2}" type="presParOf" srcId="{41827EE8-3377-4470-972C-80A64BF162F4}" destId="{2792AA88-463E-4261-902D-7A7703B5FEB0}" srcOrd="1" destOrd="0" presId="urn:microsoft.com/office/officeart/2005/8/layout/orgChart1"/>
    <dgm:cxn modelId="{EBF9F8FB-C240-4610-B187-8C4C2513B974}" type="presParOf" srcId="{4394F348-B0AB-480D-A893-AAA71DCDA0C2}" destId="{1866959A-B085-4FC0-A666-DF651DB80CDD}" srcOrd="1" destOrd="0" presId="urn:microsoft.com/office/officeart/2005/8/layout/orgChart1"/>
    <dgm:cxn modelId="{088DA0FD-1AA7-40D5-81DE-820C266CEB58}" type="presParOf" srcId="{4394F348-B0AB-480D-A893-AAA71DCDA0C2}" destId="{2FA80FF0-646D-4CB7-B409-3BDB4AF9CB22}" srcOrd="2" destOrd="0" presId="urn:microsoft.com/office/officeart/2005/8/layout/orgChart1"/>
    <dgm:cxn modelId="{7D7E385F-2C26-42D1-906F-341C64FEAD7C}" type="presParOf" srcId="{97355497-3B5B-4CBF-B3EF-E60BA43181C2}" destId="{09DD29C1-0927-47EC-B496-4F466CD60E14}" srcOrd="2" destOrd="0" presId="urn:microsoft.com/office/officeart/2005/8/layout/orgChart1"/>
    <dgm:cxn modelId="{CDFA213B-0452-4660-B1F5-98BF6741E34D}" type="presParOf" srcId="{B398103C-3843-4EB2-B795-06E5DD2D3DFC}" destId="{83DF0E64-DDD4-4C7C-8553-9BDDCAEA2E7E}" srcOrd="4" destOrd="0" presId="urn:microsoft.com/office/officeart/2005/8/layout/orgChart1"/>
    <dgm:cxn modelId="{DA75D546-324F-40E3-897C-4CCECAEE44BE}" type="presParOf" srcId="{B398103C-3843-4EB2-B795-06E5DD2D3DFC}" destId="{6AEDBED3-7B0F-48E7-9747-DA0CACEEF52E}" srcOrd="5" destOrd="0" presId="urn:microsoft.com/office/officeart/2005/8/layout/orgChart1"/>
    <dgm:cxn modelId="{D3BFCC42-F9B2-4B6F-98FB-BBBB618083C2}" type="presParOf" srcId="{6AEDBED3-7B0F-48E7-9747-DA0CACEEF52E}" destId="{5A6C9A0F-C4C6-4047-9B2F-096BCD5A8135}" srcOrd="0" destOrd="0" presId="urn:microsoft.com/office/officeart/2005/8/layout/orgChart1"/>
    <dgm:cxn modelId="{33B79013-2572-4B08-A42B-6AE017047563}" type="presParOf" srcId="{5A6C9A0F-C4C6-4047-9B2F-096BCD5A8135}" destId="{464BE6FB-4BEB-47B4-8959-461E1F5D8020}" srcOrd="0" destOrd="0" presId="urn:microsoft.com/office/officeart/2005/8/layout/orgChart1"/>
    <dgm:cxn modelId="{04913F49-FB8E-4E9E-B4E9-D98748DDFE94}" type="presParOf" srcId="{5A6C9A0F-C4C6-4047-9B2F-096BCD5A8135}" destId="{062FA362-E9D3-4D1C-A0BF-CF99F2617D28}" srcOrd="1" destOrd="0" presId="urn:microsoft.com/office/officeart/2005/8/layout/orgChart1"/>
    <dgm:cxn modelId="{5F53A3D9-97C0-423B-B0E5-F2144EDB08B3}" type="presParOf" srcId="{6AEDBED3-7B0F-48E7-9747-DA0CACEEF52E}" destId="{998670B4-1C81-4C14-ACEA-876BE7F017CD}" srcOrd="1" destOrd="0" presId="urn:microsoft.com/office/officeart/2005/8/layout/orgChart1"/>
    <dgm:cxn modelId="{B424B0A6-382C-4B42-A74B-01DCCE393803}" type="presParOf" srcId="{998670B4-1C81-4C14-ACEA-876BE7F017CD}" destId="{5EDBBFF3-8970-43A9-AF9F-2D8F366ADC33}" srcOrd="0" destOrd="0" presId="urn:microsoft.com/office/officeart/2005/8/layout/orgChart1"/>
    <dgm:cxn modelId="{5AC57788-B358-4A3D-BD0D-E777FBC45067}" type="presParOf" srcId="{998670B4-1C81-4C14-ACEA-876BE7F017CD}" destId="{8EFFB475-C73C-426B-BA85-3D85589B0A07}" srcOrd="1" destOrd="0" presId="urn:microsoft.com/office/officeart/2005/8/layout/orgChart1"/>
    <dgm:cxn modelId="{A73516DE-7FDC-4976-B33F-67FF7E56CF5B}" type="presParOf" srcId="{8EFFB475-C73C-426B-BA85-3D85589B0A07}" destId="{999EC5C4-C819-4BC5-AD7E-1E0C192A81F9}" srcOrd="0" destOrd="0" presId="urn:microsoft.com/office/officeart/2005/8/layout/orgChart1"/>
    <dgm:cxn modelId="{549B57E9-4B9C-4C31-8444-F93454A87E66}" type="presParOf" srcId="{999EC5C4-C819-4BC5-AD7E-1E0C192A81F9}" destId="{A3D09DBA-0F06-4BC2-A43A-27700B3388B0}" srcOrd="0" destOrd="0" presId="urn:microsoft.com/office/officeart/2005/8/layout/orgChart1"/>
    <dgm:cxn modelId="{AAE7BD78-EEB0-40C4-AB99-95DCF168A6FD}" type="presParOf" srcId="{999EC5C4-C819-4BC5-AD7E-1E0C192A81F9}" destId="{2B8D3B32-912D-40E1-848A-0A07D0F21BB0}" srcOrd="1" destOrd="0" presId="urn:microsoft.com/office/officeart/2005/8/layout/orgChart1"/>
    <dgm:cxn modelId="{D0CD5DF1-B63B-44C9-966F-AE07EE999C37}" type="presParOf" srcId="{8EFFB475-C73C-426B-BA85-3D85589B0A07}" destId="{BDC989FA-6AC6-4F56-9FDE-A87FB4B23421}" srcOrd="1" destOrd="0" presId="urn:microsoft.com/office/officeart/2005/8/layout/orgChart1"/>
    <dgm:cxn modelId="{EBA42A44-5438-46F8-9ABE-B8BC737532DD}" type="presParOf" srcId="{8EFFB475-C73C-426B-BA85-3D85589B0A07}" destId="{50A144EE-7DA3-427C-8AC3-D0E3BA769D3F}" srcOrd="2" destOrd="0" presId="urn:microsoft.com/office/officeart/2005/8/layout/orgChart1"/>
    <dgm:cxn modelId="{4A26394C-0B44-4959-BC77-BC521A6C9506}" type="presParOf" srcId="{998670B4-1C81-4C14-ACEA-876BE7F017CD}" destId="{81378DB7-570B-4C35-9909-8CF25915C345}" srcOrd="2" destOrd="0" presId="urn:microsoft.com/office/officeart/2005/8/layout/orgChart1"/>
    <dgm:cxn modelId="{8A429A78-4712-41B0-AB07-FF7557104382}" type="presParOf" srcId="{998670B4-1C81-4C14-ACEA-876BE7F017CD}" destId="{E6DA3078-5DD7-4159-B0EB-26E8EA75CA48}" srcOrd="3" destOrd="0" presId="urn:microsoft.com/office/officeart/2005/8/layout/orgChart1"/>
    <dgm:cxn modelId="{6AC7DAE0-F823-4F38-88C5-D2987F760FFD}" type="presParOf" srcId="{E6DA3078-5DD7-4159-B0EB-26E8EA75CA48}" destId="{CF88C7B4-E84C-4394-9B30-EA521CFA8A8C}" srcOrd="0" destOrd="0" presId="urn:microsoft.com/office/officeart/2005/8/layout/orgChart1"/>
    <dgm:cxn modelId="{1C0D2711-EF48-4ADB-8F7C-2E3F0FFD2B97}" type="presParOf" srcId="{CF88C7B4-E84C-4394-9B30-EA521CFA8A8C}" destId="{3180D07D-CCEF-47DB-B60A-89890DB18FB7}" srcOrd="0" destOrd="0" presId="urn:microsoft.com/office/officeart/2005/8/layout/orgChart1"/>
    <dgm:cxn modelId="{41601322-5E54-499E-82BD-F4E92882ED51}" type="presParOf" srcId="{CF88C7B4-E84C-4394-9B30-EA521CFA8A8C}" destId="{39D4F870-ED95-46F5-A118-CADE22B23885}" srcOrd="1" destOrd="0" presId="urn:microsoft.com/office/officeart/2005/8/layout/orgChart1"/>
    <dgm:cxn modelId="{1BF1A1A6-FB9D-425F-B59C-3471E0BFDF98}" type="presParOf" srcId="{E6DA3078-5DD7-4159-B0EB-26E8EA75CA48}" destId="{43AAA9F1-3A09-4BF0-B77A-A834FE0AED86}" srcOrd="1" destOrd="0" presId="urn:microsoft.com/office/officeart/2005/8/layout/orgChart1"/>
    <dgm:cxn modelId="{093A81C9-FBC9-411A-A409-7AF1013E00DC}" type="presParOf" srcId="{E6DA3078-5DD7-4159-B0EB-26E8EA75CA48}" destId="{1D214843-1671-433C-B95E-B496151C4539}" srcOrd="2" destOrd="0" presId="urn:microsoft.com/office/officeart/2005/8/layout/orgChart1"/>
    <dgm:cxn modelId="{ADAF2BEA-A4F8-40E9-A6B9-4FB84269647F}" type="presParOf" srcId="{6AEDBED3-7B0F-48E7-9747-DA0CACEEF52E}" destId="{4A95723D-6176-4547-91A2-1539CB804A1C}" srcOrd="2" destOrd="0" presId="urn:microsoft.com/office/officeart/2005/8/layout/orgChart1"/>
    <dgm:cxn modelId="{52DD0516-8242-4014-AAAD-4E024612D98C}" type="presParOf" srcId="{B398103C-3843-4EB2-B795-06E5DD2D3DFC}" destId="{42BFCBFB-844D-46CB-9226-EEE7F369DACF}" srcOrd="6" destOrd="0" presId="urn:microsoft.com/office/officeart/2005/8/layout/orgChart1"/>
    <dgm:cxn modelId="{B556800A-189C-4CAA-93F7-19AE0108847D}" type="presParOf" srcId="{B398103C-3843-4EB2-B795-06E5DD2D3DFC}" destId="{CB0F4A81-6D98-46F0-9329-E29239D026FA}" srcOrd="7" destOrd="0" presId="urn:microsoft.com/office/officeart/2005/8/layout/orgChart1"/>
    <dgm:cxn modelId="{0EF75D15-FE79-49E3-8BE1-C8FEED72CB89}" type="presParOf" srcId="{CB0F4A81-6D98-46F0-9329-E29239D026FA}" destId="{93DA73A2-158A-47EF-8E12-D35D73B82610}" srcOrd="0" destOrd="0" presId="urn:microsoft.com/office/officeart/2005/8/layout/orgChart1"/>
    <dgm:cxn modelId="{5BA829A2-67A5-4E44-927E-8E0AE55C2290}" type="presParOf" srcId="{93DA73A2-158A-47EF-8E12-D35D73B82610}" destId="{3BDD9A23-4C2C-4922-8F67-16A05159D8CA}" srcOrd="0" destOrd="0" presId="urn:microsoft.com/office/officeart/2005/8/layout/orgChart1"/>
    <dgm:cxn modelId="{5DF5D08C-E447-4692-8B19-D8D1ADF7B246}" type="presParOf" srcId="{93DA73A2-158A-47EF-8E12-D35D73B82610}" destId="{993A0F39-C2DF-4CF2-B6AE-EDDB02AE00A9}" srcOrd="1" destOrd="0" presId="urn:microsoft.com/office/officeart/2005/8/layout/orgChart1"/>
    <dgm:cxn modelId="{14EBB0F0-97A4-4C7F-BAF5-256E8683BF71}" type="presParOf" srcId="{CB0F4A81-6D98-46F0-9329-E29239D026FA}" destId="{3966442B-6074-4C9C-A577-B6249EEE4F18}" srcOrd="1" destOrd="0" presId="urn:microsoft.com/office/officeart/2005/8/layout/orgChart1"/>
    <dgm:cxn modelId="{01CF79C8-EAD7-4C46-AF55-8796EA595A2F}" type="presParOf" srcId="{3966442B-6074-4C9C-A577-B6249EEE4F18}" destId="{DCD9E477-5AC5-4959-8A41-420EDEF8A42F}" srcOrd="0" destOrd="0" presId="urn:microsoft.com/office/officeart/2005/8/layout/orgChart1"/>
    <dgm:cxn modelId="{5E2697C8-2ED5-4D9A-A5EF-05C11226A8EC}" type="presParOf" srcId="{3966442B-6074-4C9C-A577-B6249EEE4F18}" destId="{DB25DCE1-AE02-41D9-95AE-9678222E9C32}" srcOrd="1" destOrd="0" presId="urn:microsoft.com/office/officeart/2005/8/layout/orgChart1"/>
    <dgm:cxn modelId="{F675B91D-6449-41EF-B39C-79F4469EAB82}" type="presParOf" srcId="{DB25DCE1-AE02-41D9-95AE-9678222E9C32}" destId="{22570AFB-DE1D-4D10-B380-641471C22EF0}" srcOrd="0" destOrd="0" presId="urn:microsoft.com/office/officeart/2005/8/layout/orgChart1"/>
    <dgm:cxn modelId="{8752AE3D-B385-45CA-85AC-C879A261C8A1}" type="presParOf" srcId="{22570AFB-DE1D-4D10-B380-641471C22EF0}" destId="{340EEC9F-1AE8-42F4-BEC5-87E8715FC0CF}" srcOrd="0" destOrd="0" presId="urn:microsoft.com/office/officeart/2005/8/layout/orgChart1"/>
    <dgm:cxn modelId="{C3F6F5D4-74B2-4E58-B6AA-1AFB0F920C78}" type="presParOf" srcId="{22570AFB-DE1D-4D10-B380-641471C22EF0}" destId="{8B2CC857-2E6B-411A-8CE8-5691F1F10009}" srcOrd="1" destOrd="0" presId="urn:microsoft.com/office/officeart/2005/8/layout/orgChart1"/>
    <dgm:cxn modelId="{29722C02-F657-4C3F-A030-C1CE049BCAA1}" type="presParOf" srcId="{DB25DCE1-AE02-41D9-95AE-9678222E9C32}" destId="{C3830FDD-F278-480B-84B5-99BE639E63BE}" srcOrd="1" destOrd="0" presId="urn:microsoft.com/office/officeart/2005/8/layout/orgChart1"/>
    <dgm:cxn modelId="{46BCD5A1-DE6D-4BF7-9450-70C9092C431E}" type="presParOf" srcId="{DB25DCE1-AE02-41D9-95AE-9678222E9C32}" destId="{FF669B55-58C0-49BD-9AC2-B49B5863559B}" srcOrd="2" destOrd="0" presId="urn:microsoft.com/office/officeart/2005/8/layout/orgChart1"/>
    <dgm:cxn modelId="{092D9D98-D8FF-4672-8EE4-3B2A659263D3}" type="presParOf" srcId="{3966442B-6074-4C9C-A577-B6249EEE4F18}" destId="{4E9A6676-D945-43B6-837B-F551AF7294AC}" srcOrd="2" destOrd="0" presId="urn:microsoft.com/office/officeart/2005/8/layout/orgChart1"/>
    <dgm:cxn modelId="{C5C1EF1E-B400-41E6-A037-4913D0281744}" type="presParOf" srcId="{3966442B-6074-4C9C-A577-B6249EEE4F18}" destId="{4C760260-21C8-49DF-9862-BEBFD70C0D30}" srcOrd="3" destOrd="0" presId="urn:microsoft.com/office/officeart/2005/8/layout/orgChart1"/>
    <dgm:cxn modelId="{3292CBA0-06EC-431F-B190-6DF64F7D8D45}" type="presParOf" srcId="{4C760260-21C8-49DF-9862-BEBFD70C0D30}" destId="{EC2B27CE-A46E-407A-A617-4BFA4D594EA7}" srcOrd="0" destOrd="0" presId="urn:microsoft.com/office/officeart/2005/8/layout/orgChart1"/>
    <dgm:cxn modelId="{CD639B04-F379-4F77-B846-D66CD2062EC2}" type="presParOf" srcId="{EC2B27CE-A46E-407A-A617-4BFA4D594EA7}" destId="{B23F6D8A-DD8D-4D24-BD45-D64677C00E32}" srcOrd="0" destOrd="0" presId="urn:microsoft.com/office/officeart/2005/8/layout/orgChart1"/>
    <dgm:cxn modelId="{94D4FD24-1430-4E1D-99BC-BF9F0376AD75}" type="presParOf" srcId="{EC2B27CE-A46E-407A-A617-4BFA4D594EA7}" destId="{F96EC9F9-FBC1-4FAB-8F17-46AC7C8DB6A6}" srcOrd="1" destOrd="0" presId="urn:microsoft.com/office/officeart/2005/8/layout/orgChart1"/>
    <dgm:cxn modelId="{36BB63D7-9328-43DD-952C-E4FAFB3BB40F}" type="presParOf" srcId="{4C760260-21C8-49DF-9862-BEBFD70C0D30}" destId="{250AD51C-F419-4554-A5BA-D7D819C638E5}" srcOrd="1" destOrd="0" presId="urn:microsoft.com/office/officeart/2005/8/layout/orgChart1"/>
    <dgm:cxn modelId="{F5B328A1-BF65-4832-9747-5451BA2D98C5}" type="presParOf" srcId="{4C760260-21C8-49DF-9862-BEBFD70C0D30}" destId="{AB7D5361-D9EB-44E8-A756-444D569BFAE2}" srcOrd="2" destOrd="0" presId="urn:microsoft.com/office/officeart/2005/8/layout/orgChart1"/>
    <dgm:cxn modelId="{79127642-B58D-45E5-A2E3-AF5BD11B203B}" type="presParOf" srcId="{3966442B-6074-4C9C-A577-B6249EEE4F18}" destId="{8F3D1B1A-BD04-4F57-BC16-07C7B959DC6B}" srcOrd="4" destOrd="0" presId="urn:microsoft.com/office/officeart/2005/8/layout/orgChart1"/>
    <dgm:cxn modelId="{62B8D18D-8711-4F5C-B53E-DC378361B7CF}" type="presParOf" srcId="{3966442B-6074-4C9C-A577-B6249EEE4F18}" destId="{B9B8EC41-53BF-4F4D-8FC7-B364F5646A90}" srcOrd="5" destOrd="0" presId="urn:microsoft.com/office/officeart/2005/8/layout/orgChart1"/>
    <dgm:cxn modelId="{D884F284-188E-4370-B033-B638B444CA26}" type="presParOf" srcId="{B9B8EC41-53BF-4F4D-8FC7-B364F5646A90}" destId="{138A7605-C724-40B2-9AA6-EAC322C7A50B}" srcOrd="0" destOrd="0" presId="urn:microsoft.com/office/officeart/2005/8/layout/orgChart1"/>
    <dgm:cxn modelId="{9F177461-1C1D-42E3-9CC7-9CF81F704666}" type="presParOf" srcId="{138A7605-C724-40B2-9AA6-EAC322C7A50B}" destId="{96CA5139-E9D4-4002-A8A7-3B69DD6D9011}" srcOrd="0" destOrd="0" presId="urn:microsoft.com/office/officeart/2005/8/layout/orgChart1"/>
    <dgm:cxn modelId="{37120654-AAA7-48B0-8D60-602E59F72C8A}" type="presParOf" srcId="{138A7605-C724-40B2-9AA6-EAC322C7A50B}" destId="{2F01D5C4-1D1A-4678-92C2-986503ABD4D3}" srcOrd="1" destOrd="0" presId="urn:microsoft.com/office/officeart/2005/8/layout/orgChart1"/>
    <dgm:cxn modelId="{E7669690-03FC-4489-9F68-B65A165D1BFD}" type="presParOf" srcId="{B9B8EC41-53BF-4F4D-8FC7-B364F5646A90}" destId="{DAB088D9-9A16-40E9-9192-8CC3B0D47058}" srcOrd="1" destOrd="0" presId="urn:microsoft.com/office/officeart/2005/8/layout/orgChart1"/>
    <dgm:cxn modelId="{9E6EB705-FD9C-40CA-BA64-94F19D768A9E}" type="presParOf" srcId="{B9B8EC41-53BF-4F4D-8FC7-B364F5646A90}" destId="{30E8E9A1-6EF6-496A-AA0F-F10310A78678}" srcOrd="2" destOrd="0" presId="urn:microsoft.com/office/officeart/2005/8/layout/orgChart1"/>
    <dgm:cxn modelId="{76693F8F-F9FB-48C5-96C2-661508878501}" type="presParOf" srcId="{3966442B-6074-4C9C-A577-B6249EEE4F18}" destId="{57D587E9-6D42-40B6-82A2-A957C4E6BA4E}" srcOrd="6" destOrd="0" presId="urn:microsoft.com/office/officeart/2005/8/layout/orgChart1"/>
    <dgm:cxn modelId="{EB868B42-1F86-45D8-8934-C33F834DD377}" type="presParOf" srcId="{3966442B-6074-4C9C-A577-B6249EEE4F18}" destId="{3985CF63-0645-4AB4-B2E2-3913EF0A876C}" srcOrd="7" destOrd="0" presId="urn:microsoft.com/office/officeart/2005/8/layout/orgChart1"/>
    <dgm:cxn modelId="{AF3F4FEE-7BC6-406F-BBED-7C3EF3856860}" type="presParOf" srcId="{3985CF63-0645-4AB4-B2E2-3913EF0A876C}" destId="{A4029E32-589E-47C5-9E35-AEEE1D222691}" srcOrd="0" destOrd="0" presId="urn:microsoft.com/office/officeart/2005/8/layout/orgChart1"/>
    <dgm:cxn modelId="{297F6B4E-121C-4CD3-8256-B4D734C4DC23}" type="presParOf" srcId="{A4029E32-589E-47C5-9E35-AEEE1D222691}" destId="{B87F8F01-53C3-493A-A0E6-29095B200B05}" srcOrd="0" destOrd="0" presId="urn:microsoft.com/office/officeart/2005/8/layout/orgChart1"/>
    <dgm:cxn modelId="{F57EF4C7-5BF4-4D81-8C87-2E62EC850250}" type="presParOf" srcId="{A4029E32-589E-47C5-9E35-AEEE1D222691}" destId="{4B27FDBC-3850-4B8C-920E-D2988A16C254}" srcOrd="1" destOrd="0" presId="urn:microsoft.com/office/officeart/2005/8/layout/orgChart1"/>
    <dgm:cxn modelId="{EC071DF4-3394-4D69-8175-0AB58E5FA2AD}" type="presParOf" srcId="{3985CF63-0645-4AB4-B2E2-3913EF0A876C}" destId="{C86B0B54-1D8C-4E58-BB9D-4AA0108DD384}" srcOrd="1" destOrd="0" presId="urn:microsoft.com/office/officeart/2005/8/layout/orgChart1"/>
    <dgm:cxn modelId="{B2D734C1-C7AA-437D-85B4-7CF754F55A6D}" type="presParOf" srcId="{3985CF63-0645-4AB4-B2E2-3913EF0A876C}" destId="{3F76E9DD-A4BB-4892-BFE2-DF6C20F22FAF}" srcOrd="2" destOrd="0" presId="urn:microsoft.com/office/officeart/2005/8/layout/orgChart1"/>
    <dgm:cxn modelId="{491BA256-CB79-4C89-B675-38E1D8198231}" type="presParOf" srcId="{CB0F4A81-6D98-46F0-9329-E29239D026FA}" destId="{26C74C5C-FA52-45BC-BAF0-EF0B982E955D}" srcOrd="2" destOrd="0" presId="urn:microsoft.com/office/officeart/2005/8/layout/orgChart1"/>
    <dgm:cxn modelId="{4FBB71D6-6C03-424B-AB6A-661679B60FBC}" type="presParOf" srcId="{C9C0735A-9EA5-4FDF-A9DA-B9F1DC035C76}" destId="{F24C7F5C-2049-437E-ABA0-3259921D38F4}" srcOrd="2" destOrd="0" presId="urn:microsoft.com/office/officeart/2005/8/layout/orgChart1"/>
    <dgm:cxn modelId="{EF277F94-4220-48DD-93CA-C987FA9074CC}" type="presParOf" srcId="{A2C6F1DC-7F7C-494D-A63A-84B659E4519A}" destId="{CDC25DE8-BAC5-4A54-A391-7D080FC862F3}" srcOrd="2" destOrd="0" presId="urn:microsoft.com/office/officeart/2005/8/layout/orgChart1"/>
    <dgm:cxn modelId="{5EDB0557-EC98-4F89-B3C7-713CBEEF2E20}" type="presParOf" srcId="{A2C6F1DC-7F7C-494D-A63A-84B659E4519A}" destId="{5A194DAB-4A6F-41E4-9E00-6E7AD9D672ED}" srcOrd="3" destOrd="0" presId="urn:microsoft.com/office/officeart/2005/8/layout/orgChart1"/>
    <dgm:cxn modelId="{9B182ECF-598E-4BB9-9567-DAF4E13BF8C0}" type="presParOf" srcId="{5A194DAB-4A6F-41E4-9E00-6E7AD9D672ED}" destId="{C4F41A7E-D758-443B-9CD1-503D0EAAEBD9}" srcOrd="0" destOrd="0" presId="urn:microsoft.com/office/officeart/2005/8/layout/orgChart1"/>
    <dgm:cxn modelId="{78653EF2-50FE-4B70-89B5-27FD11D95431}" type="presParOf" srcId="{C4F41A7E-D758-443B-9CD1-503D0EAAEBD9}" destId="{271CA698-E09B-46CF-BFFB-69AB0CFBAE5B}" srcOrd="0" destOrd="0" presId="urn:microsoft.com/office/officeart/2005/8/layout/orgChart1"/>
    <dgm:cxn modelId="{683317A4-8015-4426-B1E9-608E05B3B2AC}" type="presParOf" srcId="{C4F41A7E-D758-443B-9CD1-503D0EAAEBD9}" destId="{6A811037-1BE5-44BE-8221-E9A973494B53}" srcOrd="1" destOrd="0" presId="urn:microsoft.com/office/officeart/2005/8/layout/orgChart1"/>
    <dgm:cxn modelId="{14CD39DA-8AB2-4B34-9275-C8013C2BF931}" type="presParOf" srcId="{5A194DAB-4A6F-41E4-9E00-6E7AD9D672ED}" destId="{67157A28-577D-4CD8-9CC3-79C53D74A1A1}" srcOrd="1" destOrd="0" presId="urn:microsoft.com/office/officeart/2005/8/layout/orgChart1"/>
    <dgm:cxn modelId="{863EFA72-2282-432C-8584-CF76CC8BBEDF}" type="presParOf" srcId="{67157A28-577D-4CD8-9CC3-79C53D74A1A1}" destId="{62807A1B-33F2-4375-B34F-652893269AF8}" srcOrd="0" destOrd="0" presId="urn:microsoft.com/office/officeart/2005/8/layout/orgChart1"/>
    <dgm:cxn modelId="{A0F2CD7F-42EA-4ADF-81BC-05D8652E1D74}" type="presParOf" srcId="{67157A28-577D-4CD8-9CC3-79C53D74A1A1}" destId="{1364C694-A32F-4B5B-B387-7EA9FC0FC4DA}" srcOrd="1" destOrd="0" presId="urn:microsoft.com/office/officeart/2005/8/layout/orgChart1"/>
    <dgm:cxn modelId="{C73536B3-97D9-453F-84DB-90448C50F040}" type="presParOf" srcId="{1364C694-A32F-4B5B-B387-7EA9FC0FC4DA}" destId="{08CC48D9-9C98-4802-8EE0-87D3AE8FE714}" srcOrd="0" destOrd="0" presId="urn:microsoft.com/office/officeart/2005/8/layout/orgChart1"/>
    <dgm:cxn modelId="{EBAF9A54-8801-4D3D-BB7C-5F5AF40679DF}" type="presParOf" srcId="{08CC48D9-9C98-4802-8EE0-87D3AE8FE714}" destId="{40075973-166A-4F96-9C50-D2C48536D8CD}" srcOrd="0" destOrd="0" presId="urn:microsoft.com/office/officeart/2005/8/layout/orgChart1"/>
    <dgm:cxn modelId="{48EADCE7-B958-432F-9154-5620FFD9EFAF}" type="presParOf" srcId="{08CC48D9-9C98-4802-8EE0-87D3AE8FE714}" destId="{7E00D16F-34EF-4727-A72C-DB89A0D01B1C}" srcOrd="1" destOrd="0" presId="urn:microsoft.com/office/officeart/2005/8/layout/orgChart1"/>
    <dgm:cxn modelId="{F2093DA5-B47B-4A56-BE26-33880A9F2B66}" type="presParOf" srcId="{1364C694-A32F-4B5B-B387-7EA9FC0FC4DA}" destId="{9516872A-8856-45D9-B7E7-824C1AA1D71E}" srcOrd="1" destOrd="0" presId="urn:microsoft.com/office/officeart/2005/8/layout/orgChart1"/>
    <dgm:cxn modelId="{ACAF7A8E-2DCA-4561-8D5A-56769DECAAEC}" type="presParOf" srcId="{9516872A-8856-45D9-B7E7-824C1AA1D71E}" destId="{ADAD92F9-C7E5-4CB1-A8F2-A9EB689FFB30}" srcOrd="0" destOrd="0" presId="urn:microsoft.com/office/officeart/2005/8/layout/orgChart1"/>
    <dgm:cxn modelId="{CEE4DAD5-80A1-4CB8-86F3-2055E7333655}" type="presParOf" srcId="{9516872A-8856-45D9-B7E7-824C1AA1D71E}" destId="{16DB9B19-C4DB-44DD-8879-A615D370FEB8}" srcOrd="1" destOrd="0" presId="urn:microsoft.com/office/officeart/2005/8/layout/orgChart1"/>
    <dgm:cxn modelId="{A6E2BD52-17B7-47AD-B0DE-CC262B468158}" type="presParOf" srcId="{16DB9B19-C4DB-44DD-8879-A615D370FEB8}" destId="{E05FCAFA-E8C5-4D79-B59B-673A3E7A56A1}" srcOrd="0" destOrd="0" presId="urn:microsoft.com/office/officeart/2005/8/layout/orgChart1"/>
    <dgm:cxn modelId="{3A876168-53A6-4FA4-A0F0-B28560DE6D20}" type="presParOf" srcId="{E05FCAFA-E8C5-4D79-B59B-673A3E7A56A1}" destId="{E150026C-EC00-494B-8C31-B9BA8836BEDA}" srcOrd="0" destOrd="0" presId="urn:microsoft.com/office/officeart/2005/8/layout/orgChart1"/>
    <dgm:cxn modelId="{6C5F86FB-416A-4EDB-8E94-2FE57DDF6E2B}" type="presParOf" srcId="{E05FCAFA-E8C5-4D79-B59B-673A3E7A56A1}" destId="{6BC4E0BF-3BBC-4070-B16B-FBFF342A2AF0}" srcOrd="1" destOrd="0" presId="urn:microsoft.com/office/officeart/2005/8/layout/orgChart1"/>
    <dgm:cxn modelId="{C6EA100F-ACC3-4E8C-A026-CB8796EA96CE}" type="presParOf" srcId="{16DB9B19-C4DB-44DD-8879-A615D370FEB8}" destId="{6A8570C7-F89D-4CF3-A449-731DC25CBCB9}" srcOrd="1" destOrd="0" presId="urn:microsoft.com/office/officeart/2005/8/layout/orgChart1"/>
    <dgm:cxn modelId="{F538215E-6693-4659-B31B-63F7F5142C91}" type="presParOf" srcId="{16DB9B19-C4DB-44DD-8879-A615D370FEB8}" destId="{B45C90CD-075F-4D5C-B3D2-49BA98F926F4}" srcOrd="2" destOrd="0" presId="urn:microsoft.com/office/officeart/2005/8/layout/orgChart1"/>
    <dgm:cxn modelId="{0CBBD68D-4569-42F1-99E8-17CC461A5627}" type="presParOf" srcId="{1364C694-A32F-4B5B-B387-7EA9FC0FC4DA}" destId="{EF03B4DA-5636-4E9F-BE12-C8EA6C5BB304}" srcOrd="2" destOrd="0" presId="urn:microsoft.com/office/officeart/2005/8/layout/orgChart1"/>
    <dgm:cxn modelId="{6773F158-1075-4A8D-9114-9F83F03B63CB}" type="presParOf" srcId="{67157A28-577D-4CD8-9CC3-79C53D74A1A1}" destId="{CD0A6C0A-77E3-4D65-BB73-25C28FC8A3E5}" srcOrd="2" destOrd="0" presId="urn:microsoft.com/office/officeart/2005/8/layout/orgChart1"/>
    <dgm:cxn modelId="{088AC6A4-6975-4607-9CDF-5E700340698C}" type="presParOf" srcId="{67157A28-577D-4CD8-9CC3-79C53D74A1A1}" destId="{5DA6CC79-8142-4945-BEDB-780FBC78C79C}" srcOrd="3" destOrd="0" presId="urn:microsoft.com/office/officeart/2005/8/layout/orgChart1"/>
    <dgm:cxn modelId="{6D396782-10C6-448F-B906-FA8E644269BA}" type="presParOf" srcId="{5DA6CC79-8142-4945-BEDB-780FBC78C79C}" destId="{D0BAA93D-AAAB-49C0-BBBF-4D5EA320EEDE}" srcOrd="0" destOrd="0" presId="urn:microsoft.com/office/officeart/2005/8/layout/orgChart1"/>
    <dgm:cxn modelId="{F2C10FA1-32B1-453F-B0A6-0F30AA7CA1BE}" type="presParOf" srcId="{D0BAA93D-AAAB-49C0-BBBF-4D5EA320EEDE}" destId="{54484A6A-AE3F-4842-9E42-3FF26CD49EF3}" srcOrd="0" destOrd="0" presId="urn:microsoft.com/office/officeart/2005/8/layout/orgChart1"/>
    <dgm:cxn modelId="{FB5952B7-4FF2-4067-95A5-CAEDE32F9675}" type="presParOf" srcId="{D0BAA93D-AAAB-49C0-BBBF-4D5EA320EEDE}" destId="{67355DFC-185D-47FC-B6A9-773570BBEB7A}" srcOrd="1" destOrd="0" presId="urn:microsoft.com/office/officeart/2005/8/layout/orgChart1"/>
    <dgm:cxn modelId="{1912715D-1EB4-4F97-9C87-3C051E8872A1}" type="presParOf" srcId="{5DA6CC79-8142-4945-BEDB-780FBC78C79C}" destId="{B9A2E1C1-CE4E-4BF9-A82C-E3B69F497C06}" srcOrd="1" destOrd="0" presId="urn:microsoft.com/office/officeart/2005/8/layout/orgChart1"/>
    <dgm:cxn modelId="{1968934F-3604-4958-9D20-21DAE13AD3D2}" type="presParOf" srcId="{B9A2E1C1-CE4E-4BF9-A82C-E3B69F497C06}" destId="{5F43377A-1AD2-40AB-864C-9D2EB42135A7}" srcOrd="0" destOrd="0" presId="urn:microsoft.com/office/officeart/2005/8/layout/orgChart1"/>
    <dgm:cxn modelId="{315F382E-F61F-4035-8EAC-6CB5A185892D}" type="presParOf" srcId="{B9A2E1C1-CE4E-4BF9-A82C-E3B69F497C06}" destId="{A67C3F49-03EB-44C8-8907-D975FA3963F0}" srcOrd="1" destOrd="0" presId="urn:microsoft.com/office/officeart/2005/8/layout/orgChart1"/>
    <dgm:cxn modelId="{190C094E-E724-4F2E-9CC5-5FBC41BBC104}" type="presParOf" srcId="{A67C3F49-03EB-44C8-8907-D975FA3963F0}" destId="{15D9F7B0-374A-4C01-9341-34C744A1FD67}" srcOrd="0" destOrd="0" presId="urn:microsoft.com/office/officeart/2005/8/layout/orgChart1"/>
    <dgm:cxn modelId="{2C752ECC-6157-4C36-9DD2-73E8B9F493C7}" type="presParOf" srcId="{15D9F7B0-374A-4C01-9341-34C744A1FD67}" destId="{FCD5617F-E004-4DDE-BD12-D8EFE38A7F23}" srcOrd="0" destOrd="0" presId="urn:microsoft.com/office/officeart/2005/8/layout/orgChart1"/>
    <dgm:cxn modelId="{696A28EB-4A7F-4A76-8D87-340E654D5493}" type="presParOf" srcId="{15D9F7B0-374A-4C01-9341-34C744A1FD67}" destId="{9BDB4230-1E1C-412D-953A-65178008DE58}" srcOrd="1" destOrd="0" presId="urn:microsoft.com/office/officeart/2005/8/layout/orgChart1"/>
    <dgm:cxn modelId="{1718719D-6C51-4E1E-A1CF-744BE19EB5FA}" type="presParOf" srcId="{A67C3F49-03EB-44C8-8907-D975FA3963F0}" destId="{B2316865-415D-4078-8280-4E280032A04B}" srcOrd="1" destOrd="0" presId="urn:microsoft.com/office/officeart/2005/8/layout/orgChart1"/>
    <dgm:cxn modelId="{683E296C-8A24-46C2-99CF-2D4030900712}" type="presParOf" srcId="{A67C3F49-03EB-44C8-8907-D975FA3963F0}" destId="{6E395E06-6302-4B50-9BB9-4098F46C9C32}" srcOrd="2" destOrd="0" presId="urn:microsoft.com/office/officeart/2005/8/layout/orgChart1"/>
    <dgm:cxn modelId="{1AEE54C1-5914-436A-A969-128D3897E2E4}" type="presParOf" srcId="{5DA6CC79-8142-4945-BEDB-780FBC78C79C}" destId="{08666B95-BCFD-45A3-9451-9F288FC62D7E}" srcOrd="2" destOrd="0" presId="urn:microsoft.com/office/officeart/2005/8/layout/orgChart1"/>
    <dgm:cxn modelId="{C754F26E-2D69-4F86-998C-C4F1F3E398A3}" type="presParOf" srcId="{67157A28-577D-4CD8-9CC3-79C53D74A1A1}" destId="{BCCC7753-E6FE-4111-BDF8-FC638FE3CC34}" srcOrd="4" destOrd="0" presId="urn:microsoft.com/office/officeart/2005/8/layout/orgChart1"/>
    <dgm:cxn modelId="{80CA42A7-34C9-4E8C-ACF7-E17D74C26DB3}" type="presParOf" srcId="{67157A28-577D-4CD8-9CC3-79C53D74A1A1}" destId="{92A31AC6-5DCA-43AA-AF3A-55BB2535817C}" srcOrd="5" destOrd="0" presId="urn:microsoft.com/office/officeart/2005/8/layout/orgChart1"/>
    <dgm:cxn modelId="{F78A1F94-1E36-4CCE-8718-5BA3FE5519C7}" type="presParOf" srcId="{92A31AC6-5DCA-43AA-AF3A-55BB2535817C}" destId="{81D5E275-D44C-4B9D-8795-65473646F3F9}" srcOrd="0" destOrd="0" presId="urn:microsoft.com/office/officeart/2005/8/layout/orgChart1"/>
    <dgm:cxn modelId="{F700B229-0C5B-4FC1-A297-C8AF691C54F6}" type="presParOf" srcId="{81D5E275-D44C-4B9D-8795-65473646F3F9}" destId="{429B7EE4-710E-4CCE-8952-588DC507DDB9}" srcOrd="0" destOrd="0" presId="urn:microsoft.com/office/officeart/2005/8/layout/orgChart1"/>
    <dgm:cxn modelId="{6D858AB2-9189-464D-B4B3-6036C61C5406}" type="presParOf" srcId="{81D5E275-D44C-4B9D-8795-65473646F3F9}" destId="{2D510FB1-2990-463F-832B-C5E030C56A1E}" srcOrd="1" destOrd="0" presId="urn:microsoft.com/office/officeart/2005/8/layout/orgChart1"/>
    <dgm:cxn modelId="{D80BBCF7-47C9-4BAE-A7D9-79A8052C05C2}" type="presParOf" srcId="{92A31AC6-5DCA-43AA-AF3A-55BB2535817C}" destId="{FA997D7F-E114-40AA-866F-10B49618814E}" srcOrd="1" destOrd="0" presId="urn:microsoft.com/office/officeart/2005/8/layout/orgChart1"/>
    <dgm:cxn modelId="{2D5DFB5B-1F2C-4FEB-AAEE-A99999B34216}" type="presParOf" srcId="{FA997D7F-E114-40AA-866F-10B49618814E}" destId="{BF3FF5D2-5C52-4C0B-8C58-AA81E0394FED}" srcOrd="0" destOrd="0" presId="urn:microsoft.com/office/officeart/2005/8/layout/orgChart1"/>
    <dgm:cxn modelId="{01E3B2AD-DFD4-4C12-BB54-AF59587DB348}" type="presParOf" srcId="{FA997D7F-E114-40AA-866F-10B49618814E}" destId="{117A066C-9C2C-4F3D-8C36-0A4FC0A1C479}" srcOrd="1" destOrd="0" presId="urn:microsoft.com/office/officeart/2005/8/layout/orgChart1"/>
    <dgm:cxn modelId="{F37EA2DE-1E49-4B38-893E-E69390DC0633}" type="presParOf" srcId="{117A066C-9C2C-4F3D-8C36-0A4FC0A1C479}" destId="{797BBB57-20D5-4831-B59C-49BC665D728A}" srcOrd="0" destOrd="0" presId="urn:microsoft.com/office/officeart/2005/8/layout/orgChart1"/>
    <dgm:cxn modelId="{AC02BB48-9BB2-4F0A-B6DB-A05B5F607473}" type="presParOf" srcId="{797BBB57-20D5-4831-B59C-49BC665D728A}" destId="{2E894D4E-87B4-41B0-B458-CFB801E8722B}" srcOrd="0" destOrd="0" presId="urn:microsoft.com/office/officeart/2005/8/layout/orgChart1"/>
    <dgm:cxn modelId="{C038ADD7-13E8-444D-846C-1ADB0A9DACD1}" type="presParOf" srcId="{797BBB57-20D5-4831-B59C-49BC665D728A}" destId="{002BD360-4468-4AC5-B010-6B2671BA399A}" srcOrd="1" destOrd="0" presId="urn:microsoft.com/office/officeart/2005/8/layout/orgChart1"/>
    <dgm:cxn modelId="{65B21FA1-608B-406E-8915-38D6C20DFDF4}" type="presParOf" srcId="{117A066C-9C2C-4F3D-8C36-0A4FC0A1C479}" destId="{3D180E6C-28EE-4C3F-9531-76EA329BEC15}" srcOrd="1" destOrd="0" presId="urn:microsoft.com/office/officeart/2005/8/layout/orgChart1"/>
    <dgm:cxn modelId="{8BE1C989-0C6F-44C2-9675-887D8EDF18D4}" type="presParOf" srcId="{117A066C-9C2C-4F3D-8C36-0A4FC0A1C479}" destId="{C3ABC437-3BCD-4B12-B290-CF17206491BB}" srcOrd="2" destOrd="0" presId="urn:microsoft.com/office/officeart/2005/8/layout/orgChart1"/>
    <dgm:cxn modelId="{3CFD1D62-78DD-4F34-B23B-74845CD107E8}" type="presParOf" srcId="{92A31AC6-5DCA-43AA-AF3A-55BB2535817C}" destId="{5C71DB37-B284-4D7E-9575-29D7072FDF0A}" srcOrd="2" destOrd="0" presId="urn:microsoft.com/office/officeart/2005/8/layout/orgChart1"/>
    <dgm:cxn modelId="{441E1FA6-4458-438B-A667-BD27E5B344B1}" type="presParOf" srcId="{5A194DAB-4A6F-41E4-9E00-6E7AD9D672ED}" destId="{EC59F62B-71DE-4342-A284-C66AA8A6C559}" srcOrd="2" destOrd="0" presId="urn:microsoft.com/office/officeart/2005/8/layout/orgChart1"/>
    <dgm:cxn modelId="{83777E79-5863-47FB-9D95-190F08573BC7}" type="presParOf" srcId="{A2C6F1DC-7F7C-494D-A63A-84B659E4519A}" destId="{7E80E868-3D9A-4444-AB23-357E7474604A}" srcOrd="4" destOrd="0" presId="urn:microsoft.com/office/officeart/2005/8/layout/orgChart1"/>
    <dgm:cxn modelId="{DDEF36DF-034A-4EC8-99EE-6A2F25B66EA5}" type="presParOf" srcId="{A2C6F1DC-7F7C-494D-A63A-84B659E4519A}" destId="{38AE120C-BE3C-471A-B6A1-A571D2ACE3A3}" srcOrd="5" destOrd="0" presId="urn:microsoft.com/office/officeart/2005/8/layout/orgChart1"/>
    <dgm:cxn modelId="{A5BFC636-D7F0-47F3-9268-6E3701786750}" type="presParOf" srcId="{38AE120C-BE3C-471A-B6A1-A571D2ACE3A3}" destId="{90D9DB85-06DC-41F6-91E6-AB418496EB10}" srcOrd="0" destOrd="0" presId="urn:microsoft.com/office/officeart/2005/8/layout/orgChart1"/>
    <dgm:cxn modelId="{8DAD4FCC-FE79-441A-B5CF-DC0E3C51E431}" type="presParOf" srcId="{90D9DB85-06DC-41F6-91E6-AB418496EB10}" destId="{C16E571D-8239-4158-8735-74BAFA84D2BD}" srcOrd="0" destOrd="0" presId="urn:microsoft.com/office/officeart/2005/8/layout/orgChart1"/>
    <dgm:cxn modelId="{339C279C-DCE0-4CE5-A9CB-094D356F47B2}" type="presParOf" srcId="{90D9DB85-06DC-41F6-91E6-AB418496EB10}" destId="{87EDD5E6-5425-4FF8-82B2-24B306F26395}" srcOrd="1" destOrd="0" presId="urn:microsoft.com/office/officeart/2005/8/layout/orgChart1"/>
    <dgm:cxn modelId="{791BD1FF-37B5-4805-9BE9-AE44F16E769E}" type="presParOf" srcId="{38AE120C-BE3C-471A-B6A1-A571D2ACE3A3}" destId="{222CD46A-E930-4787-A721-04723E91698E}" srcOrd="1" destOrd="0" presId="urn:microsoft.com/office/officeart/2005/8/layout/orgChart1"/>
    <dgm:cxn modelId="{EF286E97-36A9-4D3A-9277-BBB85CADCF5E}" type="presParOf" srcId="{222CD46A-E930-4787-A721-04723E91698E}" destId="{15E42BCC-9F4E-4D00-8A66-686319762B41}" srcOrd="0" destOrd="0" presId="urn:microsoft.com/office/officeart/2005/8/layout/orgChart1"/>
    <dgm:cxn modelId="{3DCCF1D2-1EE7-4FA0-8E2E-1205D9A9DE9C}" type="presParOf" srcId="{222CD46A-E930-4787-A721-04723E91698E}" destId="{EB567DD4-64FD-4B9A-A2A0-184F79E60BB5}" srcOrd="1" destOrd="0" presId="urn:microsoft.com/office/officeart/2005/8/layout/orgChart1"/>
    <dgm:cxn modelId="{3682E1C5-7A94-4A15-8656-B200217DA36D}" type="presParOf" srcId="{EB567DD4-64FD-4B9A-A2A0-184F79E60BB5}" destId="{B3FB86DC-F339-4CEF-93BF-EF0CD1E20CFE}" srcOrd="0" destOrd="0" presId="urn:microsoft.com/office/officeart/2005/8/layout/orgChart1"/>
    <dgm:cxn modelId="{3AEB4DAC-CF97-454B-A4C7-6ADF638F99EE}" type="presParOf" srcId="{B3FB86DC-F339-4CEF-93BF-EF0CD1E20CFE}" destId="{9502F0FC-09CA-4C1F-8E0D-2D4A86BBA5E2}" srcOrd="0" destOrd="0" presId="urn:microsoft.com/office/officeart/2005/8/layout/orgChart1"/>
    <dgm:cxn modelId="{F31007DB-FF6D-4D07-AC83-8EF4EB94F1F2}" type="presParOf" srcId="{B3FB86DC-F339-4CEF-93BF-EF0CD1E20CFE}" destId="{E618A56E-4835-438D-9F46-24204A8FFE73}" srcOrd="1" destOrd="0" presId="urn:microsoft.com/office/officeart/2005/8/layout/orgChart1"/>
    <dgm:cxn modelId="{896F3E76-F551-493F-A6A5-A3D945F9D9F1}" type="presParOf" srcId="{EB567DD4-64FD-4B9A-A2A0-184F79E60BB5}" destId="{A7B63EA9-FE55-437B-BFD8-DB25F57E83A9}" srcOrd="1" destOrd="0" presId="urn:microsoft.com/office/officeart/2005/8/layout/orgChart1"/>
    <dgm:cxn modelId="{30EA4469-0115-4F56-B9E6-E69AB90F47A9}" type="presParOf" srcId="{A7B63EA9-FE55-437B-BFD8-DB25F57E83A9}" destId="{A8708176-F9D6-4153-BDB6-866389BBC7BA}" srcOrd="0" destOrd="0" presId="urn:microsoft.com/office/officeart/2005/8/layout/orgChart1"/>
    <dgm:cxn modelId="{506FE295-F1B6-4E53-9356-00DA1D047F0D}" type="presParOf" srcId="{A7B63EA9-FE55-437B-BFD8-DB25F57E83A9}" destId="{B3D414AE-BF16-4583-A502-5A712E24B826}" srcOrd="1" destOrd="0" presId="urn:microsoft.com/office/officeart/2005/8/layout/orgChart1"/>
    <dgm:cxn modelId="{32125881-7CFB-4302-B36A-78440029B5F8}" type="presParOf" srcId="{B3D414AE-BF16-4583-A502-5A712E24B826}" destId="{00F6E3F1-0D54-4C32-B0B5-D4F7EBDB807D}" srcOrd="0" destOrd="0" presId="urn:microsoft.com/office/officeart/2005/8/layout/orgChart1"/>
    <dgm:cxn modelId="{1FF8F982-CC22-4175-808D-382B8CAC75EC}" type="presParOf" srcId="{00F6E3F1-0D54-4C32-B0B5-D4F7EBDB807D}" destId="{27FA4652-69C0-4D57-8F06-72C75DE4BE0B}" srcOrd="0" destOrd="0" presId="urn:microsoft.com/office/officeart/2005/8/layout/orgChart1"/>
    <dgm:cxn modelId="{97205D18-FB83-49EA-9343-B12E1B3882BF}" type="presParOf" srcId="{00F6E3F1-0D54-4C32-B0B5-D4F7EBDB807D}" destId="{6F249562-6872-4745-B68A-73E954E10435}" srcOrd="1" destOrd="0" presId="urn:microsoft.com/office/officeart/2005/8/layout/orgChart1"/>
    <dgm:cxn modelId="{DF059CE6-5794-4BC9-8907-EC23131D66A0}" type="presParOf" srcId="{B3D414AE-BF16-4583-A502-5A712E24B826}" destId="{EBE00E8F-4716-4BEE-8E98-0B1A56C6B7D0}" srcOrd="1" destOrd="0" presId="urn:microsoft.com/office/officeart/2005/8/layout/orgChart1"/>
    <dgm:cxn modelId="{022429B4-F5CE-4C17-9FAB-060398F09C4B}" type="presParOf" srcId="{B3D414AE-BF16-4583-A502-5A712E24B826}" destId="{2C685149-B65E-4B3B-B5EA-9012033D2234}" srcOrd="2" destOrd="0" presId="urn:microsoft.com/office/officeart/2005/8/layout/orgChart1"/>
    <dgm:cxn modelId="{82ECB3ED-BA15-4F70-A860-758319983A39}" type="presParOf" srcId="{EB567DD4-64FD-4B9A-A2A0-184F79E60BB5}" destId="{538CB609-D60A-4B66-8EE7-A834672DCE98}" srcOrd="2" destOrd="0" presId="urn:microsoft.com/office/officeart/2005/8/layout/orgChart1"/>
    <dgm:cxn modelId="{D8E903B4-CDCC-4E3F-9296-4815EBCEBABF}" type="presParOf" srcId="{222CD46A-E930-4787-A721-04723E91698E}" destId="{76C293AC-54A1-4D66-A124-3616324D04E8}" srcOrd="2" destOrd="0" presId="urn:microsoft.com/office/officeart/2005/8/layout/orgChart1"/>
    <dgm:cxn modelId="{EC6997FC-56A2-4679-82CB-A4C442139A36}" type="presParOf" srcId="{222CD46A-E930-4787-A721-04723E91698E}" destId="{8F7A3F76-2E65-446F-9BD8-BE7BB97D047E}" srcOrd="3" destOrd="0" presId="urn:microsoft.com/office/officeart/2005/8/layout/orgChart1"/>
    <dgm:cxn modelId="{2C4FDD90-83C8-4DC3-B5EB-1DC3D6DD5167}" type="presParOf" srcId="{8F7A3F76-2E65-446F-9BD8-BE7BB97D047E}" destId="{CF7FF622-3A2F-42CF-A298-E60FAE5D5834}" srcOrd="0" destOrd="0" presId="urn:microsoft.com/office/officeart/2005/8/layout/orgChart1"/>
    <dgm:cxn modelId="{01ECDC24-02D5-46BC-AFDC-7888451DEE9C}" type="presParOf" srcId="{CF7FF622-3A2F-42CF-A298-E60FAE5D5834}" destId="{17338238-6E1D-4553-998E-DDF9D9FCBA8A}" srcOrd="0" destOrd="0" presId="urn:microsoft.com/office/officeart/2005/8/layout/orgChart1"/>
    <dgm:cxn modelId="{7B3D1DAD-FEFD-4164-969F-C6774512A018}" type="presParOf" srcId="{CF7FF622-3A2F-42CF-A298-E60FAE5D5834}" destId="{539339FF-6302-4A2F-BFE8-078E3DB0FBCD}" srcOrd="1" destOrd="0" presId="urn:microsoft.com/office/officeart/2005/8/layout/orgChart1"/>
    <dgm:cxn modelId="{62448CF2-5CDD-4781-9440-0677F18AE7DE}" type="presParOf" srcId="{8F7A3F76-2E65-446F-9BD8-BE7BB97D047E}" destId="{92075816-8BE5-46EB-898B-FAA6B2233144}" srcOrd="1" destOrd="0" presId="urn:microsoft.com/office/officeart/2005/8/layout/orgChart1"/>
    <dgm:cxn modelId="{735FF6E7-FEE3-44A4-9D44-FE216440B1C4}" type="presParOf" srcId="{92075816-8BE5-46EB-898B-FAA6B2233144}" destId="{AA88BEB1-4E6F-48EA-A483-541A26995DAB}" srcOrd="0" destOrd="0" presId="urn:microsoft.com/office/officeart/2005/8/layout/orgChart1"/>
    <dgm:cxn modelId="{F0216928-2B06-4554-8717-504DB40E57B0}" type="presParOf" srcId="{92075816-8BE5-46EB-898B-FAA6B2233144}" destId="{7C840273-EC25-43A8-90A4-40C2F26914C4}" srcOrd="1" destOrd="0" presId="urn:microsoft.com/office/officeart/2005/8/layout/orgChart1"/>
    <dgm:cxn modelId="{8E73CD27-5CBC-4341-8401-DC83C9BE7829}" type="presParOf" srcId="{7C840273-EC25-43A8-90A4-40C2F26914C4}" destId="{1CF14E5D-C1CA-4471-AF24-F52E7F06B1E6}" srcOrd="0" destOrd="0" presId="urn:microsoft.com/office/officeart/2005/8/layout/orgChart1"/>
    <dgm:cxn modelId="{EEF42EB1-0919-4F0D-A8E1-189E7209764E}" type="presParOf" srcId="{1CF14E5D-C1CA-4471-AF24-F52E7F06B1E6}" destId="{D5F05E88-BB38-4205-9BBD-2D355C802648}" srcOrd="0" destOrd="0" presId="urn:microsoft.com/office/officeart/2005/8/layout/orgChart1"/>
    <dgm:cxn modelId="{38669806-F4A8-485F-8BEC-77A3128790B0}" type="presParOf" srcId="{1CF14E5D-C1CA-4471-AF24-F52E7F06B1E6}" destId="{78091B05-98E8-4396-B1E1-D2D4DAFCE56A}" srcOrd="1" destOrd="0" presId="urn:microsoft.com/office/officeart/2005/8/layout/orgChart1"/>
    <dgm:cxn modelId="{ADBAAE4A-690C-4158-9D70-6EDBF993FE7C}" type="presParOf" srcId="{7C840273-EC25-43A8-90A4-40C2F26914C4}" destId="{6EE7189E-5543-4159-AB1E-576A2AE4B531}" srcOrd="1" destOrd="0" presId="urn:microsoft.com/office/officeart/2005/8/layout/orgChart1"/>
    <dgm:cxn modelId="{D7340421-43ED-4601-BCDD-CD574235BA39}" type="presParOf" srcId="{7C840273-EC25-43A8-90A4-40C2F26914C4}" destId="{B96CDB54-B69F-4BC0-8FAA-8746EFCD36C3}" srcOrd="2" destOrd="0" presId="urn:microsoft.com/office/officeart/2005/8/layout/orgChart1"/>
    <dgm:cxn modelId="{D842E703-579C-4EF0-914A-9082E094724A}" type="presParOf" srcId="{92075816-8BE5-46EB-898B-FAA6B2233144}" destId="{D96B2584-BF17-4242-81CB-4ABABAE061D4}" srcOrd="2" destOrd="0" presId="urn:microsoft.com/office/officeart/2005/8/layout/orgChart1"/>
    <dgm:cxn modelId="{7B75BC21-8E67-4891-9CB9-35C16CA27248}" type="presParOf" srcId="{92075816-8BE5-46EB-898B-FAA6B2233144}" destId="{11763D5F-3514-4C72-8888-B1510A9B4F2A}" srcOrd="3" destOrd="0" presId="urn:microsoft.com/office/officeart/2005/8/layout/orgChart1"/>
    <dgm:cxn modelId="{2CC8B011-F5FA-482A-9CB5-F6DA79EE93F1}" type="presParOf" srcId="{11763D5F-3514-4C72-8888-B1510A9B4F2A}" destId="{EB9809E6-1496-449C-92BA-33C8C549E4F3}" srcOrd="0" destOrd="0" presId="urn:microsoft.com/office/officeart/2005/8/layout/orgChart1"/>
    <dgm:cxn modelId="{35370069-DC29-4D18-A418-E6EDB3AE8396}" type="presParOf" srcId="{EB9809E6-1496-449C-92BA-33C8C549E4F3}" destId="{5EC5E5EF-D4E8-4ABD-A8F5-21DFC897A58A}" srcOrd="0" destOrd="0" presId="urn:microsoft.com/office/officeart/2005/8/layout/orgChart1"/>
    <dgm:cxn modelId="{89B6852C-0156-420A-9C6D-51070BEB482B}" type="presParOf" srcId="{EB9809E6-1496-449C-92BA-33C8C549E4F3}" destId="{9EB7548D-AD85-4D78-BFE0-6863C93B6419}" srcOrd="1" destOrd="0" presId="urn:microsoft.com/office/officeart/2005/8/layout/orgChart1"/>
    <dgm:cxn modelId="{A238FC24-F10C-48D2-BDE5-7EF9F62B4E54}" type="presParOf" srcId="{11763D5F-3514-4C72-8888-B1510A9B4F2A}" destId="{9FA0873D-58A5-4F39-9E6E-83ABBEB2FAF7}" srcOrd="1" destOrd="0" presId="urn:microsoft.com/office/officeart/2005/8/layout/orgChart1"/>
    <dgm:cxn modelId="{7C997B4F-B1AE-40DB-A5CC-4B5030BC77FA}" type="presParOf" srcId="{11763D5F-3514-4C72-8888-B1510A9B4F2A}" destId="{31D2AE4C-1F5F-4526-ABA8-792DDB5BB07D}" srcOrd="2" destOrd="0" presId="urn:microsoft.com/office/officeart/2005/8/layout/orgChart1"/>
    <dgm:cxn modelId="{31C480CE-EA1E-487F-BF49-74E412724B3F}" type="presParOf" srcId="{8F7A3F76-2E65-446F-9BD8-BE7BB97D047E}" destId="{BEA4BF83-85C9-4C82-918E-F7D033AD8E71}" srcOrd="2" destOrd="0" presId="urn:microsoft.com/office/officeart/2005/8/layout/orgChart1"/>
    <dgm:cxn modelId="{8D6A20B4-D5D2-4899-B868-BD04F25596DF}" type="presParOf" srcId="{222CD46A-E930-4787-A721-04723E91698E}" destId="{EE497841-D639-4FE5-A0A2-BB8790E38A5E}" srcOrd="4" destOrd="0" presId="urn:microsoft.com/office/officeart/2005/8/layout/orgChart1"/>
    <dgm:cxn modelId="{888E82E0-CBFD-4102-BF71-C900BF281FC5}" type="presParOf" srcId="{222CD46A-E930-4787-A721-04723E91698E}" destId="{AB776786-2CC8-488C-A8D3-83F9FD7BADE3}" srcOrd="5" destOrd="0" presId="urn:microsoft.com/office/officeart/2005/8/layout/orgChart1"/>
    <dgm:cxn modelId="{114C3A97-9340-4A98-B67B-02877E3E4D6D}" type="presParOf" srcId="{AB776786-2CC8-488C-A8D3-83F9FD7BADE3}" destId="{E9FA93C9-3D4C-4548-A439-843BDE4580D0}" srcOrd="0" destOrd="0" presId="urn:microsoft.com/office/officeart/2005/8/layout/orgChart1"/>
    <dgm:cxn modelId="{BBE22B19-25A5-4194-B2A4-282AD663C8C9}" type="presParOf" srcId="{E9FA93C9-3D4C-4548-A439-843BDE4580D0}" destId="{E9633681-B840-401B-A92F-FB9C563B84D5}" srcOrd="0" destOrd="0" presId="urn:microsoft.com/office/officeart/2005/8/layout/orgChart1"/>
    <dgm:cxn modelId="{FC52F590-02D9-4480-B199-DF954B5FFE9E}" type="presParOf" srcId="{E9FA93C9-3D4C-4548-A439-843BDE4580D0}" destId="{A90D2D1E-7DE0-4B56-8CE9-CF6B874A7A00}" srcOrd="1" destOrd="0" presId="urn:microsoft.com/office/officeart/2005/8/layout/orgChart1"/>
    <dgm:cxn modelId="{44F42C02-5B21-443A-83F9-7DEFC9253AF4}" type="presParOf" srcId="{AB776786-2CC8-488C-A8D3-83F9FD7BADE3}" destId="{6C7049E9-90E0-463B-8021-FD2760FA6AE7}" srcOrd="1" destOrd="0" presId="urn:microsoft.com/office/officeart/2005/8/layout/orgChart1"/>
    <dgm:cxn modelId="{1004F0CD-CCB0-436E-83DC-AC2D77B44057}" type="presParOf" srcId="{AB776786-2CC8-488C-A8D3-83F9FD7BADE3}" destId="{6AFB645F-B41E-4C01-B68D-FB2891A7CE34}" srcOrd="2" destOrd="0" presId="urn:microsoft.com/office/officeart/2005/8/layout/orgChart1"/>
    <dgm:cxn modelId="{44F884D7-E16A-4C9E-B21B-AF8D48D66590}" type="presParOf" srcId="{38AE120C-BE3C-471A-B6A1-A571D2ACE3A3}" destId="{62E998B2-1681-402A-BE39-304BDE341D15}" srcOrd="2" destOrd="0" presId="urn:microsoft.com/office/officeart/2005/8/layout/orgChart1"/>
    <dgm:cxn modelId="{2EC4675A-3A7D-4C96-9EA8-3E2EBEF1238D}" type="presParOf" srcId="{A2C6F1DC-7F7C-494D-A63A-84B659E4519A}" destId="{484AC300-B364-4410-9139-DB02EE4C3AF6}" srcOrd="6" destOrd="0" presId="urn:microsoft.com/office/officeart/2005/8/layout/orgChart1"/>
    <dgm:cxn modelId="{3FD60C27-4F7D-43CA-ABE9-81E06A0CDCEC}" type="presParOf" srcId="{A2C6F1DC-7F7C-494D-A63A-84B659E4519A}" destId="{87B2EC10-7C1A-4EDB-9C29-AF88709EF0AF}" srcOrd="7" destOrd="0" presId="urn:microsoft.com/office/officeart/2005/8/layout/orgChart1"/>
    <dgm:cxn modelId="{43680445-4631-4E51-8EB6-6982E0899A11}" type="presParOf" srcId="{87B2EC10-7C1A-4EDB-9C29-AF88709EF0AF}" destId="{092A21B8-4134-45F7-9FAB-ACF3F3C420CF}" srcOrd="0" destOrd="0" presId="urn:microsoft.com/office/officeart/2005/8/layout/orgChart1"/>
    <dgm:cxn modelId="{3B6157F9-57F7-4041-A639-9AD0F67EF32E}" type="presParOf" srcId="{092A21B8-4134-45F7-9FAB-ACF3F3C420CF}" destId="{7C9A67AB-59DD-4F3A-AB11-09E827BCF202}" srcOrd="0" destOrd="0" presId="urn:microsoft.com/office/officeart/2005/8/layout/orgChart1"/>
    <dgm:cxn modelId="{4A5612F7-FCFD-4552-B5F9-071C9594734C}" type="presParOf" srcId="{092A21B8-4134-45F7-9FAB-ACF3F3C420CF}" destId="{F6B59F33-2EE5-46EB-AEF5-905E4AEBD18A}" srcOrd="1" destOrd="0" presId="urn:microsoft.com/office/officeart/2005/8/layout/orgChart1"/>
    <dgm:cxn modelId="{1B96DD5A-30A1-4AC6-8BA4-A7BECF63A0B4}" type="presParOf" srcId="{87B2EC10-7C1A-4EDB-9C29-AF88709EF0AF}" destId="{01D10240-7569-418C-A77B-CB2ADD122807}" srcOrd="1" destOrd="0" presId="urn:microsoft.com/office/officeart/2005/8/layout/orgChart1"/>
    <dgm:cxn modelId="{3099CC20-21FE-456F-997B-9433E0F14B50}" type="presParOf" srcId="{01D10240-7569-418C-A77B-CB2ADD122807}" destId="{290D228A-3504-45A1-AB6D-F6343C3308CD}" srcOrd="0" destOrd="0" presId="urn:microsoft.com/office/officeart/2005/8/layout/orgChart1"/>
    <dgm:cxn modelId="{9B9B3951-0200-48FE-B1FA-87ACDD5BBF94}" type="presParOf" srcId="{01D10240-7569-418C-A77B-CB2ADD122807}" destId="{C064D498-BABA-43A3-A409-C7AE8AA68BB8}" srcOrd="1" destOrd="0" presId="urn:microsoft.com/office/officeart/2005/8/layout/orgChart1"/>
    <dgm:cxn modelId="{EF2287BD-7431-4723-8375-CB67202EB2E9}" type="presParOf" srcId="{C064D498-BABA-43A3-A409-C7AE8AA68BB8}" destId="{EA27D8EB-891E-413C-A42A-23483FFD0FB0}" srcOrd="0" destOrd="0" presId="urn:microsoft.com/office/officeart/2005/8/layout/orgChart1"/>
    <dgm:cxn modelId="{A8EF3BC7-0DE2-4A73-951F-3FFD5EEEA5E9}" type="presParOf" srcId="{EA27D8EB-891E-413C-A42A-23483FFD0FB0}" destId="{7D5CBC77-AC54-4809-969A-49ED4893B5E6}" srcOrd="0" destOrd="0" presId="urn:microsoft.com/office/officeart/2005/8/layout/orgChart1"/>
    <dgm:cxn modelId="{4EC5570F-1B22-4148-B918-DE4C8DA0B381}" type="presParOf" srcId="{EA27D8EB-891E-413C-A42A-23483FFD0FB0}" destId="{ADEAF730-7D0E-405E-B714-6DAEBD2EC631}" srcOrd="1" destOrd="0" presId="urn:microsoft.com/office/officeart/2005/8/layout/orgChart1"/>
    <dgm:cxn modelId="{955BC8F7-4B32-4E55-9099-09669DA1F259}" type="presParOf" srcId="{C064D498-BABA-43A3-A409-C7AE8AA68BB8}" destId="{47AB39C4-82BE-4753-A7EB-EBEC7B5E7CDD}" srcOrd="1" destOrd="0" presId="urn:microsoft.com/office/officeart/2005/8/layout/orgChart1"/>
    <dgm:cxn modelId="{2798B820-DBE4-43D8-B083-1C2C057D2968}" type="presParOf" srcId="{C064D498-BABA-43A3-A409-C7AE8AA68BB8}" destId="{84CD7AE7-F858-426A-ACFD-6BEC37FC5739}" srcOrd="2" destOrd="0" presId="urn:microsoft.com/office/officeart/2005/8/layout/orgChart1"/>
    <dgm:cxn modelId="{0ED578E2-9FE7-46A8-ABA5-94A26E90D90B}" type="presParOf" srcId="{01D10240-7569-418C-A77B-CB2ADD122807}" destId="{AC645D01-D43F-4BDA-8E80-BB9C4344B78A}" srcOrd="2" destOrd="0" presId="urn:microsoft.com/office/officeart/2005/8/layout/orgChart1"/>
    <dgm:cxn modelId="{8C358052-9FEA-48B0-A282-7ADC81E45761}" type="presParOf" srcId="{01D10240-7569-418C-A77B-CB2ADD122807}" destId="{CBD88C37-88A6-4552-874B-077D6D92AAA2}" srcOrd="3" destOrd="0" presId="urn:microsoft.com/office/officeart/2005/8/layout/orgChart1"/>
    <dgm:cxn modelId="{11893260-2B73-4E34-B0C7-37D6671590C2}" type="presParOf" srcId="{CBD88C37-88A6-4552-874B-077D6D92AAA2}" destId="{89452F35-88D1-4A93-B4CE-9E3853D8FB25}" srcOrd="0" destOrd="0" presId="urn:microsoft.com/office/officeart/2005/8/layout/orgChart1"/>
    <dgm:cxn modelId="{056D914A-9CE9-4252-923A-8302F1D678D9}" type="presParOf" srcId="{89452F35-88D1-4A93-B4CE-9E3853D8FB25}" destId="{178119A4-25C4-4978-B03D-8D592B23F85A}" srcOrd="0" destOrd="0" presId="urn:microsoft.com/office/officeart/2005/8/layout/orgChart1"/>
    <dgm:cxn modelId="{45C84CD0-A9A6-4E7D-A0C9-AC2BACB7520C}" type="presParOf" srcId="{89452F35-88D1-4A93-B4CE-9E3853D8FB25}" destId="{E932B324-4524-4515-9A19-58BA724E6E3E}" srcOrd="1" destOrd="0" presId="urn:microsoft.com/office/officeart/2005/8/layout/orgChart1"/>
    <dgm:cxn modelId="{B496F432-0166-4278-91FC-18CF88147AB3}" type="presParOf" srcId="{CBD88C37-88A6-4552-874B-077D6D92AAA2}" destId="{ACFED9B3-0264-4AC1-B95F-FFD4AA18B879}" srcOrd="1" destOrd="0" presId="urn:microsoft.com/office/officeart/2005/8/layout/orgChart1"/>
    <dgm:cxn modelId="{22C07BB6-1288-4571-95B4-4F5F0D6135A1}" type="presParOf" srcId="{CBD88C37-88A6-4552-874B-077D6D92AAA2}" destId="{F91C7166-125D-4FBF-9F10-016F62F729EC}" srcOrd="2" destOrd="0" presId="urn:microsoft.com/office/officeart/2005/8/layout/orgChart1"/>
    <dgm:cxn modelId="{5C67FE31-36D5-4544-9CE5-B122784D8DAE}" type="presParOf" srcId="{01D10240-7569-418C-A77B-CB2ADD122807}" destId="{49815CA2-1626-4C87-9216-5B5783CE387A}" srcOrd="4" destOrd="0" presId="urn:microsoft.com/office/officeart/2005/8/layout/orgChart1"/>
    <dgm:cxn modelId="{D4511164-2130-4E7C-9C4B-7E674301E248}" type="presParOf" srcId="{01D10240-7569-418C-A77B-CB2ADD122807}" destId="{39829A6B-14B7-44CC-B617-4FA56B53A2E6}" srcOrd="5" destOrd="0" presId="urn:microsoft.com/office/officeart/2005/8/layout/orgChart1"/>
    <dgm:cxn modelId="{AEB7F1FC-DC57-4131-BEC6-6DDA97928995}" type="presParOf" srcId="{39829A6B-14B7-44CC-B617-4FA56B53A2E6}" destId="{D7D92077-ED5B-4D32-8FEC-D42ACE3B28B5}" srcOrd="0" destOrd="0" presId="urn:microsoft.com/office/officeart/2005/8/layout/orgChart1"/>
    <dgm:cxn modelId="{A7876D17-3C35-451B-89E1-4C3CE9F92B87}" type="presParOf" srcId="{D7D92077-ED5B-4D32-8FEC-D42ACE3B28B5}" destId="{932BC064-B226-485A-A324-BA22FF62155D}" srcOrd="0" destOrd="0" presId="urn:microsoft.com/office/officeart/2005/8/layout/orgChart1"/>
    <dgm:cxn modelId="{D6CF1AE5-5AE5-4CE5-98ED-8BA10B5F5B97}" type="presParOf" srcId="{D7D92077-ED5B-4D32-8FEC-D42ACE3B28B5}" destId="{CB207531-782A-4F0D-84F0-B53840D8D6DE}" srcOrd="1" destOrd="0" presId="urn:microsoft.com/office/officeart/2005/8/layout/orgChart1"/>
    <dgm:cxn modelId="{74CDE6A1-CC34-46C9-AC26-803CF8F3E4B2}" type="presParOf" srcId="{39829A6B-14B7-44CC-B617-4FA56B53A2E6}" destId="{9BD58198-001A-4E18-A7A8-B4CC8AADE9CC}" srcOrd="1" destOrd="0" presId="urn:microsoft.com/office/officeart/2005/8/layout/orgChart1"/>
    <dgm:cxn modelId="{BFC71F6C-53AE-4DE5-9C80-143BAD58A753}" type="presParOf" srcId="{39829A6B-14B7-44CC-B617-4FA56B53A2E6}" destId="{E6D3F39A-6FB9-4078-8DBA-1FA3703BDF01}" srcOrd="2" destOrd="0" presId="urn:microsoft.com/office/officeart/2005/8/layout/orgChart1"/>
    <dgm:cxn modelId="{305195B9-E247-478A-99AA-F03B90E3B5E6}" type="presParOf" srcId="{01D10240-7569-418C-A77B-CB2ADD122807}" destId="{E85A2C32-AEF2-49B4-B12A-93D0A642A419}" srcOrd="6" destOrd="0" presId="urn:microsoft.com/office/officeart/2005/8/layout/orgChart1"/>
    <dgm:cxn modelId="{16C74813-6A00-4FCB-8C17-86A94C04A83E}" type="presParOf" srcId="{01D10240-7569-418C-A77B-CB2ADD122807}" destId="{9C2FFD7F-326C-4BB7-946F-81C51791EF4F}" srcOrd="7" destOrd="0" presId="urn:microsoft.com/office/officeart/2005/8/layout/orgChart1"/>
    <dgm:cxn modelId="{FFE0D6DD-F5FC-4F75-844E-375A0C77EB9D}" type="presParOf" srcId="{9C2FFD7F-326C-4BB7-946F-81C51791EF4F}" destId="{A535F1AC-0900-41B4-AE4B-74D891CA0B3E}" srcOrd="0" destOrd="0" presId="urn:microsoft.com/office/officeart/2005/8/layout/orgChart1"/>
    <dgm:cxn modelId="{E5C17A60-03B1-43EB-AD4B-464864FFDD2A}" type="presParOf" srcId="{A535F1AC-0900-41B4-AE4B-74D891CA0B3E}" destId="{1B54BC27-CDA8-425E-8D44-E0D923DD41A1}" srcOrd="0" destOrd="0" presId="urn:microsoft.com/office/officeart/2005/8/layout/orgChart1"/>
    <dgm:cxn modelId="{2E02E106-CDB6-4473-A2EB-ACD191B412A9}" type="presParOf" srcId="{A535F1AC-0900-41B4-AE4B-74D891CA0B3E}" destId="{21DB4F3D-1372-4E75-9B4B-01E278E62FC2}" srcOrd="1" destOrd="0" presId="urn:microsoft.com/office/officeart/2005/8/layout/orgChart1"/>
    <dgm:cxn modelId="{47CA6B7F-4AAE-4787-BEFA-A91EA0BBA968}" type="presParOf" srcId="{9C2FFD7F-326C-4BB7-946F-81C51791EF4F}" destId="{CF00744D-2373-4C65-908C-1E4E922BD9B1}" srcOrd="1" destOrd="0" presId="urn:microsoft.com/office/officeart/2005/8/layout/orgChart1"/>
    <dgm:cxn modelId="{5B52500B-E2C0-4408-88E0-EBDCCFF11C47}" type="presParOf" srcId="{9C2FFD7F-326C-4BB7-946F-81C51791EF4F}" destId="{0BF17DFF-C774-4EDD-9C78-A83877EB880E}" srcOrd="2" destOrd="0" presId="urn:microsoft.com/office/officeart/2005/8/layout/orgChart1"/>
    <dgm:cxn modelId="{609FE1C6-2EB9-4088-8FA6-672BBEA4095E}" type="presParOf" srcId="{87B2EC10-7C1A-4EDB-9C29-AF88709EF0AF}" destId="{A29AD9B4-0979-47C9-94E9-94EA722CE81C}" srcOrd="2" destOrd="0" presId="urn:microsoft.com/office/officeart/2005/8/layout/orgChart1"/>
    <dgm:cxn modelId="{E9768B78-0281-494A-873A-21CF783C536A}" type="presParOf" srcId="{A2C6F1DC-7F7C-494D-A63A-84B659E4519A}" destId="{EF7CFC8A-A3F7-45CA-8333-1900F70A9A9F}" srcOrd="8" destOrd="0" presId="urn:microsoft.com/office/officeart/2005/8/layout/orgChart1"/>
    <dgm:cxn modelId="{B4D6D978-7C31-470C-8F53-DE490AB3695C}" type="presParOf" srcId="{A2C6F1DC-7F7C-494D-A63A-84B659E4519A}" destId="{00DFD53A-66B7-4E26-94C7-CBF5DA51EE7C}" srcOrd="9" destOrd="0" presId="urn:microsoft.com/office/officeart/2005/8/layout/orgChart1"/>
    <dgm:cxn modelId="{B6DC2C5E-38B8-49BE-90C8-C07F838511E6}" type="presParOf" srcId="{00DFD53A-66B7-4E26-94C7-CBF5DA51EE7C}" destId="{FDA8B79C-E748-4768-911F-DC2F3E762AFD}" srcOrd="0" destOrd="0" presId="urn:microsoft.com/office/officeart/2005/8/layout/orgChart1"/>
    <dgm:cxn modelId="{BDCDA240-E842-45B7-B23B-73B8976245BA}" type="presParOf" srcId="{FDA8B79C-E748-4768-911F-DC2F3E762AFD}" destId="{9F4145B1-78F0-41D4-9C3D-B1B89738A3D3}" srcOrd="0" destOrd="0" presId="urn:microsoft.com/office/officeart/2005/8/layout/orgChart1"/>
    <dgm:cxn modelId="{4D8FE029-4493-4C7F-BD0E-DC00C1A4D559}" type="presParOf" srcId="{FDA8B79C-E748-4768-911F-DC2F3E762AFD}" destId="{C9A1ABB2-19EA-403F-8CE0-38B54F4DFB02}" srcOrd="1" destOrd="0" presId="urn:microsoft.com/office/officeart/2005/8/layout/orgChart1"/>
    <dgm:cxn modelId="{08B12915-882D-4BE0-853B-FDAC80140509}" type="presParOf" srcId="{00DFD53A-66B7-4E26-94C7-CBF5DA51EE7C}" destId="{4FC2604B-7FE6-4DC7-BDC6-5E7DC3137069}" srcOrd="1" destOrd="0" presId="urn:microsoft.com/office/officeart/2005/8/layout/orgChart1"/>
    <dgm:cxn modelId="{6A1EBA8C-0FD8-48B1-A6F1-D3E811220F77}" type="presParOf" srcId="{4FC2604B-7FE6-4DC7-BDC6-5E7DC3137069}" destId="{38F3284C-4E40-4052-8EE3-DBBA945C16E0}" srcOrd="0" destOrd="0" presId="urn:microsoft.com/office/officeart/2005/8/layout/orgChart1"/>
    <dgm:cxn modelId="{E77CB699-170D-4EE5-BE53-2E34AF9E9860}" type="presParOf" srcId="{4FC2604B-7FE6-4DC7-BDC6-5E7DC3137069}" destId="{62A71A10-B84B-415A-B3B8-0D53CBF0EE3D}" srcOrd="1" destOrd="0" presId="urn:microsoft.com/office/officeart/2005/8/layout/orgChart1"/>
    <dgm:cxn modelId="{AF9EEDAC-98C7-4D8D-AE8B-C802EDF3B5AB}" type="presParOf" srcId="{62A71A10-B84B-415A-B3B8-0D53CBF0EE3D}" destId="{C17E1386-5B02-4A8F-9812-520DC98052B7}" srcOrd="0" destOrd="0" presId="urn:microsoft.com/office/officeart/2005/8/layout/orgChart1"/>
    <dgm:cxn modelId="{9AA5CCE4-E2F6-45B7-B546-A9F3E27001B1}" type="presParOf" srcId="{C17E1386-5B02-4A8F-9812-520DC98052B7}" destId="{2E71694D-C664-4CB5-8695-C66B3B39F0DF}" srcOrd="0" destOrd="0" presId="urn:microsoft.com/office/officeart/2005/8/layout/orgChart1"/>
    <dgm:cxn modelId="{4A562240-1CB1-4FE4-9D11-BBE95AE4E6FD}" type="presParOf" srcId="{C17E1386-5B02-4A8F-9812-520DC98052B7}" destId="{B7FF3C36-831C-48BA-967B-ABF18E20E827}" srcOrd="1" destOrd="0" presId="urn:microsoft.com/office/officeart/2005/8/layout/orgChart1"/>
    <dgm:cxn modelId="{D6D42A6A-DEB3-4F52-A6F3-1BC58A49C816}" type="presParOf" srcId="{62A71A10-B84B-415A-B3B8-0D53CBF0EE3D}" destId="{42147C04-CB04-4CED-A7B6-B89E6F4367D4}" srcOrd="1" destOrd="0" presId="urn:microsoft.com/office/officeart/2005/8/layout/orgChart1"/>
    <dgm:cxn modelId="{119DE9B0-A91A-4A1F-B5A5-3AE65FCD48E6}" type="presParOf" srcId="{62A71A10-B84B-415A-B3B8-0D53CBF0EE3D}" destId="{A27C559E-D07F-4BD0-8311-F7EA3F373B4A}" srcOrd="2" destOrd="0" presId="urn:microsoft.com/office/officeart/2005/8/layout/orgChart1"/>
    <dgm:cxn modelId="{A2C18084-2217-45DB-8FEF-8C9764ADA83C}" type="presParOf" srcId="{4FC2604B-7FE6-4DC7-BDC6-5E7DC3137069}" destId="{40226C54-0858-40FB-958E-E507176B0111}" srcOrd="2" destOrd="0" presId="urn:microsoft.com/office/officeart/2005/8/layout/orgChart1"/>
    <dgm:cxn modelId="{4A70DF5A-5B18-48C7-9D20-518530030A5F}" type="presParOf" srcId="{4FC2604B-7FE6-4DC7-BDC6-5E7DC3137069}" destId="{C9D30044-7AFD-4F3C-A2EA-0441536C502C}" srcOrd="3" destOrd="0" presId="urn:microsoft.com/office/officeart/2005/8/layout/orgChart1"/>
    <dgm:cxn modelId="{0675965F-82B4-44BB-8EA3-9589748C0357}" type="presParOf" srcId="{C9D30044-7AFD-4F3C-A2EA-0441536C502C}" destId="{6D7B1F89-70AD-4FE7-8CBD-55C450C25F44}" srcOrd="0" destOrd="0" presId="urn:microsoft.com/office/officeart/2005/8/layout/orgChart1"/>
    <dgm:cxn modelId="{6B626B60-261D-4880-9057-2EEDF1AC5CEA}" type="presParOf" srcId="{6D7B1F89-70AD-4FE7-8CBD-55C450C25F44}" destId="{3FCF624C-95C1-4246-9D1C-6E46245A0109}" srcOrd="0" destOrd="0" presId="urn:microsoft.com/office/officeart/2005/8/layout/orgChart1"/>
    <dgm:cxn modelId="{79797241-3D83-4EDB-AEA3-39410C3F0D64}" type="presParOf" srcId="{6D7B1F89-70AD-4FE7-8CBD-55C450C25F44}" destId="{8829D2BD-77FC-4FD3-990E-54E573FB355A}" srcOrd="1" destOrd="0" presId="urn:microsoft.com/office/officeart/2005/8/layout/orgChart1"/>
    <dgm:cxn modelId="{065CDC9E-77A6-471E-962B-560A9E4E1DAF}" type="presParOf" srcId="{C9D30044-7AFD-4F3C-A2EA-0441536C502C}" destId="{7CBCFBC9-B688-4F6E-A866-E55D3585C6F6}" srcOrd="1" destOrd="0" presId="urn:microsoft.com/office/officeart/2005/8/layout/orgChart1"/>
    <dgm:cxn modelId="{0F0336AE-8A19-4E55-9089-2184C42F784D}" type="presParOf" srcId="{C9D30044-7AFD-4F3C-A2EA-0441536C502C}" destId="{4C50A477-95DB-435B-BACC-4348BEA636E5}" srcOrd="2" destOrd="0" presId="urn:microsoft.com/office/officeart/2005/8/layout/orgChart1"/>
    <dgm:cxn modelId="{881AEB61-2E07-4421-8EA6-26AFDE8B06EF}" type="presParOf" srcId="{4FC2604B-7FE6-4DC7-BDC6-5E7DC3137069}" destId="{E4A812BD-425F-4C92-AB43-C3BF02D7E530}" srcOrd="4" destOrd="0" presId="urn:microsoft.com/office/officeart/2005/8/layout/orgChart1"/>
    <dgm:cxn modelId="{365C47CD-3F54-4A8F-B119-6C58A50F16E5}" type="presParOf" srcId="{4FC2604B-7FE6-4DC7-BDC6-5E7DC3137069}" destId="{665C332B-9ABC-4B70-A449-ABBA2A33C30F}" srcOrd="5" destOrd="0" presId="urn:microsoft.com/office/officeart/2005/8/layout/orgChart1"/>
    <dgm:cxn modelId="{45171A21-032D-4227-8891-4FE239AA8F72}" type="presParOf" srcId="{665C332B-9ABC-4B70-A449-ABBA2A33C30F}" destId="{C6AF80DD-8EC4-4DB5-9FE6-FD6D1A44B906}" srcOrd="0" destOrd="0" presId="urn:microsoft.com/office/officeart/2005/8/layout/orgChart1"/>
    <dgm:cxn modelId="{A54CBC07-C6E5-4A8E-ABC8-870616B8C56A}" type="presParOf" srcId="{C6AF80DD-8EC4-4DB5-9FE6-FD6D1A44B906}" destId="{ED46A91A-44A2-404E-A712-41C3C38517E9}" srcOrd="0" destOrd="0" presId="urn:microsoft.com/office/officeart/2005/8/layout/orgChart1"/>
    <dgm:cxn modelId="{2F8111D9-58CF-48A7-AA72-B141007FB1EC}" type="presParOf" srcId="{C6AF80DD-8EC4-4DB5-9FE6-FD6D1A44B906}" destId="{4A8AC932-6EC7-4024-8B23-5DDFFC5E13EC}" srcOrd="1" destOrd="0" presId="urn:microsoft.com/office/officeart/2005/8/layout/orgChart1"/>
    <dgm:cxn modelId="{DFD24BA2-3429-46D6-95CA-7ED1A9634EAC}" type="presParOf" srcId="{665C332B-9ABC-4B70-A449-ABBA2A33C30F}" destId="{FF1AA58A-186A-4263-9B6F-BD5ABE04FAF1}" srcOrd="1" destOrd="0" presId="urn:microsoft.com/office/officeart/2005/8/layout/orgChart1"/>
    <dgm:cxn modelId="{7408240B-E6FE-462B-B1EA-94C3BAB6B1F8}" type="presParOf" srcId="{665C332B-9ABC-4B70-A449-ABBA2A33C30F}" destId="{D9866CF8-71C7-46EE-82C0-5F35C931277E}" srcOrd="2" destOrd="0" presId="urn:microsoft.com/office/officeart/2005/8/layout/orgChart1"/>
    <dgm:cxn modelId="{DF224E18-050A-4C92-BFDD-3344992145B5}" type="presParOf" srcId="{4FC2604B-7FE6-4DC7-BDC6-5E7DC3137069}" destId="{64A6FC61-418F-4CF2-B7BF-6831433F31E0}" srcOrd="6" destOrd="0" presId="urn:microsoft.com/office/officeart/2005/8/layout/orgChart1"/>
    <dgm:cxn modelId="{CEE8C7E0-E905-49F9-AC85-C39577EEC964}" type="presParOf" srcId="{4FC2604B-7FE6-4DC7-BDC6-5E7DC3137069}" destId="{03E8B1AA-9C72-40E3-B5FC-B5220FB05E94}" srcOrd="7" destOrd="0" presId="urn:microsoft.com/office/officeart/2005/8/layout/orgChart1"/>
    <dgm:cxn modelId="{10CAC41E-15F7-41E0-884F-DBC931C80E59}" type="presParOf" srcId="{03E8B1AA-9C72-40E3-B5FC-B5220FB05E94}" destId="{26537B6B-F50B-45D7-9D11-38C25F09E3A6}" srcOrd="0" destOrd="0" presId="urn:microsoft.com/office/officeart/2005/8/layout/orgChart1"/>
    <dgm:cxn modelId="{1A8077E0-366A-4275-AFA8-2B7AB4EB221F}" type="presParOf" srcId="{26537B6B-F50B-45D7-9D11-38C25F09E3A6}" destId="{CBDA8B75-1187-4B66-B954-9301B6555F41}" srcOrd="0" destOrd="0" presId="urn:microsoft.com/office/officeart/2005/8/layout/orgChart1"/>
    <dgm:cxn modelId="{A4A0BEE4-4734-47EC-BFEE-C9985FEAEF05}" type="presParOf" srcId="{26537B6B-F50B-45D7-9D11-38C25F09E3A6}" destId="{3A8F63ED-24A4-49EF-802D-CFE2CE23AB01}" srcOrd="1" destOrd="0" presId="urn:microsoft.com/office/officeart/2005/8/layout/orgChart1"/>
    <dgm:cxn modelId="{A46C7557-A46C-41DE-B831-7C72564DDEE3}" type="presParOf" srcId="{03E8B1AA-9C72-40E3-B5FC-B5220FB05E94}" destId="{68806700-9158-4EFE-8396-2F3791DC12A2}" srcOrd="1" destOrd="0" presId="urn:microsoft.com/office/officeart/2005/8/layout/orgChart1"/>
    <dgm:cxn modelId="{A6A04B94-2B73-47B5-B55E-17D9CCDC9E8A}" type="presParOf" srcId="{03E8B1AA-9C72-40E3-B5FC-B5220FB05E94}" destId="{1014837E-14D2-4417-A015-2ECC788F2A66}" srcOrd="2" destOrd="0" presId="urn:microsoft.com/office/officeart/2005/8/layout/orgChart1"/>
    <dgm:cxn modelId="{E15F751B-1885-4175-AD7F-E0196EB8F9A4}" type="presParOf" srcId="{4FC2604B-7FE6-4DC7-BDC6-5E7DC3137069}" destId="{76E4A24B-A626-4D5E-BC19-AFDA81EDCBAE}" srcOrd="8" destOrd="0" presId="urn:microsoft.com/office/officeart/2005/8/layout/orgChart1"/>
    <dgm:cxn modelId="{FF70C721-5AFE-4227-8496-5940AF34E9DB}" type="presParOf" srcId="{4FC2604B-7FE6-4DC7-BDC6-5E7DC3137069}" destId="{F9EDAF47-3708-4D10-A0E0-37AA8A5A0157}" srcOrd="9" destOrd="0" presId="urn:microsoft.com/office/officeart/2005/8/layout/orgChart1"/>
    <dgm:cxn modelId="{F58F31E5-F7B9-43E7-A445-356A16F7D30C}" type="presParOf" srcId="{F9EDAF47-3708-4D10-A0E0-37AA8A5A0157}" destId="{C074842D-1EB2-439E-9308-CB623F90EA61}" srcOrd="0" destOrd="0" presId="urn:microsoft.com/office/officeart/2005/8/layout/orgChart1"/>
    <dgm:cxn modelId="{7B5D2280-714B-454E-BE5F-B7BCBA52BC6D}" type="presParOf" srcId="{C074842D-1EB2-439E-9308-CB623F90EA61}" destId="{1ABF2C0F-F729-4AF4-83FA-0592BBC5A5EB}" srcOrd="0" destOrd="0" presId="urn:microsoft.com/office/officeart/2005/8/layout/orgChart1"/>
    <dgm:cxn modelId="{A3C6A9C2-5A4B-4881-A1E9-7D274FE6BD4B}" type="presParOf" srcId="{C074842D-1EB2-439E-9308-CB623F90EA61}" destId="{F3AFBC48-C3DE-4887-BA9B-5EA5872BBCEE}" srcOrd="1" destOrd="0" presId="urn:microsoft.com/office/officeart/2005/8/layout/orgChart1"/>
    <dgm:cxn modelId="{D239FFE4-CB2B-4315-AA1D-70DC9A0EAC9C}" type="presParOf" srcId="{F9EDAF47-3708-4D10-A0E0-37AA8A5A0157}" destId="{812976F4-4336-46FF-981E-8AAC9FD74DCC}" srcOrd="1" destOrd="0" presId="urn:microsoft.com/office/officeart/2005/8/layout/orgChart1"/>
    <dgm:cxn modelId="{DFD75968-9304-4594-B464-91A59041F49E}" type="presParOf" srcId="{F9EDAF47-3708-4D10-A0E0-37AA8A5A0157}" destId="{DD2A88C2-B051-4E5B-8F5D-192CB8171F32}" srcOrd="2" destOrd="0" presId="urn:microsoft.com/office/officeart/2005/8/layout/orgChart1"/>
    <dgm:cxn modelId="{CDDD7FF9-83D7-4D88-961A-0399CAB200E4}" type="presParOf" srcId="{00DFD53A-66B7-4E26-94C7-CBF5DA51EE7C}" destId="{5628BA4F-D492-44E8-9324-49D9E8CAE37B}" srcOrd="2" destOrd="0" presId="urn:microsoft.com/office/officeart/2005/8/layout/orgChart1"/>
    <dgm:cxn modelId="{33A60071-6E62-43FB-8B7A-8B8F2203AE8C}" type="presParOf" srcId="{2B5D31FB-FA09-40EA-B6C6-58E7F63FEFC2}" destId="{8D768D43-754C-40D3-BF9C-EBB8146D9E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C813-F1A9-47AF-9A5A-7767B3E7CC7B}">
      <dsp:nvSpPr>
        <dsp:cNvPr id="0" name=""/>
        <dsp:cNvSpPr/>
      </dsp:nvSpPr>
      <dsp:spPr>
        <a:xfrm>
          <a:off x="9129325" y="790642"/>
          <a:ext cx="603391" cy="191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101"/>
              </a:lnTo>
              <a:lnTo>
                <a:pt x="603391" y="19121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39F88-0480-4C62-A260-FF577D45C84F}">
      <dsp:nvSpPr>
        <dsp:cNvPr id="0" name=""/>
        <dsp:cNvSpPr/>
      </dsp:nvSpPr>
      <dsp:spPr>
        <a:xfrm>
          <a:off x="9129325" y="790642"/>
          <a:ext cx="603391" cy="147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47"/>
              </a:lnTo>
              <a:lnTo>
                <a:pt x="603391" y="14797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DD75D-671B-44F0-B41B-ADB4378420CF}">
      <dsp:nvSpPr>
        <dsp:cNvPr id="0" name=""/>
        <dsp:cNvSpPr/>
      </dsp:nvSpPr>
      <dsp:spPr>
        <a:xfrm>
          <a:off x="9129325" y="790642"/>
          <a:ext cx="603391" cy="10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393"/>
              </a:lnTo>
              <a:lnTo>
                <a:pt x="603391" y="10473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8A362-F7CF-4FB0-B6F7-EB5B9849362C}">
      <dsp:nvSpPr>
        <dsp:cNvPr id="0" name=""/>
        <dsp:cNvSpPr/>
      </dsp:nvSpPr>
      <dsp:spPr>
        <a:xfrm>
          <a:off x="9129325" y="790642"/>
          <a:ext cx="603391" cy="61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8"/>
              </a:lnTo>
              <a:lnTo>
                <a:pt x="603391" y="6150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0E5E5-1731-4F10-A77B-6A1CB36BD878}">
      <dsp:nvSpPr>
        <dsp:cNvPr id="0" name=""/>
        <dsp:cNvSpPr/>
      </dsp:nvSpPr>
      <dsp:spPr>
        <a:xfrm>
          <a:off x="9129325" y="790642"/>
          <a:ext cx="603391" cy="18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84"/>
              </a:lnTo>
              <a:lnTo>
                <a:pt x="603391" y="1826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34C5E-8830-413C-A9D8-0261CD7228A1}">
      <dsp:nvSpPr>
        <dsp:cNvPr id="0" name=""/>
        <dsp:cNvSpPr/>
      </dsp:nvSpPr>
      <dsp:spPr>
        <a:xfrm>
          <a:off x="4899873" y="304944"/>
          <a:ext cx="4229452" cy="181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83"/>
              </a:lnTo>
              <a:lnTo>
                <a:pt x="4229452" y="117283"/>
              </a:lnTo>
              <a:lnTo>
                <a:pt x="4229452" y="1812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14768-04C2-4D01-893E-7BF751AB109B}">
      <dsp:nvSpPr>
        <dsp:cNvPr id="0" name=""/>
        <dsp:cNvSpPr/>
      </dsp:nvSpPr>
      <dsp:spPr>
        <a:xfrm>
          <a:off x="7092383" y="790632"/>
          <a:ext cx="796765" cy="4052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2955"/>
              </a:lnTo>
              <a:lnTo>
                <a:pt x="796765" y="40529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7B49C-545F-4644-94E3-24AD19855044}">
      <dsp:nvSpPr>
        <dsp:cNvPr id="0" name=""/>
        <dsp:cNvSpPr/>
      </dsp:nvSpPr>
      <dsp:spPr>
        <a:xfrm>
          <a:off x="7092383" y="790632"/>
          <a:ext cx="796765" cy="362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6279"/>
              </a:lnTo>
              <a:lnTo>
                <a:pt x="796765" y="36262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2C198-0E14-473A-ADB7-9CBC09C8A2DF}">
      <dsp:nvSpPr>
        <dsp:cNvPr id="0" name=""/>
        <dsp:cNvSpPr/>
      </dsp:nvSpPr>
      <dsp:spPr>
        <a:xfrm>
          <a:off x="7092383" y="790632"/>
          <a:ext cx="796765" cy="3193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925"/>
              </a:lnTo>
              <a:lnTo>
                <a:pt x="796765" y="319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C74BD-8FE0-4854-88BF-A6558F67027E}">
      <dsp:nvSpPr>
        <dsp:cNvPr id="0" name=""/>
        <dsp:cNvSpPr/>
      </dsp:nvSpPr>
      <dsp:spPr>
        <a:xfrm>
          <a:off x="7092383" y="790632"/>
          <a:ext cx="796765" cy="2761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571"/>
              </a:lnTo>
              <a:lnTo>
                <a:pt x="796765" y="27615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85E76-5837-4025-A162-23B051E3F773}">
      <dsp:nvSpPr>
        <dsp:cNvPr id="0" name=""/>
        <dsp:cNvSpPr/>
      </dsp:nvSpPr>
      <dsp:spPr>
        <a:xfrm>
          <a:off x="7092383" y="790632"/>
          <a:ext cx="796765" cy="2329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217"/>
              </a:lnTo>
              <a:lnTo>
                <a:pt x="796765" y="23292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FB62F-06BA-4916-ACD8-0AC7E8C0CFE8}">
      <dsp:nvSpPr>
        <dsp:cNvPr id="0" name=""/>
        <dsp:cNvSpPr/>
      </dsp:nvSpPr>
      <dsp:spPr>
        <a:xfrm>
          <a:off x="7092383" y="790632"/>
          <a:ext cx="796765" cy="1896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862"/>
              </a:lnTo>
              <a:lnTo>
                <a:pt x="796765" y="1896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9383D-56D1-496A-B72A-8F0CABC57A02}">
      <dsp:nvSpPr>
        <dsp:cNvPr id="0" name=""/>
        <dsp:cNvSpPr/>
      </dsp:nvSpPr>
      <dsp:spPr>
        <a:xfrm>
          <a:off x="7092383" y="790632"/>
          <a:ext cx="796765" cy="1464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508"/>
              </a:lnTo>
              <a:lnTo>
                <a:pt x="796765" y="1464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31412-2A08-492E-8B69-0E2A065102E4}">
      <dsp:nvSpPr>
        <dsp:cNvPr id="0" name=""/>
        <dsp:cNvSpPr/>
      </dsp:nvSpPr>
      <dsp:spPr>
        <a:xfrm>
          <a:off x="7092383" y="790632"/>
          <a:ext cx="796765" cy="1032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4"/>
              </a:lnTo>
              <a:lnTo>
                <a:pt x="796765" y="10321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C2180-7594-4B9B-BE64-FCF2E8C21A44}">
      <dsp:nvSpPr>
        <dsp:cNvPr id="0" name=""/>
        <dsp:cNvSpPr/>
      </dsp:nvSpPr>
      <dsp:spPr>
        <a:xfrm>
          <a:off x="7092383" y="790632"/>
          <a:ext cx="796765" cy="59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00"/>
              </a:lnTo>
              <a:lnTo>
                <a:pt x="796765" y="5998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2C086-159C-4590-BD4F-898579A88491}">
      <dsp:nvSpPr>
        <dsp:cNvPr id="0" name=""/>
        <dsp:cNvSpPr/>
      </dsp:nvSpPr>
      <dsp:spPr>
        <a:xfrm>
          <a:off x="7092383" y="790632"/>
          <a:ext cx="796765" cy="16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6"/>
              </a:lnTo>
              <a:lnTo>
                <a:pt x="796765" y="1674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D7659-943E-4CE0-9948-47EC9AE11651}">
      <dsp:nvSpPr>
        <dsp:cNvPr id="0" name=""/>
        <dsp:cNvSpPr/>
      </dsp:nvSpPr>
      <dsp:spPr>
        <a:xfrm>
          <a:off x="4899873" y="304944"/>
          <a:ext cx="2192510" cy="181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73"/>
              </a:lnTo>
              <a:lnTo>
                <a:pt x="2192510" y="117273"/>
              </a:lnTo>
              <a:lnTo>
                <a:pt x="2192510" y="1812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82A0C-775E-4887-A0E8-2A09B1D5DDC1}">
      <dsp:nvSpPr>
        <dsp:cNvPr id="0" name=""/>
        <dsp:cNvSpPr/>
      </dsp:nvSpPr>
      <dsp:spPr>
        <a:xfrm>
          <a:off x="4899873" y="737298"/>
          <a:ext cx="770842" cy="2344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455"/>
              </a:lnTo>
              <a:lnTo>
                <a:pt x="770842" y="23444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4D776-AE07-4870-8DC7-91252C2883E8}">
      <dsp:nvSpPr>
        <dsp:cNvPr id="0" name=""/>
        <dsp:cNvSpPr/>
      </dsp:nvSpPr>
      <dsp:spPr>
        <a:xfrm>
          <a:off x="4899873" y="737298"/>
          <a:ext cx="770842" cy="191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101"/>
              </a:lnTo>
              <a:lnTo>
                <a:pt x="770842" y="19121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5C27A-6DE5-4560-8548-C40156D8D59C}">
      <dsp:nvSpPr>
        <dsp:cNvPr id="0" name=""/>
        <dsp:cNvSpPr/>
      </dsp:nvSpPr>
      <dsp:spPr>
        <a:xfrm>
          <a:off x="4899873" y="737298"/>
          <a:ext cx="770842" cy="147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47"/>
              </a:lnTo>
              <a:lnTo>
                <a:pt x="770842" y="14797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430C5-2F41-4711-B178-98FAF9AC54F0}">
      <dsp:nvSpPr>
        <dsp:cNvPr id="0" name=""/>
        <dsp:cNvSpPr/>
      </dsp:nvSpPr>
      <dsp:spPr>
        <a:xfrm>
          <a:off x="4899873" y="737298"/>
          <a:ext cx="770842" cy="10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393"/>
              </a:lnTo>
              <a:lnTo>
                <a:pt x="770842" y="10473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6D3B-44FF-4571-80BD-3A4D8CE64D49}">
      <dsp:nvSpPr>
        <dsp:cNvPr id="0" name=""/>
        <dsp:cNvSpPr/>
      </dsp:nvSpPr>
      <dsp:spPr>
        <a:xfrm>
          <a:off x="4899873" y="737298"/>
          <a:ext cx="770842" cy="61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8"/>
              </a:lnTo>
              <a:lnTo>
                <a:pt x="770842" y="6150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2485C-F24D-48EF-8CA2-031ACBFCA30F}">
      <dsp:nvSpPr>
        <dsp:cNvPr id="0" name=""/>
        <dsp:cNvSpPr/>
      </dsp:nvSpPr>
      <dsp:spPr>
        <a:xfrm>
          <a:off x="4899873" y="737298"/>
          <a:ext cx="770842" cy="18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84"/>
              </a:lnTo>
              <a:lnTo>
                <a:pt x="770842" y="1826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33C69-C5B0-4CF2-B92C-2C8DEE0B5E01}">
      <dsp:nvSpPr>
        <dsp:cNvPr id="0" name=""/>
        <dsp:cNvSpPr/>
      </dsp:nvSpPr>
      <dsp:spPr>
        <a:xfrm>
          <a:off x="4854153" y="304944"/>
          <a:ext cx="91440" cy="12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39"/>
              </a:lnTo>
              <a:lnTo>
                <a:pt x="45720" y="63939"/>
              </a:lnTo>
              <a:lnTo>
                <a:pt x="45720" y="12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C1CC0-D7C3-4BBF-BCC3-89E9405611A2}">
      <dsp:nvSpPr>
        <dsp:cNvPr id="0" name=""/>
        <dsp:cNvSpPr/>
      </dsp:nvSpPr>
      <dsp:spPr>
        <a:xfrm>
          <a:off x="2753417" y="792573"/>
          <a:ext cx="770842" cy="4073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871"/>
              </a:lnTo>
              <a:lnTo>
                <a:pt x="770842" y="4073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37C3E-3A6E-4E79-9439-790917C9058A}">
      <dsp:nvSpPr>
        <dsp:cNvPr id="0" name=""/>
        <dsp:cNvSpPr/>
      </dsp:nvSpPr>
      <dsp:spPr>
        <a:xfrm>
          <a:off x="2753417" y="792573"/>
          <a:ext cx="770842" cy="364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1517"/>
              </a:lnTo>
              <a:lnTo>
                <a:pt x="770842" y="36415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2675-3B41-43DA-A023-E7A963375903}">
      <dsp:nvSpPr>
        <dsp:cNvPr id="0" name=""/>
        <dsp:cNvSpPr/>
      </dsp:nvSpPr>
      <dsp:spPr>
        <a:xfrm>
          <a:off x="2753417" y="792573"/>
          <a:ext cx="770842" cy="320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9163"/>
              </a:lnTo>
              <a:lnTo>
                <a:pt x="770842" y="32091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D1375-5B30-4CCE-B03B-2B4AC98A81F6}">
      <dsp:nvSpPr>
        <dsp:cNvPr id="0" name=""/>
        <dsp:cNvSpPr/>
      </dsp:nvSpPr>
      <dsp:spPr>
        <a:xfrm>
          <a:off x="2753417" y="792573"/>
          <a:ext cx="770842" cy="2776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809"/>
              </a:lnTo>
              <a:lnTo>
                <a:pt x="770842" y="2776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2101-C679-4EB6-8E63-99469CF58782}">
      <dsp:nvSpPr>
        <dsp:cNvPr id="0" name=""/>
        <dsp:cNvSpPr/>
      </dsp:nvSpPr>
      <dsp:spPr>
        <a:xfrm>
          <a:off x="2753417" y="792573"/>
          <a:ext cx="770842" cy="2344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455"/>
              </a:lnTo>
              <a:lnTo>
                <a:pt x="770842" y="23444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108FB-6693-4E65-B5A9-24379697A3C6}">
      <dsp:nvSpPr>
        <dsp:cNvPr id="0" name=""/>
        <dsp:cNvSpPr/>
      </dsp:nvSpPr>
      <dsp:spPr>
        <a:xfrm>
          <a:off x="2753417" y="792573"/>
          <a:ext cx="770842" cy="191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101"/>
              </a:lnTo>
              <a:lnTo>
                <a:pt x="770842" y="19121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A61A6-95AA-47EF-8F0B-627FABCF0DCE}">
      <dsp:nvSpPr>
        <dsp:cNvPr id="0" name=""/>
        <dsp:cNvSpPr/>
      </dsp:nvSpPr>
      <dsp:spPr>
        <a:xfrm>
          <a:off x="2753417" y="792573"/>
          <a:ext cx="770842" cy="1479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47"/>
              </a:lnTo>
              <a:lnTo>
                <a:pt x="770842" y="14797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AABDC-1C8A-4E09-B99F-196D67628D78}">
      <dsp:nvSpPr>
        <dsp:cNvPr id="0" name=""/>
        <dsp:cNvSpPr/>
      </dsp:nvSpPr>
      <dsp:spPr>
        <a:xfrm>
          <a:off x="2753417" y="792573"/>
          <a:ext cx="770842" cy="10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393"/>
              </a:lnTo>
              <a:lnTo>
                <a:pt x="770842" y="10473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BE1B5-9651-4ABB-8237-7DA5937743A4}">
      <dsp:nvSpPr>
        <dsp:cNvPr id="0" name=""/>
        <dsp:cNvSpPr/>
      </dsp:nvSpPr>
      <dsp:spPr>
        <a:xfrm>
          <a:off x="2753417" y="792573"/>
          <a:ext cx="770842" cy="61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8"/>
              </a:lnTo>
              <a:lnTo>
                <a:pt x="770842" y="6150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76CB3-B3AA-455D-8CA2-EE30BB66B81D}">
      <dsp:nvSpPr>
        <dsp:cNvPr id="0" name=""/>
        <dsp:cNvSpPr/>
      </dsp:nvSpPr>
      <dsp:spPr>
        <a:xfrm>
          <a:off x="2753417" y="792573"/>
          <a:ext cx="770842" cy="18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84"/>
              </a:lnTo>
              <a:lnTo>
                <a:pt x="770842" y="1826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A47AB-86B1-4260-A97E-21E356CF0C06}">
      <dsp:nvSpPr>
        <dsp:cNvPr id="0" name=""/>
        <dsp:cNvSpPr/>
      </dsp:nvSpPr>
      <dsp:spPr>
        <a:xfrm>
          <a:off x="2753417" y="304944"/>
          <a:ext cx="2146455" cy="183154"/>
        </a:xfrm>
        <a:custGeom>
          <a:avLst/>
          <a:gdLst/>
          <a:ahLst/>
          <a:cxnLst/>
          <a:rect l="0" t="0" r="0" b="0"/>
          <a:pathLst>
            <a:path>
              <a:moveTo>
                <a:pt x="2146455" y="0"/>
              </a:moveTo>
              <a:lnTo>
                <a:pt x="2146455" y="119214"/>
              </a:lnTo>
              <a:lnTo>
                <a:pt x="0" y="119214"/>
              </a:lnTo>
              <a:lnTo>
                <a:pt x="0" y="1831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514DB-D256-4C00-9CF4-E409892ABF4F}">
      <dsp:nvSpPr>
        <dsp:cNvPr id="0" name=""/>
        <dsp:cNvSpPr/>
      </dsp:nvSpPr>
      <dsp:spPr>
        <a:xfrm>
          <a:off x="837871" y="792573"/>
          <a:ext cx="634179" cy="61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8"/>
              </a:lnTo>
              <a:lnTo>
                <a:pt x="634179" y="6150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46A5F-359D-4630-B66E-6D704D900896}">
      <dsp:nvSpPr>
        <dsp:cNvPr id="0" name=""/>
        <dsp:cNvSpPr/>
      </dsp:nvSpPr>
      <dsp:spPr>
        <a:xfrm>
          <a:off x="837871" y="792573"/>
          <a:ext cx="634179" cy="18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84"/>
              </a:lnTo>
              <a:lnTo>
                <a:pt x="634179" y="1826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7AA82-BA60-497E-B1D3-219CBF1A9CB5}">
      <dsp:nvSpPr>
        <dsp:cNvPr id="0" name=""/>
        <dsp:cNvSpPr/>
      </dsp:nvSpPr>
      <dsp:spPr>
        <a:xfrm>
          <a:off x="837871" y="304944"/>
          <a:ext cx="4062001" cy="183154"/>
        </a:xfrm>
        <a:custGeom>
          <a:avLst/>
          <a:gdLst/>
          <a:ahLst/>
          <a:cxnLst/>
          <a:rect l="0" t="0" r="0" b="0"/>
          <a:pathLst>
            <a:path>
              <a:moveTo>
                <a:pt x="4062001" y="0"/>
              </a:moveTo>
              <a:lnTo>
                <a:pt x="4062001" y="119214"/>
              </a:lnTo>
              <a:lnTo>
                <a:pt x="0" y="119214"/>
              </a:lnTo>
              <a:lnTo>
                <a:pt x="0" y="1831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5644D-88C4-4C60-AAC8-26081E9BF04B}">
      <dsp:nvSpPr>
        <dsp:cNvPr id="0" name=""/>
        <dsp:cNvSpPr/>
      </dsp:nvSpPr>
      <dsp:spPr>
        <a:xfrm>
          <a:off x="4480937" y="469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42D1-0C81-447C-B29C-CB4405117BB3}">
      <dsp:nvSpPr>
        <dsp:cNvPr id="0" name=""/>
        <dsp:cNvSpPr/>
      </dsp:nvSpPr>
      <dsp:spPr>
        <a:xfrm>
          <a:off x="4480937" y="469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6F7BF-9666-4237-8147-6B3C71CBAD84}">
      <dsp:nvSpPr>
        <dsp:cNvPr id="0" name=""/>
        <dsp:cNvSpPr/>
      </dsp:nvSpPr>
      <dsp:spPr>
        <a:xfrm>
          <a:off x="4062001" y="55274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Project Life Cycle</a:t>
          </a:r>
          <a:endParaRPr lang="ar-EG" sz="1100" b="1" kern="1200" dirty="0"/>
        </a:p>
      </dsp:txBody>
      <dsp:txXfrm>
        <a:off x="4062001" y="55274"/>
        <a:ext cx="1675743" cy="194863"/>
      </dsp:txXfrm>
    </dsp:sp>
    <dsp:sp modelId="{049BB373-8214-48C3-96A6-20A65B6D41A9}">
      <dsp:nvSpPr>
        <dsp:cNvPr id="0" name=""/>
        <dsp:cNvSpPr/>
      </dsp:nvSpPr>
      <dsp:spPr>
        <a:xfrm>
          <a:off x="418935" y="488098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6F06B-0CA2-4389-8627-00C6E4D1A29B}">
      <dsp:nvSpPr>
        <dsp:cNvPr id="0" name=""/>
        <dsp:cNvSpPr/>
      </dsp:nvSpPr>
      <dsp:spPr>
        <a:xfrm>
          <a:off x="418935" y="488098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7A231-FC17-4ED0-AB31-68755DB5C3BC}">
      <dsp:nvSpPr>
        <dsp:cNvPr id="0" name=""/>
        <dsp:cNvSpPr/>
      </dsp:nvSpPr>
      <dsp:spPr>
        <a:xfrm>
          <a:off x="0" y="542904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Initializing (Starting) Operations Group</a:t>
          </a:r>
          <a:endParaRPr lang="ar-EG" sz="800" b="1" kern="1200" dirty="0"/>
        </a:p>
      </dsp:txBody>
      <dsp:txXfrm>
        <a:off x="0" y="542904"/>
        <a:ext cx="1675743" cy="194863"/>
      </dsp:txXfrm>
    </dsp:sp>
    <dsp:sp modelId="{FFC5155C-62A4-4AE8-8D35-FC3D729E2F50}">
      <dsp:nvSpPr>
        <dsp:cNvPr id="0" name=""/>
        <dsp:cNvSpPr/>
      </dsp:nvSpPr>
      <dsp:spPr>
        <a:xfrm>
          <a:off x="1371506" y="920452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6330A-9A16-45D1-A0C5-DF9B7183F0EA}">
      <dsp:nvSpPr>
        <dsp:cNvPr id="0" name=""/>
        <dsp:cNvSpPr/>
      </dsp:nvSpPr>
      <dsp:spPr>
        <a:xfrm>
          <a:off x="1371506" y="920452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21856-84EC-4F76-8943-523F4FAA6B8E}">
      <dsp:nvSpPr>
        <dsp:cNvPr id="0" name=""/>
        <dsp:cNvSpPr/>
      </dsp:nvSpPr>
      <dsp:spPr>
        <a:xfrm>
          <a:off x="952570" y="975258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Charts Preparation</a:t>
          </a:r>
          <a:endParaRPr lang="ar-EG" sz="800" b="1" kern="1200" dirty="0"/>
        </a:p>
      </dsp:txBody>
      <dsp:txXfrm>
        <a:off x="952570" y="975258"/>
        <a:ext cx="1675743" cy="194863"/>
      </dsp:txXfrm>
    </dsp:sp>
    <dsp:sp modelId="{4ACB0C1A-B243-4251-B8F8-B4733E5399AF}">
      <dsp:nvSpPr>
        <dsp:cNvPr id="0" name=""/>
        <dsp:cNvSpPr/>
      </dsp:nvSpPr>
      <dsp:spPr>
        <a:xfrm>
          <a:off x="1371506" y="1352806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CD63E-7EC6-49FE-B162-BE96C2AA8109}">
      <dsp:nvSpPr>
        <dsp:cNvPr id="0" name=""/>
        <dsp:cNvSpPr/>
      </dsp:nvSpPr>
      <dsp:spPr>
        <a:xfrm>
          <a:off x="1371506" y="1352806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C623-3C28-4417-8931-997BB3AF2167}">
      <dsp:nvSpPr>
        <dsp:cNvPr id="0" name=""/>
        <dsp:cNvSpPr/>
      </dsp:nvSpPr>
      <dsp:spPr>
        <a:xfrm>
          <a:off x="952570" y="1407612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Stake-Holders Specifying</a:t>
          </a:r>
          <a:endParaRPr lang="ar-EG" sz="800" b="1" kern="1200" dirty="0"/>
        </a:p>
      </dsp:txBody>
      <dsp:txXfrm>
        <a:off x="952570" y="1407612"/>
        <a:ext cx="1675743" cy="194863"/>
      </dsp:txXfrm>
    </dsp:sp>
    <dsp:sp modelId="{D78AEC2F-2281-42A9-8D2D-86BBDEC4446A}">
      <dsp:nvSpPr>
        <dsp:cNvPr id="0" name=""/>
        <dsp:cNvSpPr/>
      </dsp:nvSpPr>
      <dsp:spPr>
        <a:xfrm>
          <a:off x="2334481" y="488098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1B5E0-8026-422C-98D4-EFF78C2B7806}">
      <dsp:nvSpPr>
        <dsp:cNvPr id="0" name=""/>
        <dsp:cNvSpPr/>
      </dsp:nvSpPr>
      <dsp:spPr>
        <a:xfrm>
          <a:off x="2334481" y="488098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A3406-415D-4CC1-842F-117C9A8FBDA2}">
      <dsp:nvSpPr>
        <dsp:cNvPr id="0" name=""/>
        <dsp:cNvSpPr/>
      </dsp:nvSpPr>
      <dsp:spPr>
        <a:xfrm>
          <a:off x="1915545" y="542904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Planning Operations Group</a:t>
          </a:r>
          <a:endParaRPr lang="ar-EG" sz="800" b="1" kern="1200" dirty="0"/>
        </a:p>
      </dsp:txBody>
      <dsp:txXfrm>
        <a:off x="1915545" y="542904"/>
        <a:ext cx="1675743" cy="194863"/>
      </dsp:txXfrm>
    </dsp:sp>
    <dsp:sp modelId="{B1BA5B06-E711-45EE-BD2C-9207B0ABD272}">
      <dsp:nvSpPr>
        <dsp:cNvPr id="0" name=""/>
        <dsp:cNvSpPr/>
      </dsp:nvSpPr>
      <dsp:spPr>
        <a:xfrm>
          <a:off x="3423715" y="920452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8FEFC-FC7E-4043-8123-F89C79E18B21}">
      <dsp:nvSpPr>
        <dsp:cNvPr id="0" name=""/>
        <dsp:cNvSpPr/>
      </dsp:nvSpPr>
      <dsp:spPr>
        <a:xfrm>
          <a:off x="3423715" y="920452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AAB9A-5970-4A3C-A07D-2511A3173D5E}">
      <dsp:nvSpPr>
        <dsp:cNvPr id="0" name=""/>
        <dsp:cNvSpPr/>
      </dsp:nvSpPr>
      <dsp:spPr>
        <a:xfrm>
          <a:off x="3004779" y="975258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Plan </a:t>
          </a:r>
          <a:r>
            <a:rPr lang="en-US" sz="800" b="1" kern="1200"/>
            <a:t>Data Collection</a:t>
          </a:r>
          <a:endParaRPr lang="ar-EG" sz="800" b="1" kern="1200" dirty="0"/>
        </a:p>
      </dsp:txBody>
      <dsp:txXfrm>
        <a:off x="3004779" y="975258"/>
        <a:ext cx="1675743" cy="194863"/>
      </dsp:txXfrm>
    </dsp:sp>
    <dsp:sp modelId="{10B26371-85A3-4DE6-8277-7DDAD42ECFF0}">
      <dsp:nvSpPr>
        <dsp:cNvPr id="0" name=""/>
        <dsp:cNvSpPr/>
      </dsp:nvSpPr>
      <dsp:spPr>
        <a:xfrm>
          <a:off x="3423715" y="1352806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C0E09-C8A9-4A1C-B429-D4D862314627}">
      <dsp:nvSpPr>
        <dsp:cNvPr id="0" name=""/>
        <dsp:cNvSpPr/>
      </dsp:nvSpPr>
      <dsp:spPr>
        <a:xfrm>
          <a:off x="3423715" y="1352806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0CC96-CBDE-43E2-9A57-1332F3631F78}">
      <dsp:nvSpPr>
        <dsp:cNvPr id="0" name=""/>
        <dsp:cNvSpPr/>
      </dsp:nvSpPr>
      <dsp:spPr>
        <a:xfrm>
          <a:off x="3004779" y="1407612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Scope Planning &amp; Partial Hierarchy</a:t>
          </a:r>
          <a:endParaRPr lang="ar-EG" sz="800" b="1" kern="1200" dirty="0"/>
        </a:p>
      </dsp:txBody>
      <dsp:txXfrm>
        <a:off x="3004779" y="1407612"/>
        <a:ext cx="1675743" cy="194863"/>
      </dsp:txXfrm>
    </dsp:sp>
    <dsp:sp modelId="{331580F6-6351-4DED-AEC3-ED1BC8F6A2AC}">
      <dsp:nvSpPr>
        <dsp:cNvPr id="0" name=""/>
        <dsp:cNvSpPr/>
      </dsp:nvSpPr>
      <dsp:spPr>
        <a:xfrm>
          <a:off x="3423715" y="1785161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4F55-F00A-4C5D-AA7D-8F1BCBBDFBE4}">
      <dsp:nvSpPr>
        <dsp:cNvPr id="0" name=""/>
        <dsp:cNvSpPr/>
      </dsp:nvSpPr>
      <dsp:spPr>
        <a:xfrm>
          <a:off x="3423715" y="1785161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48443-8ED2-4D75-A0BB-33A63BFF7DA3}">
      <dsp:nvSpPr>
        <dsp:cNvPr id="0" name=""/>
        <dsp:cNvSpPr/>
      </dsp:nvSpPr>
      <dsp:spPr>
        <a:xfrm>
          <a:off x="3004779" y="1839966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Time Schedule &amp; Activities, Tasks, Resources Planning</a:t>
          </a:r>
          <a:endParaRPr lang="ar-EG" sz="800" b="1" kern="1200" dirty="0"/>
        </a:p>
      </dsp:txBody>
      <dsp:txXfrm>
        <a:off x="3004779" y="1839966"/>
        <a:ext cx="1675743" cy="194863"/>
      </dsp:txXfrm>
    </dsp:sp>
    <dsp:sp modelId="{DDB706F6-A052-4362-8956-ED883CB7D64C}">
      <dsp:nvSpPr>
        <dsp:cNvPr id="0" name=""/>
        <dsp:cNvSpPr/>
      </dsp:nvSpPr>
      <dsp:spPr>
        <a:xfrm>
          <a:off x="3423715" y="2217515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1253A-1DF1-41A7-8341-20667E09D850}">
      <dsp:nvSpPr>
        <dsp:cNvPr id="0" name=""/>
        <dsp:cNvSpPr/>
      </dsp:nvSpPr>
      <dsp:spPr>
        <a:xfrm>
          <a:off x="3423715" y="2217515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02AAF-3A72-4842-B2D3-EF1CE2FB8820}">
      <dsp:nvSpPr>
        <dsp:cNvPr id="0" name=""/>
        <dsp:cNvSpPr/>
      </dsp:nvSpPr>
      <dsp:spPr>
        <a:xfrm>
          <a:off x="3004779" y="2272320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Budgeting Preparation</a:t>
          </a:r>
          <a:endParaRPr lang="ar-EG" sz="800" b="1" kern="1200" dirty="0"/>
        </a:p>
      </dsp:txBody>
      <dsp:txXfrm>
        <a:off x="3004779" y="2272320"/>
        <a:ext cx="1675743" cy="194863"/>
      </dsp:txXfrm>
    </dsp:sp>
    <dsp:sp modelId="{5EEAFDD4-2E56-4F24-9351-420A50A474CD}">
      <dsp:nvSpPr>
        <dsp:cNvPr id="0" name=""/>
        <dsp:cNvSpPr/>
      </dsp:nvSpPr>
      <dsp:spPr>
        <a:xfrm>
          <a:off x="3423715" y="2649869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C74D6-2215-4F79-8A2B-DA0BE27BAB01}">
      <dsp:nvSpPr>
        <dsp:cNvPr id="0" name=""/>
        <dsp:cNvSpPr/>
      </dsp:nvSpPr>
      <dsp:spPr>
        <a:xfrm>
          <a:off x="3423715" y="2649869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7EB6-2C3D-45B7-9BA1-FFC5194F6D83}">
      <dsp:nvSpPr>
        <dsp:cNvPr id="0" name=""/>
        <dsp:cNvSpPr/>
      </dsp:nvSpPr>
      <dsp:spPr>
        <a:xfrm>
          <a:off x="3004779" y="2704674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Quality Control Plan Preparation</a:t>
          </a:r>
          <a:endParaRPr lang="ar-EG" sz="800" b="1" kern="1200"/>
        </a:p>
      </dsp:txBody>
      <dsp:txXfrm>
        <a:off x="3004779" y="2704674"/>
        <a:ext cx="1675743" cy="194863"/>
      </dsp:txXfrm>
    </dsp:sp>
    <dsp:sp modelId="{76B76BB0-022F-4DD3-BE31-C4360F243EE8}">
      <dsp:nvSpPr>
        <dsp:cNvPr id="0" name=""/>
        <dsp:cNvSpPr/>
      </dsp:nvSpPr>
      <dsp:spPr>
        <a:xfrm>
          <a:off x="3423715" y="3082223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59B7B-B80B-4EE6-A60B-7E7B1D9F92DD}">
      <dsp:nvSpPr>
        <dsp:cNvPr id="0" name=""/>
        <dsp:cNvSpPr/>
      </dsp:nvSpPr>
      <dsp:spPr>
        <a:xfrm>
          <a:off x="3423715" y="3082223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1B87-698F-434C-802F-D69331413DC8}">
      <dsp:nvSpPr>
        <dsp:cNvPr id="0" name=""/>
        <dsp:cNvSpPr/>
      </dsp:nvSpPr>
      <dsp:spPr>
        <a:xfrm>
          <a:off x="3004779" y="3137028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Human Resources Plan Preparation</a:t>
          </a:r>
          <a:endParaRPr lang="ar-EG" sz="800" b="1" kern="1200"/>
        </a:p>
      </dsp:txBody>
      <dsp:txXfrm>
        <a:off x="3004779" y="3137028"/>
        <a:ext cx="1675743" cy="194863"/>
      </dsp:txXfrm>
    </dsp:sp>
    <dsp:sp modelId="{18C15250-420B-44D4-A1AA-BDB31CA4F236}">
      <dsp:nvSpPr>
        <dsp:cNvPr id="0" name=""/>
        <dsp:cNvSpPr/>
      </dsp:nvSpPr>
      <dsp:spPr>
        <a:xfrm>
          <a:off x="3423715" y="3514577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4922E-7F5E-4E29-A184-C1171392BAC5}">
      <dsp:nvSpPr>
        <dsp:cNvPr id="0" name=""/>
        <dsp:cNvSpPr/>
      </dsp:nvSpPr>
      <dsp:spPr>
        <a:xfrm>
          <a:off x="3423715" y="3514577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47B1F-0841-4A31-B63D-14BD5C7553D3}">
      <dsp:nvSpPr>
        <dsp:cNvPr id="0" name=""/>
        <dsp:cNvSpPr/>
      </dsp:nvSpPr>
      <dsp:spPr>
        <a:xfrm>
          <a:off x="3004779" y="3569382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Communication Plan Preparation</a:t>
          </a:r>
          <a:endParaRPr lang="ar-EG" sz="800" b="1" kern="1200"/>
        </a:p>
      </dsp:txBody>
      <dsp:txXfrm>
        <a:off x="3004779" y="3569382"/>
        <a:ext cx="1675743" cy="194863"/>
      </dsp:txXfrm>
    </dsp:sp>
    <dsp:sp modelId="{FDF75485-58E9-4980-B057-E36F657AD075}">
      <dsp:nvSpPr>
        <dsp:cNvPr id="0" name=""/>
        <dsp:cNvSpPr/>
      </dsp:nvSpPr>
      <dsp:spPr>
        <a:xfrm>
          <a:off x="3423715" y="3946931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4EBB6-F105-47C3-82CF-5E7688AD597F}">
      <dsp:nvSpPr>
        <dsp:cNvPr id="0" name=""/>
        <dsp:cNvSpPr/>
      </dsp:nvSpPr>
      <dsp:spPr>
        <a:xfrm>
          <a:off x="3423715" y="3946931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B6E4A-E8E2-439A-8F81-B435185AC7D3}">
      <dsp:nvSpPr>
        <dsp:cNvPr id="0" name=""/>
        <dsp:cNvSpPr/>
      </dsp:nvSpPr>
      <dsp:spPr>
        <a:xfrm>
          <a:off x="3004779" y="400173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Risk Management Plan Preparation</a:t>
          </a:r>
          <a:endParaRPr lang="ar-EG" sz="800" b="1" kern="1200"/>
        </a:p>
      </dsp:txBody>
      <dsp:txXfrm>
        <a:off x="3004779" y="4001737"/>
        <a:ext cx="1675743" cy="194863"/>
      </dsp:txXfrm>
    </dsp:sp>
    <dsp:sp modelId="{831354BD-47EB-49D4-A79E-0EC45F75FF80}">
      <dsp:nvSpPr>
        <dsp:cNvPr id="0" name=""/>
        <dsp:cNvSpPr/>
      </dsp:nvSpPr>
      <dsp:spPr>
        <a:xfrm>
          <a:off x="3423715" y="4379285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3687B-8842-45B0-BE9F-3CCB2FD1B018}">
      <dsp:nvSpPr>
        <dsp:cNvPr id="0" name=""/>
        <dsp:cNvSpPr/>
      </dsp:nvSpPr>
      <dsp:spPr>
        <a:xfrm>
          <a:off x="3423715" y="4379285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76A5-416E-409E-A3A7-35227EC2ADD0}">
      <dsp:nvSpPr>
        <dsp:cNvPr id="0" name=""/>
        <dsp:cNvSpPr/>
      </dsp:nvSpPr>
      <dsp:spPr>
        <a:xfrm>
          <a:off x="3004779" y="4434091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Procurement Plan Preparation</a:t>
          </a:r>
          <a:endParaRPr lang="ar-EG" sz="800" b="1" kern="1200"/>
        </a:p>
      </dsp:txBody>
      <dsp:txXfrm>
        <a:off x="3004779" y="4434091"/>
        <a:ext cx="1675743" cy="194863"/>
      </dsp:txXfrm>
    </dsp:sp>
    <dsp:sp modelId="{1228505B-78FF-448F-8AA8-FE651810F971}">
      <dsp:nvSpPr>
        <dsp:cNvPr id="0" name=""/>
        <dsp:cNvSpPr/>
      </dsp:nvSpPr>
      <dsp:spPr>
        <a:xfrm>
          <a:off x="3423715" y="4811639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9996B-1856-47AF-ACB6-88B0501DE0A1}">
      <dsp:nvSpPr>
        <dsp:cNvPr id="0" name=""/>
        <dsp:cNvSpPr/>
      </dsp:nvSpPr>
      <dsp:spPr>
        <a:xfrm>
          <a:off x="3423715" y="4811639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98582-A877-4134-9FE3-C6E961210E09}">
      <dsp:nvSpPr>
        <dsp:cNvPr id="0" name=""/>
        <dsp:cNvSpPr/>
      </dsp:nvSpPr>
      <dsp:spPr>
        <a:xfrm>
          <a:off x="3004779" y="4866445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Stake-Holders Plan Preparation</a:t>
          </a:r>
          <a:endParaRPr lang="ar-EG" sz="800" b="1" kern="1200"/>
        </a:p>
      </dsp:txBody>
      <dsp:txXfrm>
        <a:off x="3004779" y="4866445"/>
        <a:ext cx="1675743" cy="194863"/>
      </dsp:txXfrm>
    </dsp:sp>
    <dsp:sp modelId="{7087A87B-46A6-458C-8D00-4F7C887E4722}">
      <dsp:nvSpPr>
        <dsp:cNvPr id="0" name=""/>
        <dsp:cNvSpPr/>
      </dsp:nvSpPr>
      <dsp:spPr>
        <a:xfrm>
          <a:off x="4480937" y="432823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AF0F3-83EB-408B-AA69-89D0E78D1183}">
      <dsp:nvSpPr>
        <dsp:cNvPr id="0" name=""/>
        <dsp:cNvSpPr/>
      </dsp:nvSpPr>
      <dsp:spPr>
        <a:xfrm>
          <a:off x="4480937" y="432823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91C2-ED43-4842-BDC1-A58A0832376D}">
      <dsp:nvSpPr>
        <dsp:cNvPr id="0" name=""/>
        <dsp:cNvSpPr/>
      </dsp:nvSpPr>
      <dsp:spPr>
        <a:xfrm>
          <a:off x="4062001" y="487629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Execution Operations Group</a:t>
          </a:r>
          <a:endParaRPr lang="ar-EG" sz="800" b="1" kern="1200" dirty="0"/>
        </a:p>
      </dsp:txBody>
      <dsp:txXfrm>
        <a:off x="4062001" y="487629"/>
        <a:ext cx="1675743" cy="194863"/>
      </dsp:txXfrm>
    </dsp:sp>
    <dsp:sp modelId="{042D7038-F304-4741-9BEB-AC346B10DBAC}">
      <dsp:nvSpPr>
        <dsp:cNvPr id="0" name=""/>
        <dsp:cNvSpPr/>
      </dsp:nvSpPr>
      <dsp:spPr>
        <a:xfrm>
          <a:off x="5570170" y="865177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7770D-1DC8-4381-8ABB-B6A2FD51E5A2}">
      <dsp:nvSpPr>
        <dsp:cNvPr id="0" name=""/>
        <dsp:cNvSpPr/>
      </dsp:nvSpPr>
      <dsp:spPr>
        <a:xfrm>
          <a:off x="5570170" y="865177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270B1-11BC-4E1E-90D7-A0579067F2DA}">
      <dsp:nvSpPr>
        <dsp:cNvPr id="0" name=""/>
        <dsp:cNvSpPr/>
      </dsp:nvSpPr>
      <dsp:spPr>
        <a:xfrm>
          <a:off x="5151234" y="91998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Execution Access &amp; Initialization</a:t>
          </a:r>
          <a:endParaRPr lang="ar-EG" sz="800" b="1" kern="1200" dirty="0"/>
        </a:p>
      </dsp:txBody>
      <dsp:txXfrm>
        <a:off x="5151234" y="919983"/>
        <a:ext cx="1675743" cy="194863"/>
      </dsp:txXfrm>
    </dsp:sp>
    <dsp:sp modelId="{B9011596-C234-4344-9B5D-C7A0E4E96E67}">
      <dsp:nvSpPr>
        <dsp:cNvPr id="0" name=""/>
        <dsp:cNvSpPr/>
      </dsp:nvSpPr>
      <dsp:spPr>
        <a:xfrm>
          <a:off x="5570170" y="1297531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A5739-64BF-4000-92CB-AC61FBF7E601}">
      <dsp:nvSpPr>
        <dsp:cNvPr id="0" name=""/>
        <dsp:cNvSpPr/>
      </dsp:nvSpPr>
      <dsp:spPr>
        <a:xfrm>
          <a:off x="5570170" y="1297531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5A5F3-6B1E-4CC9-A422-D9EFBBACC7BB}">
      <dsp:nvSpPr>
        <dsp:cNvPr id="0" name=""/>
        <dsp:cNvSpPr/>
      </dsp:nvSpPr>
      <dsp:spPr>
        <a:xfrm>
          <a:off x="5151234" y="135233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QC Check-Points &amp; Assurance</a:t>
          </a:r>
          <a:endParaRPr lang="ar-EG" sz="800" b="1" kern="1200" dirty="0"/>
        </a:p>
      </dsp:txBody>
      <dsp:txXfrm>
        <a:off x="5151234" y="1352337"/>
        <a:ext cx="1675743" cy="194863"/>
      </dsp:txXfrm>
    </dsp:sp>
    <dsp:sp modelId="{9B694528-0011-4704-AE32-39DC244421B9}">
      <dsp:nvSpPr>
        <dsp:cNvPr id="0" name=""/>
        <dsp:cNvSpPr/>
      </dsp:nvSpPr>
      <dsp:spPr>
        <a:xfrm>
          <a:off x="5570170" y="1729885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502A-C60A-42BD-9C56-A0F1E99928C4}">
      <dsp:nvSpPr>
        <dsp:cNvPr id="0" name=""/>
        <dsp:cNvSpPr/>
      </dsp:nvSpPr>
      <dsp:spPr>
        <a:xfrm>
          <a:off x="5570170" y="1729885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78B0-DBF0-412B-899F-6088368C418A}">
      <dsp:nvSpPr>
        <dsp:cNvPr id="0" name=""/>
        <dsp:cNvSpPr/>
      </dsp:nvSpPr>
      <dsp:spPr>
        <a:xfrm>
          <a:off x="5151234" y="1784691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HR Assignments &amp; Team Management</a:t>
          </a:r>
          <a:endParaRPr lang="ar-EG" sz="800" b="1" kern="1200" dirty="0"/>
        </a:p>
      </dsp:txBody>
      <dsp:txXfrm>
        <a:off x="5151234" y="1784691"/>
        <a:ext cx="1675743" cy="194863"/>
      </dsp:txXfrm>
    </dsp:sp>
    <dsp:sp modelId="{55680208-E908-43AF-8175-C5C6F49DFB33}">
      <dsp:nvSpPr>
        <dsp:cNvPr id="0" name=""/>
        <dsp:cNvSpPr/>
      </dsp:nvSpPr>
      <dsp:spPr>
        <a:xfrm>
          <a:off x="5570170" y="2162240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4456-6E37-48FE-8916-0215108C5A72}">
      <dsp:nvSpPr>
        <dsp:cNvPr id="0" name=""/>
        <dsp:cNvSpPr/>
      </dsp:nvSpPr>
      <dsp:spPr>
        <a:xfrm>
          <a:off x="5570170" y="2162240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070A-8E5A-4FE6-B771-C0650C593A82}">
      <dsp:nvSpPr>
        <dsp:cNvPr id="0" name=""/>
        <dsp:cNvSpPr/>
      </dsp:nvSpPr>
      <dsp:spPr>
        <a:xfrm>
          <a:off x="5151234" y="2217045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Stake-Holders Prospective Management</a:t>
          </a:r>
          <a:endParaRPr lang="ar-EG" sz="800" b="1" kern="1200" dirty="0"/>
        </a:p>
      </dsp:txBody>
      <dsp:txXfrm>
        <a:off x="5151234" y="2217045"/>
        <a:ext cx="1675743" cy="194863"/>
      </dsp:txXfrm>
    </dsp:sp>
    <dsp:sp modelId="{7D399BA0-D593-407F-9F0E-5A9744B18C2B}">
      <dsp:nvSpPr>
        <dsp:cNvPr id="0" name=""/>
        <dsp:cNvSpPr/>
      </dsp:nvSpPr>
      <dsp:spPr>
        <a:xfrm>
          <a:off x="5570170" y="2594594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FD54A-5BF9-4144-890B-E4427BC08905}">
      <dsp:nvSpPr>
        <dsp:cNvPr id="0" name=""/>
        <dsp:cNvSpPr/>
      </dsp:nvSpPr>
      <dsp:spPr>
        <a:xfrm>
          <a:off x="5570170" y="2594594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A00B4-862A-4002-8EE8-B60DEEF29DF1}">
      <dsp:nvSpPr>
        <dsp:cNvPr id="0" name=""/>
        <dsp:cNvSpPr/>
      </dsp:nvSpPr>
      <dsp:spPr>
        <a:xfrm>
          <a:off x="5151234" y="2649399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Contracts Concluding</a:t>
          </a:r>
          <a:endParaRPr lang="ar-EG" sz="800" b="1" kern="1200" dirty="0"/>
        </a:p>
      </dsp:txBody>
      <dsp:txXfrm>
        <a:off x="5151234" y="2649399"/>
        <a:ext cx="1675743" cy="194863"/>
      </dsp:txXfrm>
    </dsp:sp>
    <dsp:sp modelId="{258F04A4-CB46-4038-9B03-74A56E111593}">
      <dsp:nvSpPr>
        <dsp:cNvPr id="0" name=""/>
        <dsp:cNvSpPr/>
      </dsp:nvSpPr>
      <dsp:spPr>
        <a:xfrm>
          <a:off x="5570170" y="3026948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0EE4F-47D8-4EA2-9810-BFA27CE5CDD5}">
      <dsp:nvSpPr>
        <dsp:cNvPr id="0" name=""/>
        <dsp:cNvSpPr/>
      </dsp:nvSpPr>
      <dsp:spPr>
        <a:xfrm>
          <a:off x="5570170" y="3026948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F690A-46BC-4C96-91B3-947C92B7F453}">
      <dsp:nvSpPr>
        <dsp:cNvPr id="0" name=""/>
        <dsp:cNvSpPr/>
      </dsp:nvSpPr>
      <dsp:spPr>
        <a:xfrm>
          <a:off x="5151234" y="308175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Stake-Holders Participation</a:t>
          </a:r>
          <a:endParaRPr lang="ar-EG" sz="800" b="1" kern="1200" dirty="0"/>
        </a:p>
      </dsp:txBody>
      <dsp:txXfrm>
        <a:off x="5151234" y="3081753"/>
        <a:ext cx="1675743" cy="194863"/>
      </dsp:txXfrm>
    </dsp:sp>
    <dsp:sp modelId="{FA5A4580-F14A-46F9-BAB0-529EA7E7C761}">
      <dsp:nvSpPr>
        <dsp:cNvPr id="0" name=""/>
        <dsp:cNvSpPr/>
      </dsp:nvSpPr>
      <dsp:spPr>
        <a:xfrm>
          <a:off x="6673447" y="486157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FC1B-6892-44BE-8BEC-E8B4E876F45F}">
      <dsp:nvSpPr>
        <dsp:cNvPr id="0" name=""/>
        <dsp:cNvSpPr/>
      </dsp:nvSpPr>
      <dsp:spPr>
        <a:xfrm>
          <a:off x="6673447" y="486157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8401F-E729-4A54-B014-300AF2AFBCD9}">
      <dsp:nvSpPr>
        <dsp:cNvPr id="0" name=""/>
        <dsp:cNvSpPr/>
      </dsp:nvSpPr>
      <dsp:spPr>
        <a:xfrm>
          <a:off x="6254511" y="54096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Monitoring &amp; Control Operations Group</a:t>
          </a:r>
          <a:endParaRPr lang="ar-EG" sz="800" b="1" kern="1200" dirty="0"/>
        </a:p>
      </dsp:txBody>
      <dsp:txXfrm>
        <a:off x="6254511" y="540963"/>
        <a:ext cx="1675743" cy="194863"/>
      </dsp:txXfrm>
    </dsp:sp>
    <dsp:sp modelId="{D7A52687-8AD0-4BFC-8BA2-A17A89004999}">
      <dsp:nvSpPr>
        <dsp:cNvPr id="0" name=""/>
        <dsp:cNvSpPr/>
      </dsp:nvSpPr>
      <dsp:spPr>
        <a:xfrm>
          <a:off x="7788604" y="903273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5DF5-C41C-4713-B682-13B33AE2CE6E}">
      <dsp:nvSpPr>
        <dsp:cNvPr id="0" name=""/>
        <dsp:cNvSpPr/>
      </dsp:nvSpPr>
      <dsp:spPr>
        <a:xfrm>
          <a:off x="7788604" y="903273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CF19-A9AD-41B1-AD31-03F25CD69035}">
      <dsp:nvSpPr>
        <dsp:cNvPr id="0" name=""/>
        <dsp:cNvSpPr/>
      </dsp:nvSpPr>
      <dsp:spPr>
        <a:xfrm>
          <a:off x="7369668" y="958079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Monitoring &amp; Control</a:t>
          </a:r>
          <a:endParaRPr lang="ar-EG" sz="800" b="1" kern="1200" dirty="0"/>
        </a:p>
      </dsp:txBody>
      <dsp:txXfrm>
        <a:off x="7369668" y="958079"/>
        <a:ext cx="1675743" cy="194863"/>
      </dsp:txXfrm>
    </dsp:sp>
    <dsp:sp modelId="{165AC2C4-4AEB-426D-BF56-155DC55A3CF8}">
      <dsp:nvSpPr>
        <dsp:cNvPr id="0" name=""/>
        <dsp:cNvSpPr/>
      </dsp:nvSpPr>
      <dsp:spPr>
        <a:xfrm>
          <a:off x="7788604" y="1335627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29425-4E77-4C9C-8C66-6856476E2C85}">
      <dsp:nvSpPr>
        <dsp:cNvPr id="0" name=""/>
        <dsp:cNvSpPr/>
      </dsp:nvSpPr>
      <dsp:spPr>
        <a:xfrm>
          <a:off x="7788604" y="1335627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AC24-2193-4C10-839E-122154575760}">
      <dsp:nvSpPr>
        <dsp:cNvPr id="0" name=""/>
        <dsp:cNvSpPr/>
      </dsp:nvSpPr>
      <dsp:spPr>
        <a:xfrm>
          <a:off x="7369668" y="139043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Scope Checks &amp; Control</a:t>
          </a:r>
          <a:endParaRPr lang="ar-EG" sz="800" b="1" kern="1200" dirty="0"/>
        </a:p>
      </dsp:txBody>
      <dsp:txXfrm>
        <a:off x="7369668" y="1390433"/>
        <a:ext cx="1675743" cy="194863"/>
      </dsp:txXfrm>
    </dsp:sp>
    <dsp:sp modelId="{736659F9-4F19-469E-BCBF-015A5E789732}">
      <dsp:nvSpPr>
        <dsp:cNvPr id="0" name=""/>
        <dsp:cNvSpPr/>
      </dsp:nvSpPr>
      <dsp:spPr>
        <a:xfrm>
          <a:off x="7788604" y="1767981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6C9C6-171D-42F3-BC93-B481933BB884}">
      <dsp:nvSpPr>
        <dsp:cNvPr id="0" name=""/>
        <dsp:cNvSpPr/>
      </dsp:nvSpPr>
      <dsp:spPr>
        <a:xfrm>
          <a:off x="7788604" y="1767981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87458-1E62-4875-A19C-8D3AB44E7357}">
      <dsp:nvSpPr>
        <dsp:cNvPr id="0" name=""/>
        <dsp:cNvSpPr/>
      </dsp:nvSpPr>
      <dsp:spPr>
        <a:xfrm>
          <a:off x="7369668" y="182278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Time Schedule Control</a:t>
          </a:r>
          <a:endParaRPr lang="ar-EG" sz="800" b="1" kern="1200"/>
        </a:p>
      </dsp:txBody>
      <dsp:txXfrm>
        <a:off x="7369668" y="1822787"/>
        <a:ext cx="1675743" cy="194863"/>
      </dsp:txXfrm>
    </dsp:sp>
    <dsp:sp modelId="{224361CD-FA74-4B71-A22A-5DD23767A99E}">
      <dsp:nvSpPr>
        <dsp:cNvPr id="0" name=""/>
        <dsp:cNvSpPr/>
      </dsp:nvSpPr>
      <dsp:spPr>
        <a:xfrm>
          <a:off x="7788604" y="2200335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C4E1A-D5C1-459C-9EB4-DA2CBAC9A7EB}">
      <dsp:nvSpPr>
        <dsp:cNvPr id="0" name=""/>
        <dsp:cNvSpPr/>
      </dsp:nvSpPr>
      <dsp:spPr>
        <a:xfrm>
          <a:off x="7788604" y="2200335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3308D-1B15-46AE-A331-5150DE0797A8}">
      <dsp:nvSpPr>
        <dsp:cNvPr id="0" name=""/>
        <dsp:cNvSpPr/>
      </dsp:nvSpPr>
      <dsp:spPr>
        <a:xfrm>
          <a:off x="7369668" y="2255141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Cost Control</a:t>
          </a:r>
          <a:endParaRPr lang="ar-EG" sz="800" b="1" kern="1200"/>
        </a:p>
      </dsp:txBody>
      <dsp:txXfrm>
        <a:off x="7369668" y="2255141"/>
        <a:ext cx="1675743" cy="194863"/>
      </dsp:txXfrm>
    </dsp:sp>
    <dsp:sp modelId="{E72A2725-4D35-4944-BFBB-ADE081A7EB28}">
      <dsp:nvSpPr>
        <dsp:cNvPr id="0" name=""/>
        <dsp:cNvSpPr/>
      </dsp:nvSpPr>
      <dsp:spPr>
        <a:xfrm>
          <a:off x="7788604" y="2632690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C9C0-8D71-4760-928E-87C873165DA0}">
      <dsp:nvSpPr>
        <dsp:cNvPr id="0" name=""/>
        <dsp:cNvSpPr/>
      </dsp:nvSpPr>
      <dsp:spPr>
        <a:xfrm>
          <a:off x="7788604" y="2632690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93344-EDE7-4D53-923B-3B5B964A4508}">
      <dsp:nvSpPr>
        <dsp:cNvPr id="0" name=""/>
        <dsp:cNvSpPr/>
      </dsp:nvSpPr>
      <dsp:spPr>
        <a:xfrm>
          <a:off x="7369668" y="2687495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Quality Control</a:t>
          </a:r>
          <a:endParaRPr lang="ar-EG" sz="800" b="1" kern="1200"/>
        </a:p>
      </dsp:txBody>
      <dsp:txXfrm>
        <a:off x="7369668" y="2687495"/>
        <a:ext cx="1675743" cy="194863"/>
      </dsp:txXfrm>
    </dsp:sp>
    <dsp:sp modelId="{D65DD51F-0FEE-4FE1-9157-8BDCC6D5935D}">
      <dsp:nvSpPr>
        <dsp:cNvPr id="0" name=""/>
        <dsp:cNvSpPr/>
      </dsp:nvSpPr>
      <dsp:spPr>
        <a:xfrm>
          <a:off x="7788604" y="3065044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5D88C-E403-4399-83D6-8328FCBC5753}">
      <dsp:nvSpPr>
        <dsp:cNvPr id="0" name=""/>
        <dsp:cNvSpPr/>
      </dsp:nvSpPr>
      <dsp:spPr>
        <a:xfrm>
          <a:off x="7788604" y="3065044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DAA8F-E7E5-4FD6-8A33-B636B221B498}">
      <dsp:nvSpPr>
        <dsp:cNvPr id="0" name=""/>
        <dsp:cNvSpPr/>
      </dsp:nvSpPr>
      <dsp:spPr>
        <a:xfrm>
          <a:off x="7369668" y="3119849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HR Performance Control</a:t>
          </a:r>
          <a:endParaRPr lang="ar-EG" sz="800" b="1" kern="1200"/>
        </a:p>
      </dsp:txBody>
      <dsp:txXfrm>
        <a:off x="7369668" y="3119849"/>
        <a:ext cx="1675743" cy="194863"/>
      </dsp:txXfrm>
    </dsp:sp>
    <dsp:sp modelId="{CE8890B8-79F6-4652-BB02-4E77FDA0DE07}">
      <dsp:nvSpPr>
        <dsp:cNvPr id="0" name=""/>
        <dsp:cNvSpPr/>
      </dsp:nvSpPr>
      <dsp:spPr>
        <a:xfrm>
          <a:off x="7788604" y="3497398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43A9A-2AEE-4CD3-A4BC-982255519C66}">
      <dsp:nvSpPr>
        <dsp:cNvPr id="0" name=""/>
        <dsp:cNvSpPr/>
      </dsp:nvSpPr>
      <dsp:spPr>
        <a:xfrm>
          <a:off x="7788604" y="3497398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EC27C-28E6-49CE-A057-A2050A02C140}">
      <dsp:nvSpPr>
        <dsp:cNvPr id="0" name=""/>
        <dsp:cNvSpPr/>
      </dsp:nvSpPr>
      <dsp:spPr>
        <a:xfrm>
          <a:off x="7369668" y="355220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Communication Control</a:t>
          </a:r>
          <a:endParaRPr lang="ar-EG" sz="800" b="1" kern="1200"/>
        </a:p>
      </dsp:txBody>
      <dsp:txXfrm>
        <a:off x="7369668" y="3552203"/>
        <a:ext cx="1675743" cy="194863"/>
      </dsp:txXfrm>
    </dsp:sp>
    <dsp:sp modelId="{BF9A6C3F-D64F-4260-BAB1-36D3B6728C76}">
      <dsp:nvSpPr>
        <dsp:cNvPr id="0" name=""/>
        <dsp:cNvSpPr/>
      </dsp:nvSpPr>
      <dsp:spPr>
        <a:xfrm>
          <a:off x="7788604" y="3929752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AC58F-9427-435C-90DA-3F90C3DC8A3A}">
      <dsp:nvSpPr>
        <dsp:cNvPr id="0" name=""/>
        <dsp:cNvSpPr/>
      </dsp:nvSpPr>
      <dsp:spPr>
        <a:xfrm>
          <a:off x="7788604" y="3929752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0344-C4AE-4D0C-805F-D2A032AAB73F}">
      <dsp:nvSpPr>
        <dsp:cNvPr id="0" name=""/>
        <dsp:cNvSpPr/>
      </dsp:nvSpPr>
      <dsp:spPr>
        <a:xfrm>
          <a:off x="7369668" y="398455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Risk Control</a:t>
          </a:r>
          <a:endParaRPr lang="ar-EG" sz="800" b="1" kern="1200"/>
        </a:p>
      </dsp:txBody>
      <dsp:txXfrm>
        <a:off x="7369668" y="3984557"/>
        <a:ext cx="1675743" cy="194863"/>
      </dsp:txXfrm>
    </dsp:sp>
    <dsp:sp modelId="{E7E0F563-F67C-4CAF-B296-DF0E25C35B68}">
      <dsp:nvSpPr>
        <dsp:cNvPr id="0" name=""/>
        <dsp:cNvSpPr/>
      </dsp:nvSpPr>
      <dsp:spPr>
        <a:xfrm>
          <a:off x="7788604" y="4362106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1E980-84A0-4F5F-B64B-1FEAA8434DBE}">
      <dsp:nvSpPr>
        <dsp:cNvPr id="0" name=""/>
        <dsp:cNvSpPr/>
      </dsp:nvSpPr>
      <dsp:spPr>
        <a:xfrm>
          <a:off x="7788604" y="4362106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5C0D9-B15E-40F5-9ECB-72C535A254D1}">
      <dsp:nvSpPr>
        <dsp:cNvPr id="0" name=""/>
        <dsp:cNvSpPr/>
      </dsp:nvSpPr>
      <dsp:spPr>
        <a:xfrm>
          <a:off x="7369668" y="4416911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Procurement Control</a:t>
          </a:r>
          <a:endParaRPr lang="ar-EG" sz="800" b="1" kern="1200"/>
        </a:p>
      </dsp:txBody>
      <dsp:txXfrm>
        <a:off x="7369668" y="4416911"/>
        <a:ext cx="1675743" cy="194863"/>
      </dsp:txXfrm>
    </dsp:sp>
    <dsp:sp modelId="{6DC4AD46-40FB-4525-9010-4E00EF75E8C3}">
      <dsp:nvSpPr>
        <dsp:cNvPr id="0" name=""/>
        <dsp:cNvSpPr/>
      </dsp:nvSpPr>
      <dsp:spPr>
        <a:xfrm>
          <a:off x="7788604" y="4788782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C0353-11C1-45DE-8DE7-125CA0B155B5}">
      <dsp:nvSpPr>
        <dsp:cNvPr id="0" name=""/>
        <dsp:cNvSpPr/>
      </dsp:nvSpPr>
      <dsp:spPr>
        <a:xfrm>
          <a:off x="7788604" y="4788782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8B29C-9261-44A9-81A8-CC30FC002180}">
      <dsp:nvSpPr>
        <dsp:cNvPr id="0" name=""/>
        <dsp:cNvSpPr/>
      </dsp:nvSpPr>
      <dsp:spPr>
        <a:xfrm>
          <a:off x="7369668" y="484358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Project Stake-Holders Control Participation</a:t>
          </a:r>
          <a:endParaRPr lang="ar-EG" sz="800" b="1" kern="1200" dirty="0"/>
        </a:p>
      </dsp:txBody>
      <dsp:txXfrm>
        <a:off x="7369668" y="4843587"/>
        <a:ext cx="1675743" cy="194863"/>
      </dsp:txXfrm>
    </dsp:sp>
    <dsp:sp modelId="{FC07C912-29CB-4C7F-915C-AC7AD4425601}">
      <dsp:nvSpPr>
        <dsp:cNvPr id="0" name=""/>
        <dsp:cNvSpPr/>
      </dsp:nvSpPr>
      <dsp:spPr>
        <a:xfrm>
          <a:off x="8710389" y="486167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40EA0-B6DF-4A0F-B448-33237E25DED8}">
      <dsp:nvSpPr>
        <dsp:cNvPr id="0" name=""/>
        <dsp:cNvSpPr/>
      </dsp:nvSpPr>
      <dsp:spPr>
        <a:xfrm>
          <a:off x="8710389" y="486167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5CB07-13D3-4ADF-A62C-F03FA2F1264C}">
      <dsp:nvSpPr>
        <dsp:cNvPr id="0" name=""/>
        <dsp:cNvSpPr/>
      </dsp:nvSpPr>
      <dsp:spPr>
        <a:xfrm>
          <a:off x="8291453" y="54097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Ending (Closing) Operation Group</a:t>
          </a:r>
          <a:endParaRPr lang="ar-EG" sz="800" b="1" kern="1200" dirty="0"/>
        </a:p>
      </dsp:txBody>
      <dsp:txXfrm>
        <a:off x="8291453" y="540973"/>
        <a:ext cx="1675743" cy="194863"/>
      </dsp:txXfrm>
    </dsp:sp>
    <dsp:sp modelId="{2E9B667B-F2C5-4024-B0D3-F8A4D6721328}">
      <dsp:nvSpPr>
        <dsp:cNvPr id="0" name=""/>
        <dsp:cNvSpPr/>
      </dsp:nvSpPr>
      <dsp:spPr>
        <a:xfrm>
          <a:off x="9632172" y="918521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36682-6181-41B3-B29D-0722F5487AB2}">
      <dsp:nvSpPr>
        <dsp:cNvPr id="0" name=""/>
        <dsp:cNvSpPr/>
      </dsp:nvSpPr>
      <dsp:spPr>
        <a:xfrm>
          <a:off x="9632172" y="918521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262C1-4BD7-4AF3-8A2E-6E017514AAAB}">
      <dsp:nvSpPr>
        <dsp:cNvPr id="0" name=""/>
        <dsp:cNvSpPr/>
      </dsp:nvSpPr>
      <dsp:spPr>
        <a:xfrm>
          <a:off x="9213236" y="973327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Finalizing &amp; Closing</a:t>
          </a:r>
          <a:endParaRPr lang="ar-EG" sz="800" b="1" kern="1200" dirty="0"/>
        </a:p>
      </dsp:txBody>
      <dsp:txXfrm>
        <a:off x="9213236" y="973327"/>
        <a:ext cx="1675743" cy="194863"/>
      </dsp:txXfrm>
    </dsp:sp>
    <dsp:sp modelId="{8C2BDF43-D33C-4D2E-B7A5-4685518159C1}">
      <dsp:nvSpPr>
        <dsp:cNvPr id="0" name=""/>
        <dsp:cNvSpPr/>
      </dsp:nvSpPr>
      <dsp:spPr>
        <a:xfrm>
          <a:off x="9632172" y="1350875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74938-BBC0-4412-BC11-32BA6F79D85B}">
      <dsp:nvSpPr>
        <dsp:cNvPr id="0" name=""/>
        <dsp:cNvSpPr/>
      </dsp:nvSpPr>
      <dsp:spPr>
        <a:xfrm>
          <a:off x="9632172" y="1350875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18C00-322B-4628-BC7C-9081CA654F38}">
      <dsp:nvSpPr>
        <dsp:cNvPr id="0" name=""/>
        <dsp:cNvSpPr/>
      </dsp:nvSpPr>
      <dsp:spPr>
        <a:xfrm>
          <a:off x="9213236" y="1405681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Stake-Holders Satisfaction of Quality</a:t>
          </a:r>
          <a:endParaRPr lang="ar-EG" sz="800" b="1" kern="1200"/>
        </a:p>
      </dsp:txBody>
      <dsp:txXfrm>
        <a:off x="9213236" y="1405681"/>
        <a:ext cx="1675743" cy="194863"/>
      </dsp:txXfrm>
    </dsp:sp>
    <dsp:sp modelId="{3E9AD70C-FC89-41F6-8C98-FE50E5232D2E}">
      <dsp:nvSpPr>
        <dsp:cNvPr id="0" name=""/>
        <dsp:cNvSpPr/>
      </dsp:nvSpPr>
      <dsp:spPr>
        <a:xfrm>
          <a:off x="9632172" y="1783229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08F55-76B6-441E-A3EE-6AAE5288C17F}">
      <dsp:nvSpPr>
        <dsp:cNvPr id="0" name=""/>
        <dsp:cNvSpPr/>
      </dsp:nvSpPr>
      <dsp:spPr>
        <a:xfrm>
          <a:off x="9632172" y="1783229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F1923-5ADD-4432-90ED-3835702DF476}">
      <dsp:nvSpPr>
        <dsp:cNvPr id="0" name=""/>
        <dsp:cNvSpPr/>
      </dsp:nvSpPr>
      <dsp:spPr>
        <a:xfrm>
          <a:off x="9213236" y="1838035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Finalizing Party</a:t>
          </a:r>
          <a:endParaRPr lang="ar-EG" sz="800" b="1" kern="1200"/>
        </a:p>
      </dsp:txBody>
      <dsp:txXfrm>
        <a:off x="9213236" y="1838035"/>
        <a:ext cx="1675743" cy="194863"/>
      </dsp:txXfrm>
    </dsp:sp>
    <dsp:sp modelId="{48EA522F-A79E-4867-BEB2-0052C9E5290E}">
      <dsp:nvSpPr>
        <dsp:cNvPr id="0" name=""/>
        <dsp:cNvSpPr/>
      </dsp:nvSpPr>
      <dsp:spPr>
        <a:xfrm>
          <a:off x="9632172" y="2215584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2D794-522A-47B4-AB16-EE0EA60CC759}">
      <dsp:nvSpPr>
        <dsp:cNvPr id="0" name=""/>
        <dsp:cNvSpPr/>
      </dsp:nvSpPr>
      <dsp:spPr>
        <a:xfrm>
          <a:off x="9632172" y="2215584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E2644-8481-4CBB-9CCF-1EC1F722CB30}">
      <dsp:nvSpPr>
        <dsp:cNvPr id="0" name=""/>
        <dsp:cNvSpPr/>
      </dsp:nvSpPr>
      <dsp:spPr>
        <a:xfrm>
          <a:off x="9213236" y="2270389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Finalizing Party</a:t>
          </a:r>
          <a:endParaRPr lang="ar-EG" sz="800" b="1" kern="1200"/>
        </a:p>
      </dsp:txBody>
      <dsp:txXfrm>
        <a:off x="9213236" y="2270389"/>
        <a:ext cx="1675743" cy="194863"/>
      </dsp:txXfrm>
    </dsp:sp>
    <dsp:sp modelId="{795C91EE-6882-4BC6-BC37-541B54817C8A}">
      <dsp:nvSpPr>
        <dsp:cNvPr id="0" name=""/>
        <dsp:cNvSpPr/>
      </dsp:nvSpPr>
      <dsp:spPr>
        <a:xfrm>
          <a:off x="9632172" y="2647938"/>
          <a:ext cx="837871" cy="3044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2F459-361C-4060-80CF-4EAA51C39CBC}">
      <dsp:nvSpPr>
        <dsp:cNvPr id="0" name=""/>
        <dsp:cNvSpPr/>
      </dsp:nvSpPr>
      <dsp:spPr>
        <a:xfrm>
          <a:off x="9632172" y="2647938"/>
          <a:ext cx="837871" cy="3044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B75E-96FE-430A-8C3D-2776B13434E9}">
      <dsp:nvSpPr>
        <dsp:cNvPr id="0" name=""/>
        <dsp:cNvSpPr/>
      </dsp:nvSpPr>
      <dsp:spPr>
        <a:xfrm>
          <a:off x="9213236" y="2702743"/>
          <a:ext cx="1675743" cy="194863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Project Procurement Closing</a:t>
          </a:r>
          <a:endParaRPr lang="ar-EG" sz="800" b="1" kern="1200"/>
        </a:p>
      </dsp:txBody>
      <dsp:txXfrm>
        <a:off x="9213236" y="2702743"/>
        <a:ext cx="1675743" cy="194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4A24B-A626-4D5E-BC19-AFDA81EDCBAE}">
      <dsp:nvSpPr>
        <dsp:cNvPr id="0" name=""/>
        <dsp:cNvSpPr/>
      </dsp:nvSpPr>
      <dsp:spPr>
        <a:xfrm>
          <a:off x="9762786" y="1366375"/>
          <a:ext cx="232843" cy="226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520"/>
              </a:lnTo>
              <a:lnTo>
                <a:pt x="232843" y="22625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FC61-418F-4CF2-B7BF-6831433F31E0}">
      <dsp:nvSpPr>
        <dsp:cNvPr id="0" name=""/>
        <dsp:cNvSpPr/>
      </dsp:nvSpPr>
      <dsp:spPr>
        <a:xfrm>
          <a:off x="9762786" y="1366375"/>
          <a:ext cx="232843" cy="177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35"/>
              </a:lnTo>
              <a:lnTo>
                <a:pt x="232843" y="1775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812BD-425F-4C92-AB43-C3BF02D7E530}">
      <dsp:nvSpPr>
        <dsp:cNvPr id="0" name=""/>
        <dsp:cNvSpPr/>
      </dsp:nvSpPr>
      <dsp:spPr>
        <a:xfrm>
          <a:off x="9762786" y="1366375"/>
          <a:ext cx="232843" cy="128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950"/>
              </a:lnTo>
              <a:lnTo>
                <a:pt x="232843" y="12889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26C54-0858-40FB-958E-E507176B0111}">
      <dsp:nvSpPr>
        <dsp:cNvPr id="0" name=""/>
        <dsp:cNvSpPr/>
      </dsp:nvSpPr>
      <dsp:spPr>
        <a:xfrm>
          <a:off x="9762786" y="1366375"/>
          <a:ext cx="232843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232843" y="8021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3284C-4E40-4052-8EE3-DBBA945C16E0}">
      <dsp:nvSpPr>
        <dsp:cNvPr id="0" name=""/>
        <dsp:cNvSpPr/>
      </dsp:nvSpPr>
      <dsp:spPr>
        <a:xfrm>
          <a:off x="9762786" y="1366375"/>
          <a:ext cx="232843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232843" y="3153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CFC8A-A3F7-45CA-8333-1900F70A9A9F}">
      <dsp:nvSpPr>
        <dsp:cNvPr id="0" name=""/>
        <dsp:cNvSpPr/>
      </dsp:nvSpPr>
      <dsp:spPr>
        <a:xfrm>
          <a:off x="5987174" y="630247"/>
          <a:ext cx="4396526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4396526" y="71989"/>
              </a:lnTo>
              <a:lnTo>
                <a:pt x="4396526" y="1439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A2C32-AEF2-49B4-B12A-93D0A642A419}">
      <dsp:nvSpPr>
        <dsp:cNvPr id="0" name=""/>
        <dsp:cNvSpPr/>
      </dsp:nvSpPr>
      <dsp:spPr>
        <a:xfrm>
          <a:off x="7970588" y="1366375"/>
          <a:ext cx="443154" cy="178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3352"/>
              </a:lnTo>
              <a:lnTo>
                <a:pt x="443154" y="17833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15CA2-1626-4C87-9216-5B5783CE387A}">
      <dsp:nvSpPr>
        <dsp:cNvPr id="0" name=""/>
        <dsp:cNvSpPr/>
      </dsp:nvSpPr>
      <dsp:spPr>
        <a:xfrm>
          <a:off x="7970588" y="1366375"/>
          <a:ext cx="443154" cy="129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568"/>
              </a:lnTo>
              <a:lnTo>
                <a:pt x="443154" y="12965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45D01-D43F-4BDA-8E80-BB9C4344B78A}">
      <dsp:nvSpPr>
        <dsp:cNvPr id="0" name=""/>
        <dsp:cNvSpPr/>
      </dsp:nvSpPr>
      <dsp:spPr>
        <a:xfrm>
          <a:off x="7970588" y="1366375"/>
          <a:ext cx="443154" cy="80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783"/>
              </a:lnTo>
              <a:lnTo>
                <a:pt x="443154" y="8097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228A-3504-45A1-AB6D-F6343C3308CD}">
      <dsp:nvSpPr>
        <dsp:cNvPr id="0" name=""/>
        <dsp:cNvSpPr/>
      </dsp:nvSpPr>
      <dsp:spPr>
        <a:xfrm>
          <a:off x="7970588" y="1366375"/>
          <a:ext cx="443154" cy="322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998"/>
              </a:lnTo>
              <a:lnTo>
                <a:pt x="443154" y="3229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AC300-B364-4410-9139-DB02EE4C3AF6}">
      <dsp:nvSpPr>
        <dsp:cNvPr id="0" name=""/>
        <dsp:cNvSpPr/>
      </dsp:nvSpPr>
      <dsp:spPr>
        <a:xfrm>
          <a:off x="5987174" y="630247"/>
          <a:ext cx="2604329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2604329" y="71989"/>
              </a:lnTo>
              <a:lnTo>
                <a:pt x="2604329" y="1439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97841-D639-4FE5-A0A2-BB8790E38A5E}">
      <dsp:nvSpPr>
        <dsp:cNvPr id="0" name=""/>
        <dsp:cNvSpPr/>
      </dsp:nvSpPr>
      <dsp:spPr>
        <a:xfrm>
          <a:off x="5984502" y="946475"/>
          <a:ext cx="1264220" cy="411908"/>
        </a:xfrm>
        <a:custGeom>
          <a:avLst/>
          <a:gdLst/>
          <a:ahLst/>
          <a:cxnLst/>
          <a:rect l="0" t="0" r="0" b="0"/>
          <a:pathLst>
            <a:path>
              <a:moveTo>
                <a:pt x="0" y="411908"/>
              </a:moveTo>
              <a:lnTo>
                <a:pt x="126422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B2584-BF17-4242-81CB-4ABABAE061D4}">
      <dsp:nvSpPr>
        <dsp:cNvPr id="0" name=""/>
        <dsp:cNvSpPr/>
      </dsp:nvSpPr>
      <dsp:spPr>
        <a:xfrm>
          <a:off x="6708742" y="1853159"/>
          <a:ext cx="102841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102841" y="80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8BEB1-4E6F-48EA-A483-541A26995DAB}">
      <dsp:nvSpPr>
        <dsp:cNvPr id="0" name=""/>
        <dsp:cNvSpPr/>
      </dsp:nvSpPr>
      <dsp:spPr>
        <a:xfrm>
          <a:off x="6708742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93AC-54A1-4D66-A124-3616324D04E8}">
      <dsp:nvSpPr>
        <dsp:cNvPr id="0" name=""/>
        <dsp:cNvSpPr/>
      </dsp:nvSpPr>
      <dsp:spPr>
        <a:xfrm>
          <a:off x="5984502" y="1358384"/>
          <a:ext cx="998484" cy="15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80"/>
              </a:lnTo>
              <a:lnTo>
                <a:pt x="998484" y="79980"/>
              </a:lnTo>
              <a:lnTo>
                <a:pt x="998484" y="15196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08176-F9D6-4153-BDB6-866389BBC7BA}">
      <dsp:nvSpPr>
        <dsp:cNvPr id="0" name=""/>
        <dsp:cNvSpPr/>
      </dsp:nvSpPr>
      <dsp:spPr>
        <a:xfrm>
          <a:off x="5879151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42BCC-9F4E-4D00-8A66-686319762B41}">
      <dsp:nvSpPr>
        <dsp:cNvPr id="0" name=""/>
        <dsp:cNvSpPr/>
      </dsp:nvSpPr>
      <dsp:spPr>
        <a:xfrm>
          <a:off x="5984502" y="1358384"/>
          <a:ext cx="168893" cy="15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80"/>
              </a:lnTo>
              <a:lnTo>
                <a:pt x="168893" y="79980"/>
              </a:lnTo>
              <a:lnTo>
                <a:pt x="168893" y="15196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0E868-3D9A-4444-AB23-357E7474604A}">
      <dsp:nvSpPr>
        <dsp:cNvPr id="0" name=""/>
        <dsp:cNvSpPr/>
      </dsp:nvSpPr>
      <dsp:spPr>
        <a:xfrm>
          <a:off x="5938782" y="630247"/>
          <a:ext cx="91440" cy="135987"/>
        </a:xfrm>
        <a:custGeom>
          <a:avLst/>
          <a:gdLst/>
          <a:ahLst/>
          <a:cxnLst/>
          <a:rect l="0" t="0" r="0" b="0"/>
          <a:pathLst>
            <a:path>
              <a:moveTo>
                <a:pt x="48391" y="0"/>
              </a:moveTo>
              <a:lnTo>
                <a:pt x="48391" y="63998"/>
              </a:lnTo>
              <a:lnTo>
                <a:pt x="45720" y="63998"/>
              </a:lnTo>
              <a:lnTo>
                <a:pt x="45720" y="1359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FF5D2-5C52-4C0B-8C58-AA81E0394FED}">
      <dsp:nvSpPr>
        <dsp:cNvPr id="0" name=""/>
        <dsp:cNvSpPr/>
      </dsp:nvSpPr>
      <dsp:spPr>
        <a:xfrm>
          <a:off x="5049560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C7753-E6FE-4111-BDF8-FC638FE3CC34}">
      <dsp:nvSpPr>
        <dsp:cNvPr id="0" name=""/>
        <dsp:cNvSpPr/>
      </dsp:nvSpPr>
      <dsp:spPr>
        <a:xfrm>
          <a:off x="3916010" y="1366375"/>
          <a:ext cx="1407794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1407794" y="71989"/>
              </a:lnTo>
              <a:lnTo>
                <a:pt x="1407794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3377A-1AD2-40AB-864C-9D2EB42135A7}">
      <dsp:nvSpPr>
        <dsp:cNvPr id="0" name=""/>
        <dsp:cNvSpPr/>
      </dsp:nvSpPr>
      <dsp:spPr>
        <a:xfrm>
          <a:off x="4219970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A6C0A-77E3-4D65-BB73-25C28FC8A3E5}">
      <dsp:nvSpPr>
        <dsp:cNvPr id="0" name=""/>
        <dsp:cNvSpPr/>
      </dsp:nvSpPr>
      <dsp:spPr>
        <a:xfrm>
          <a:off x="3916010" y="1366375"/>
          <a:ext cx="578204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578204" y="71989"/>
              </a:lnTo>
              <a:lnTo>
                <a:pt x="578204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D92F9-C7E5-4CB1-A8F2-A9EB689FFB30}">
      <dsp:nvSpPr>
        <dsp:cNvPr id="0" name=""/>
        <dsp:cNvSpPr/>
      </dsp:nvSpPr>
      <dsp:spPr>
        <a:xfrm>
          <a:off x="3390379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07A1B-33F2-4375-B34F-652893269AF8}">
      <dsp:nvSpPr>
        <dsp:cNvPr id="0" name=""/>
        <dsp:cNvSpPr/>
      </dsp:nvSpPr>
      <dsp:spPr>
        <a:xfrm>
          <a:off x="3664624" y="1366375"/>
          <a:ext cx="251386" cy="143978"/>
        </a:xfrm>
        <a:custGeom>
          <a:avLst/>
          <a:gdLst/>
          <a:ahLst/>
          <a:cxnLst/>
          <a:rect l="0" t="0" r="0" b="0"/>
          <a:pathLst>
            <a:path>
              <a:moveTo>
                <a:pt x="251386" y="0"/>
              </a:moveTo>
              <a:lnTo>
                <a:pt x="251386" y="71989"/>
              </a:lnTo>
              <a:lnTo>
                <a:pt x="0" y="71989"/>
              </a:lnTo>
              <a:lnTo>
                <a:pt x="0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25DE8-BAC5-4A54-A391-7D080FC862F3}">
      <dsp:nvSpPr>
        <dsp:cNvPr id="0" name=""/>
        <dsp:cNvSpPr/>
      </dsp:nvSpPr>
      <dsp:spPr>
        <a:xfrm>
          <a:off x="3916010" y="630247"/>
          <a:ext cx="2071163" cy="143978"/>
        </a:xfrm>
        <a:custGeom>
          <a:avLst/>
          <a:gdLst/>
          <a:ahLst/>
          <a:cxnLst/>
          <a:rect l="0" t="0" r="0" b="0"/>
          <a:pathLst>
            <a:path>
              <a:moveTo>
                <a:pt x="2071163" y="0"/>
              </a:moveTo>
              <a:lnTo>
                <a:pt x="2071163" y="71989"/>
              </a:lnTo>
              <a:lnTo>
                <a:pt x="0" y="71989"/>
              </a:lnTo>
              <a:lnTo>
                <a:pt x="0" y="1439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587E9-6D42-40B6-82A2-A957C4E6BA4E}">
      <dsp:nvSpPr>
        <dsp:cNvPr id="0" name=""/>
        <dsp:cNvSpPr/>
      </dsp:nvSpPr>
      <dsp:spPr>
        <a:xfrm>
          <a:off x="2560788" y="1853159"/>
          <a:ext cx="102841" cy="177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35"/>
              </a:lnTo>
              <a:lnTo>
                <a:pt x="102841" y="1775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D1B1A-BD04-4F57-BC16-07C7B959DC6B}">
      <dsp:nvSpPr>
        <dsp:cNvPr id="0" name=""/>
        <dsp:cNvSpPr/>
      </dsp:nvSpPr>
      <dsp:spPr>
        <a:xfrm>
          <a:off x="2560788" y="1853159"/>
          <a:ext cx="102841" cy="128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950"/>
              </a:lnTo>
              <a:lnTo>
                <a:pt x="102841" y="12889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A6676-D945-43B6-837B-F551AF7294AC}">
      <dsp:nvSpPr>
        <dsp:cNvPr id="0" name=""/>
        <dsp:cNvSpPr/>
      </dsp:nvSpPr>
      <dsp:spPr>
        <a:xfrm>
          <a:off x="2560788" y="1853159"/>
          <a:ext cx="102841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102841" y="80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9E477-5AC5-4959-8A41-420EDEF8A42F}">
      <dsp:nvSpPr>
        <dsp:cNvPr id="0" name=""/>
        <dsp:cNvSpPr/>
      </dsp:nvSpPr>
      <dsp:spPr>
        <a:xfrm>
          <a:off x="2560788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FCBFB-844D-46CB-9226-EEE7F369DACF}">
      <dsp:nvSpPr>
        <dsp:cNvPr id="0" name=""/>
        <dsp:cNvSpPr/>
      </dsp:nvSpPr>
      <dsp:spPr>
        <a:xfrm>
          <a:off x="1590647" y="1366375"/>
          <a:ext cx="1244386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1244386" y="71989"/>
              </a:lnTo>
              <a:lnTo>
                <a:pt x="1244386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78DB7-570B-4C35-9909-8CF25915C345}">
      <dsp:nvSpPr>
        <dsp:cNvPr id="0" name=""/>
        <dsp:cNvSpPr/>
      </dsp:nvSpPr>
      <dsp:spPr>
        <a:xfrm>
          <a:off x="1731197" y="1853159"/>
          <a:ext cx="102841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102841" y="80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BBFF3-8970-43A9-AF9F-2D8F366ADC33}">
      <dsp:nvSpPr>
        <dsp:cNvPr id="0" name=""/>
        <dsp:cNvSpPr/>
      </dsp:nvSpPr>
      <dsp:spPr>
        <a:xfrm>
          <a:off x="1731197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F0E64-DDD4-4C7C-8553-9BDDCAEA2E7E}">
      <dsp:nvSpPr>
        <dsp:cNvPr id="0" name=""/>
        <dsp:cNvSpPr/>
      </dsp:nvSpPr>
      <dsp:spPr>
        <a:xfrm>
          <a:off x="1590647" y="1366375"/>
          <a:ext cx="414795" cy="14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9"/>
              </a:lnTo>
              <a:lnTo>
                <a:pt x="414795" y="71989"/>
              </a:lnTo>
              <a:lnTo>
                <a:pt x="414795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01169-92DD-4290-AC4A-3C246F910F4D}">
      <dsp:nvSpPr>
        <dsp:cNvPr id="0" name=""/>
        <dsp:cNvSpPr/>
      </dsp:nvSpPr>
      <dsp:spPr>
        <a:xfrm>
          <a:off x="901606" y="1853159"/>
          <a:ext cx="102841" cy="226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520"/>
              </a:lnTo>
              <a:lnTo>
                <a:pt x="102841" y="22625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A9E8D-0001-4EFA-A003-F45702275897}">
      <dsp:nvSpPr>
        <dsp:cNvPr id="0" name=""/>
        <dsp:cNvSpPr/>
      </dsp:nvSpPr>
      <dsp:spPr>
        <a:xfrm>
          <a:off x="901606" y="1853159"/>
          <a:ext cx="102841" cy="177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35"/>
              </a:lnTo>
              <a:lnTo>
                <a:pt x="102841" y="1775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34D6A-9A16-4400-A2C1-32B70378AABB}">
      <dsp:nvSpPr>
        <dsp:cNvPr id="0" name=""/>
        <dsp:cNvSpPr/>
      </dsp:nvSpPr>
      <dsp:spPr>
        <a:xfrm>
          <a:off x="901606" y="1853159"/>
          <a:ext cx="102841" cy="128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950"/>
              </a:lnTo>
              <a:lnTo>
                <a:pt x="102841" y="12889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03EC4-761E-4403-9C2C-4C5E4BFA03A6}">
      <dsp:nvSpPr>
        <dsp:cNvPr id="0" name=""/>
        <dsp:cNvSpPr/>
      </dsp:nvSpPr>
      <dsp:spPr>
        <a:xfrm>
          <a:off x="901606" y="1853159"/>
          <a:ext cx="102841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102841" y="80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4F05-A8EE-4143-965A-E0F892AA7481}">
      <dsp:nvSpPr>
        <dsp:cNvPr id="0" name=""/>
        <dsp:cNvSpPr/>
      </dsp:nvSpPr>
      <dsp:spPr>
        <a:xfrm>
          <a:off x="901606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28B05-C0B9-4C68-AD4B-512803299C5E}">
      <dsp:nvSpPr>
        <dsp:cNvPr id="0" name=""/>
        <dsp:cNvSpPr/>
      </dsp:nvSpPr>
      <dsp:spPr>
        <a:xfrm>
          <a:off x="1175851" y="1366375"/>
          <a:ext cx="414795" cy="143978"/>
        </a:xfrm>
        <a:custGeom>
          <a:avLst/>
          <a:gdLst/>
          <a:ahLst/>
          <a:cxnLst/>
          <a:rect l="0" t="0" r="0" b="0"/>
          <a:pathLst>
            <a:path>
              <a:moveTo>
                <a:pt x="414795" y="0"/>
              </a:moveTo>
              <a:lnTo>
                <a:pt x="414795" y="71989"/>
              </a:lnTo>
              <a:lnTo>
                <a:pt x="0" y="71989"/>
              </a:lnTo>
              <a:lnTo>
                <a:pt x="0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0CD5B-A123-4EC2-A8DD-F91BDCF3E851}">
      <dsp:nvSpPr>
        <dsp:cNvPr id="0" name=""/>
        <dsp:cNvSpPr/>
      </dsp:nvSpPr>
      <dsp:spPr>
        <a:xfrm>
          <a:off x="72016" y="1853159"/>
          <a:ext cx="102841" cy="2749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9305"/>
              </a:lnTo>
              <a:lnTo>
                <a:pt x="102841" y="27493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BF19B-8F76-4714-B364-1F4624CCE785}">
      <dsp:nvSpPr>
        <dsp:cNvPr id="0" name=""/>
        <dsp:cNvSpPr/>
      </dsp:nvSpPr>
      <dsp:spPr>
        <a:xfrm>
          <a:off x="72016" y="1853159"/>
          <a:ext cx="102841" cy="226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520"/>
              </a:lnTo>
              <a:lnTo>
                <a:pt x="102841" y="22625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D969E-A688-427F-A79F-122617AC0CF2}">
      <dsp:nvSpPr>
        <dsp:cNvPr id="0" name=""/>
        <dsp:cNvSpPr/>
      </dsp:nvSpPr>
      <dsp:spPr>
        <a:xfrm>
          <a:off x="72016" y="1853159"/>
          <a:ext cx="102841" cy="177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735"/>
              </a:lnTo>
              <a:lnTo>
                <a:pt x="102841" y="1775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7A5E-CA4E-4214-9B4B-886B53ED0562}">
      <dsp:nvSpPr>
        <dsp:cNvPr id="0" name=""/>
        <dsp:cNvSpPr/>
      </dsp:nvSpPr>
      <dsp:spPr>
        <a:xfrm>
          <a:off x="72016" y="1853159"/>
          <a:ext cx="102841" cy="128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950"/>
              </a:lnTo>
              <a:lnTo>
                <a:pt x="102841" y="12889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71AF6-91C2-46B8-B80F-70D743D80E64}">
      <dsp:nvSpPr>
        <dsp:cNvPr id="0" name=""/>
        <dsp:cNvSpPr/>
      </dsp:nvSpPr>
      <dsp:spPr>
        <a:xfrm>
          <a:off x="72016" y="1853159"/>
          <a:ext cx="102841" cy="80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166"/>
              </a:lnTo>
              <a:lnTo>
                <a:pt x="102841" y="80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32C2-7556-4675-845A-600E7FA46B2C}">
      <dsp:nvSpPr>
        <dsp:cNvPr id="0" name=""/>
        <dsp:cNvSpPr/>
      </dsp:nvSpPr>
      <dsp:spPr>
        <a:xfrm>
          <a:off x="72016" y="1853159"/>
          <a:ext cx="102841" cy="31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1"/>
              </a:lnTo>
              <a:lnTo>
                <a:pt x="102841" y="315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8F1FF-F7A1-4524-9F86-23AB8432674D}">
      <dsp:nvSpPr>
        <dsp:cNvPr id="0" name=""/>
        <dsp:cNvSpPr/>
      </dsp:nvSpPr>
      <dsp:spPr>
        <a:xfrm>
          <a:off x="346261" y="1366375"/>
          <a:ext cx="1244386" cy="143978"/>
        </a:xfrm>
        <a:custGeom>
          <a:avLst/>
          <a:gdLst/>
          <a:ahLst/>
          <a:cxnLst/>
          <a:rect l="0" t="0" r="0" b="0"/>
          <a:pathLst>
            <a:path>
              <a:moveTo>
                <a:pt x="1244386" y="0"/>
              </a:moveTo>
              <a:lnTo>
                <a:pt x="1244386" y="71989"/>
              </a:lnTo>
              <a:lnTo>
                <a:pt x="0" y="71989"/>
              </a:lnTo>
              <a:lnTo>
                <a:pt x="0" y="1439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98FF2-253E-4761-A079-2310751B897D}">
      <dsp:nvSpPr>
        <dsp:cNvPr id="0" name=""/>
        <dsp:cNvSpPr/>
      </dsp:nvSpPr>
      <dsp:spPr>
        <a:xfrm>
          <a:off x="1590647" y="630247"/>
          <a:ext cx="4396526" cy="143978"/>
        </a:xfrm>
        <a:custGeom>
          <a:avLst/>
          <a:gdLst/>
          <a:ahLst/>
          <a:cxnLst/>
          <a:rect l="0" t="0" r="0" b="0"/>
          <a:pathLst>
            <a:path>
              <a:moveTo>
                <a:pt x="4396526" y="0"/>
              </a:moveTo>
              <a:lnTo>
                <a:pt x="4396526" y="71989"/>
              </a:lnTo>
              <a:lnTo>
                <a:pt x="0" y="71989"/>
              </a:lnTo>
              <a:lnTo>
                <a:pt x="0" y="1439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8BF68-209D-45CF-B491-0A7DC6EE5AF2}">
      <dsp:nvSpPr>
        <dsp:cNvPr id="0" name=""/>
        <dsp:cNvSpPr/>
      </dsp:nvSpPr>
      <dsp:spPr>
        <a:xfrm>
          <a:off x="5272114" y="287441"/>
          <a:ext cx="1430118" cy="342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/>
            <a:t>HC1 | 10259</a:t>
          </a:r>
          <a:endParaRPr lang="ar-EG" sz="1050" kern="1200"/>
        </a:p>
      </dsp:txBody>
      <dsp:txXfrm>
        <a:off x="5272114" y="287441"/>
        <a:ext cx="1430118" cy="342806"/>
      </dsp:txXfrm>
    </dsp:sp>
    <dsp:sp modelId="{47C83D4F-EF81-4B2C-8EA6-39A7E0512D5E}">
      <dsp:nvSpPr>
        <dsp:cNvPr id="0" name=""/>
        <dsp:cNvSpPr/>
      </dsp:nvSpPr>
      <dsp:spPr>
        <a:xfrm>
          <a:off x="814503" y="774225"/>
          <a:ext cx="1552287" cy="592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General</a:t>
          </a:r>
          <a:endParaRPr lang="ar-EG" sz="900" b="1" kern="1200"/>
        </a:p>
      </dsp:txBody>
      <dsp:txXfrm>
        <a:off x="814503" y="774225"/>
        <a:ext cx="1552287" cy="592149"/>
      </dsp:txXfrm>
    </dsp:sp>
    <dsp:sp modelId="{C214A3B0-F69D-483B-B8A0-3EB4931EF7FC}">
      <dsp:nvSpPr>
        <dsp:cNvPr id="0" name=""/>
        <dsp:cNvSpPr/>
      </dsp:nvSpPr>
      <dsp:spPr>
        <a:xfrm>
          <a:off x="3454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Section / Contract Milestones</a:t>
          </a:r>
          <a:endParaRPr lang="ar-EG" sz="700" b="1" kern="1200"/>
        </a:p>
      </dsp:txBody>
      <dsp:txXfrm>
        <a:off x="3454" y="1510353"/>
        <a:ext cx="685612" cy="342806"/>
      </dsp:txXfrm>
    </dsp:sp>
    <dsp:sp modelId="{4ECE16E2-42F5-4689-8D32-6CD81E166955}">
      <dsp:nvSpPr>
        <dsp:cNvPr id="0" name=""/>
        <dsp:cNvSpPr/>
      </dsp:nvSpPr>
      <dsp:spPr>
        <a:xfrm>
          <a:off x="174858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Mockup / Benchmark</a:t>
          </a:r>
          <a:endParaRPr lang="ar-EG" sz="700" kern="1200"/>
        </a:p>
      </dsp:txBody>
      <dsp:txXfrm>
        <a:off x="174858" y="1997138"/>
        <a:ext cx="685612" cy="342806"/>
      </dsp:txXfrm>
    </dsp:sp>
    <dsp:sp modelId="{AB7C32FA-8729-4BBB-9E27-0EFA3C7BEE03}">
      <dsp:nvSpPr>
        <dsp:cNvPr id="0" name=""/>
        <dsp:cNvSpPr/>
      </dsp:nvSpPr>
      <dsp:spPr>
        <a:xfrm>
          <a:off x="174858" y="2483923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Mound</a:t>
          </a:r>
          <a:endParaRPr lang="ar-EG" sz="700" kern="1200"/>
        </a:p>
      </dsp:txBody>
      <dsp:txXfrm>
        <a:off x="174858" y="2483923"/>
        <a:ext cx="685612" cy="342806"/>
      </dsp:txXfrm>
    </dsp:sp>
    <dsp:sp modelId="{09C6BEE7-3B8B-4604-B834-7DE12244DA2E}">
      <dsp:nvSpPr>
        <dsp:cNvPr id="0" name=""/>
        <dsp:cNvSpPr/>
      </dsp:nvSpPr>
      <dsp:spPr>
        <a:xfrm>
          <a:off x="174858" y="2970707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Ring</a:t>
          </a:r>
          <a:endParaRPr lang="ar-EG" sz="700" kern="1200"/>
        </a:p>
      </dsp:txBody>
      <dsp:txXfrm>
        <a:off x="174858" y="2970707"/>
        <a:ext cx="685612" cy="342806"/>
      </dsp:txXfrm>
    </dsp:sp>
    <dsp:sp modelId="{75D0521A-00D6-4987-B0C2-D706901DBA10}">
      <dsp:nvSpPr>
        <dsp:cNvPr id="0" name=""/>
        <dsp:cNvSpPr/>
      </dsp:nvSpPr>
      <dsp:spPr>
        <a:xfrm>
          <a:off x="174858" y="3457492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Beach</a:t>
          </a:r>
          <a:endParaRPr lang="ar-EG" sz="700" kern="1200"/>
        </a:p>
      </dsp:txBody>
      <dsp:txXfrm>
        <a:off x="174858" y="3457492"/>
        <a:ext cx="685612" cy="342806"/>
      </dsp:txXfrm>
    </dsp:sp>
    <dsp:sp modelId="{8A32B75F-6164-446E-AB7A-F3B90C3D8AD2}">
      <dsp:nvSpPr>
        <dsp:cNvPr id="0" name=""/>
        <dsp:cNvSpPr/>
      </dsp:nvSpPr>
      <dsp:spPr>
        <a:xfrm>
          <a:off x="174858" y="3944277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Tail</a:t>
          </a:r>
          <a:endParaRPr lang="ar-EG" sz="700" kern="1200"/>
        </a:p>
      </dsp:txBody>
      <dsp:txXfrm>
        <a:off x="174858" y="3944277"/>
        <a:ext cx="685612" cy="342806"/>
      </dsp:txXfrm>
    </dsp:sp>
    <dsp:sp modelId="{BB7CACBB-7773-4AB2-A343-CBDC7C80D8EC}">
      <dsp:nvSpPr>
        <dsp:cNvPr id="0" name=""/>
        <dsp:cNvSpPr/>
      </dsp:nvSpPr>
      <dsp:spPr>
        <a:xfrm>
          <a:off x="174858" y="4431061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Time for Completion</a:t>
          </a:r>
          <a:endParaRPr lang="ar-EG" sz="700" kern="1200"/>
        </a:p>
      </dsp:txBody>
      <dsp:txXfrm>
        <a:off x="174858" y="4431061"/>
        <a:ext cx="685612" cy="342806"/>
      </dsp:txXfrm>
    </dsp:sp>
    <dsp:sp modelId="{515E63AA-205D-40CA-84F0-BEFCFAEE52F8}">
      <dsp:nvSpPr>
        <dsp:cNvPr id="0" name=""/>
        <dsp:cNvSpPr/>
      </dsp:nvSpPr>
      <dsp:spPr>
        <a:xfrm>
          <a:off x="833045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Key / Control Milestones</a:t>
          </a:r>
          <a:endParaRPr lang="ar-EG" sz="700" b="1" kern="1200"/>
        </a:p>
      </dsp:txBody>
      <dsp:txXfrm>
        <a:off x="833045" y="1510353"/>
        <a:ext cx="685612" cy="342806"/>
      </dsp:txXfrm>
    </dsp:sp>
    <dsp:sp modelId="{C10B4585-7204-4DFB-856D-FC0C4D164439}">
      <dsp:nvSpPr>
        <dsp:cNvPr id="0" name=""/>
        <dsp:cNvSpPr/>
      </dsp:nvSpPr>
      <dsp:spPr>
        <a:xfrm>
          <a:off x="1004448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Mockup / Benchmark</a:t>
          </a:r>
          <a:endParaRPr lang="ar-EG" sz="700" kern="1200"/>
        </a:p>
      </dsp:txBody>
      <dsp:txXfrm>
        <a:off x="1004448" y="1997138"/>
        <a:ext cx="685612" cy="342806"/>
      </dsp:txXfrm>
    </dsp:sp>
    <dsp:sp modelId="{511818C0-B716-4027-BBC5-853566B6745D}">
      <dsp:nvSpPr>
        <dsp:cNvPr id="0" name=""/>
        <dsp:cNvSpPr/>
      </dsp:nvSpPr>
      <dsp:spPr>
        <a:xfrm>
          <a:off x="1004448" y="2483923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Mound</a:t>
          </a:r>
          <a:endParaRPr lang="ar-EG" sz="700" kern="1200"/>
        </a:p>
      </dsp:txBody>
      <dsp:txXfrm>
        <a:off x="1004448" y="2483923"/>
        <a:ext cx="685612" cy="342806"/>
      </dsp:txXfrm>
    </dsp:sp>
    <dsp:sp modelId="{C2D0DC85-572C-4EFF-AE83-3A825AC173ED}">
      <dsp:nvSpPr>
        <dsp:cNvPr id="0" name=""/>
        <dsp:cNvSpPr/>
      </dsp:nvSpPr>
      <dsp:spPr>
        <a:xfrm>
          <a:off x="1004448" y="2970707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Ring</a:t>
          </a:r>
          <a:endParaRPr lang="ar-EG" sz="700" kern="1200"/>
        </a:p>
      </dsp:txBody>
      <dsp:txXfrm>
        <a:off x="1004448" y="2970707"/>
        <a:ext cx="685612" cy="342806"/>
      </dsp:txXfrm>
    </dsp:sp>
    <dsp:sp modelId="{A852007F-614D-499C-9789-B9FD8AF3195B}">
      <dsp:nvSpPr>
        <dsp:cNvPr id="0" name=""/>
        <dsp:cNvSpPr/>
      </dsp:nvSpPr>
      <dsp:spPr>
        <a:xfrm>
          <a:off x="1004448" y="3457492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Beach</a:t>
          </a:r>
          <a:endParaRPr lang="ar-EG" sz="700" kern="1200"/>
        </a:p>
      </dsp:txBody>
      <dsp:txXfrm>
        <a:off x="1004448" y="3457492"/>
        <a:ext cx="685612" cy="342806"/>
      </dsp:txXfrm>
    </dsp:sp>
    <dsp:sp modelId="{7BD8007B-7AE6-4F4D-A1F8-109D673A4F37}">
      <dsp:nvSpPr>
        <dsp:cNvPr id="0" name=""/>
        <dsp:cNvSpPr/>
      </dsp:nvSpPr>
      <dsp:spPr>
        <a:xfrm>
          <a:off x="1004448" y="3944277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Tail</a:t>
          </a:r>
          <a:endParaRPr lang="ar-EG" sz="700" kern="1200"/>
        </a:p>
      </dsp:txBody>
      <dsp:txXfrm>
        <a:off x="1004448" y="3944277"/>
        <a:ext cx="685612" cy="342806"/>
      </dsp:txXfrm>
    </dsp:sp>
    <dsp:sp modelId="{464BE6FB-4BEB-47B4-8959-461E1F5D8020}">
      <dsp:nvSpPr>
        <dsp:cNvPr id="0" name=""/>
        <dsp:cNvSpPr/>
      </dsp:nvSpPr>
      <dsp:spPr>
        <a:xfrm>
          <a:off x="1662636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Mobilization</a:t>
          </a:r>
          <a:endParaRPr lang="ar-EG" sz="700" b="1" kern="1200"/>
        </a:p>
      </dsp:txBody>
      <dsp:txXfrm>
        <a:off x="1662636" y="1510353"/>
        <a:ext cx="685612" cy="342806"/>
      </dsp:txXfrm>
    </dsp:sp>
    <dsp:sp modelId="{A3D09DBA-0F06-4BC2-A43A-27700B3388B0}">
      <dsp:nvSpPr>
        <dsp:cNvPr id="0" name=""/>
        <dsp:cNvSpPr/>
      </dsp:nvSpPr>
      <dsp:spPr>
        <a:xfrm>
          <a:off x="1834039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Contractor's Submissions</a:t>
          </a:r>
          <a:endParaRPr lang="ar-EG" sz="700" kern="1200"/>
        </a:p>
      </dsp:txBody>
      <dsp:txXfrm>
        <a:off x="1834039" y="1997138"/>
        <a:ext cx="685612" cy="342806"/>
      </dsp:txXfrm>
    </dsp:sp>
    <dsp:sp modelId="{3180D07D-CCEF-47DB-B60A-89890DB18FB7}">
      <dsp:nvSpPr>
        <dsp:cNvPr id="0" name=""/>
        <dsp:cNvSpPr/>
      </dsp:nvSpPr>
      <dsp:spPr>
        <a:xfrm>
          <a:off x="1834039" y="2483923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Mobilization &amp; Site Establishment</a:t>
          </a:r>
          <a:endParaRPr lang="ar-EG" sz="700" kern="1200"/>
        </a:p>
      </dsp:txBody>
      <dsp:txXfrm>
        <a:off x="1834039" y="2483923"/>
        <a:ext cx="685612" cy="342806"/>
      </dsp:txXfrm>
    </dsp:sp>
    <dsp:sp modelId="{3BDD9A23-4C2C-4922-8F67-16A05159D8CA}">
      <dsp:nvSpPr>
        <dsp:cNvPr id="0" name=""/>
        <dsp:cNvSpPr/>
      </dsp:nvSpPr>
      <dsp:spPr>
        <a:xfrm>
          <a:off x="2492227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Interface Milestones</a:t>
          </a:r>
          <a:endParaRPr lang="ar-EG" sz="700" b="1" kern="1200"/>
        </a:p>
      </dsp:txBody>
      <dsp:txXfrm>
        <a:off x="2492227" y="1510353"/>
        <a:ext cx="685612" cy="342806"/>
      </dsp:txXfrm>
    </dsp:sp>
    <dsp:sp modelId="{340EEC9F-1AE8-42F4-BEC5-87E8715FC0CF}">
      <dsp:nvSpPr>
        <dsp:cNvPr id="0" name=""/>
        <dsp:cNvSpPr/>
      </dsp:nvSpPr>
      <dsp:spPr>
        <a:xfrm>
          <a:off x="2663630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Procurement</a:t>
          </a:r>
          <a:endParaRPr lang="ar-EG" sz="700" kern="1200"/>
        </a:p>
      </dsp:txBody>
      <dsp:txXfrm>
        <a:off x="2663630" y="1997138"/>
        <a:ext cx="685612" cy="342806"/>
      </dsp:txXfrm>
    </dsp:sp>
    <dsp:sp modelId="{B23F6D8A-DD8D-4D24-BD45-D64677C00E32}">
      <dsp:nvSpPr>
        <dsp:cNvPr id="0" name=""/>
        <dsp:cNvSpPr/>
      </dsp:nvSpPr>
      <dsp:spPr>
        <a:xfrm>
          <a:off x="2663630" y="2483923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Approval of Detailed Engineering</a:t>
          </a:r>
          <a:endParaRPr lang="ar-EG" sz="700" kern="1200"/>
        </a:p>
      </dsp:txBody>
      <dsp:txXfrm>
        <a:off x="2663630" y="2483923"/>
        <a:ext cx="685612" cy="342806"/>
      </dsp:txXfrm>
    </dsp:sp>
    <dsp:sp modelId="{96CA5139-E9D4-4002-A8A7-3B69DD6D9011}">
      <dsp:nvSpPr>
        <dsp:cNvPr id="0" name=""/>
        <dsp:cNvSpPr/>
      </dsp:nvSpPr>
      <dsp:spPr>
        <a:xfrm>
          <a:off x="2663630" y="2970707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Manufacturing &amp; Delivery</a:t>
          </a:r>
          <a:endParaRPr lang="ar-EG" sz="700" kern="1200"/>
        </a:p>
      </dsp:txBody>
      <dsp:txXfrm>
        <a:off x="2663630" y="2970707"/>
        <a:ext cx="685612" cy="342806"/>
      </dsp:txXfrm>
    </dsp:sp>
    <dsp:sp modelId="{B87F8F01-53C3-493A-A0E6-29095B200B05}">
      <dsp:nvSpPr>
        <dsp:cNvPr id="0" name=""/>
        <dsp:cNvSpPr/>
      </dsp:nvSpPr>
      <dsp:spPr>
        <a:xfrm>
          <a:off x="2663630" y="3457492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Construction of Facilities</a:t>
          </a:r>
          <a:endParaRPr lang="ar-EG" sz="700" kern="1200"/>
        </a:p>
      </dsp:txBody>
      <dsp:txXfrm>
        <a:off x="2663630" y="3457492"/>
        <a:ext cx="685612" cy="342806"/>
      </dsp:txXfrm>
    </dsp:sp>
    <dsp:sp modelId="{271CA698-E09B-46CF-BFFB-69AB0CFBAE5B}">
      <dsp:nvSpPr>
        <dsp:cNvPr id="0" name=""/>
        <dsp:cNvSpPr/>
      </dsp:nvSpPr>
      <dsp:spPr>
        <a:xfrm>
          <a:off x="3139866" y="774225"/>
          <a:ext cx="1552287" cy="592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Engineering</a:t>
          </a:r>
          <a:endParaRPr lang="ar-EG" sz="900" b="1" kern="1200"/>
        </a:p>
      </dsp:txBody>
      <dsp:txXfrm>
        <a:off x="3139866" y="774225"/>
        <a:ext cx="1552287" cy="592149"/>
      </dsp:txXfrm>
    </dsp:sp>
    <dsp:sp modelId="{40075973-166A-4F96-9C50-D2C48536D8CD}">
      <dsp:nvSpPr>
        <dsp:cNvPr id="0" name=""/>
        <dsp:cNvSpPr/>
      </dsp:nvSpPr>
      <dsp:spPr>
        <a:xfrm>
          <a:off x="3321818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BIM Models</a:t>
          </a:r>
          <a:endParaRPr lang="ar-EG" sz="700" b="1" kern="1200"/>
        </a:p>
      </dsp:txBody>
      <dsp:txXfrm>
        <a:off x="3321818" y="1510353"/>
        <a:ext cx="685612" cy="342806"/>
      </dsp:txXfrm>
    </dsp:sp>
    <dsp:sp modelId="{E150026C-EC00-494B-8C31-B9BA8836BEDA}">
      <dsp:nvSpPr>
        <dsp:cNvPr id="0" name=""/>
        <dsp:cNvSpPr/>
      </dsp:nvSpPr>
      <dsp:spPr>
        <a:xfrm>
          <a:off x="3493221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Façade</a:t>
          </a:r>
          <a:endParaRPr lang="ar-EG" sz="700" kern="1200"/>
        </a:p>
      </dsp:txBody>
      <dsp:txXfrm>
        <a:off x="3493221" y="1997138"/>
        <a:ext cx="685612" cy="342806"/>
      </dsp:txXfrm>
    </dsp:sp>
    <dsp:sp modelId="{54484A6A-AE3F-4842-9E42-3FF26CD49EF3}">
      <dsp:nvSpPr>
        <dsp:cNvPr id="0" name=""/>
        <dsp:cNvSpPr/>
      </dsp:nvSpPr>
      <dsp:spPr>
        <a:xfrm>
          <a:off x="4151408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Shop Drawings</a:t>
          </a:r>
          <a:endParaRPr lang="ar-EG" sz="700" b="1" kern="1200" dirty="0"/>
        </a:p>
      </dsp:txBody>
      <dsp:txXfrm>
        <a:off x="4151408" y="1510353"/>
        <a:ext cx="685612" cy="342806"/>
      </dsp:txXfrm>
    </dsp:sp>
    <dsp:sp modelId="{FCD5617F-E004-4DDE-BD12-D8EFE38A7F23}">
      <dsp:nvSpPr>
        <dsp:cNvPr id="0" name=""/>
        <dsp:cNvSpPr/>
      </dsp:nvSpPr>
      <dsp:spPr>
        <a:xfrm>
          <a:off x="4322811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Façade</a:t>
          </a:r>
          <a:endParaRPr lang="ar-EG" sz="700" kern="1200"/>
        </a:p>
      </dsp:txBody>
      <dsp:txXfrm>
        <a:off x="4322811" y="1997138"/>
        <a:ext cx="685612" cy="342806"/>
      </dsp:txXfrm>
    </dsp:sp>
    <dsp:sp modelId="{429B7EE4-710E-4CCE-8952-588DC507DDB9}">
      <dsp:nvSpPr>
        <dsp:cNvPr id="0" name=""/>
        <dsp:cNvSpPr/>
      </dsp:nvSpPr>
      <dsp:spPr>
        <a:xfrm>
          <a:off x="4980999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Method Statements</a:t>
          </a:r>
          <a:endParaRPr lang="ar-EG" sz="700" b="1" kern="1200"/>
        </a:p>
      </dsp:txBody>
      <dsp:txXfrm>
        <a:off x="4980999" y="1510353"/>
        <a:ext cx="685612" cy="342806"/>
      </dsp:txXfrm>
    </dsp:sp>
    <dsp:sp modelId="{2E894D4E-87B4-41B0-B458-CFB801E8722B}">
      <dsp:nvSpPr>
        <dsp:cNvPr id="0" name=""/>
        <dsp:cNvSpPr/>
      </dsp:nvSpPr>
      <dsp:spPr>
        <a:xfrm>
          <a:off x="5152402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Façade</a:t>
          </a:r>
          <a:endParaRPr lang="ar-EG" sz="700" kern="1200"/>
        </a:p>
      </dsp:txBody>
      <dsp:txXfrm>
        <a:off x="5152402" y="1997138"/>
        <a:ext cx="685612" cy="342806"/>
      </dsp:txXfrm>
    </dsp:sp>
    <dsp:sp modelId="{C16E571D-8239-4158-8735-74BAFA84D2BD}">
      <dsp:nvSpPr>
        <dsp:cNvPr id="0" name=""/>
        <dsp:cNvSpPr/>
      </dsp:nvSpPr>
      <dsp:spPr>
        <a:xfrm>
          <a:off x="5208358" y="766234"/>
          <a:ext cx="1552287" cy="592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Materials Procurement</a:t>
          </a:r>
          <a:endParaRPr lang="ar-EG" sz="900" b="1" kern="1200" dirty="0"/>
        </a:p>
      </dsp:txBody>
      <dsp:txXfrm>
        <a:off x="5208358" y="766234"/>
        <a:ext cx="1552287" cy="592149"/>
      </dsp:txXfrm>
    </dsp:sp>
    <dsp:sp modelId="{9502F0FC-09CA-4C1F-8E0D-2D4A86BBA5E2}">
      <dsp:nvSpPr>
        <dsp:cNvPr id="0" name=""/>
        <dsp:cNvSpPr/>
      </dsp:nvSpPr>
      <dsp:spPr>
        <a:xfrm>
          <a:off x="5810590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Material Submission</a:t>
          </a:r>
          <a:endParaRPr lang="ar-EG" sz="700" b="1" kern="1200"/>
        </a:p>
      </dsp:txBody>
      <dsp:txXfrm>
        <a:off x="5810590" y="1510353"/>
        <a:ext cx="685612" cy="342806"/>
      </dsp:txXfrm>
    </dsp:sp>
    <dsp:sp modelId="{27FA4652-69C0-4D57-8F06-72C75DE4BE0B}">
      <dsp:nvSpPr>
        <dsp:cNvPr id="0" name=""/>
        <dsp:cNvSpPr/>
      </dsp:nvSpPr>
      <dsp:spPr>
        <a:xfrm>
          <a:off x="5981993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Façade</a:t>
          </a:r>
          <a:endParaRPr lang="ar-EG" sz="700" kern="1200"/>
        </a:p>
      </dsp:txBody>
      <dsp:txXfrm>
        <a:off x="5981993" y="1997138"/>
        <a:ext cx="685612" cy="342806"/>
      </dsp:txXfrm>
    </dsp:sp>
    <dsp:sp modelId="{17338238-6E1D-4553-998E-DDF9D9FCBA8A}">
      <dsp:nvSpPr>
        <dsp:cNvPr id="0" name=""/>
        <dsp:cNvSpPr/>
      </dsp:nvSpPr>
      <dsp:spPr>
        <a:xfrm>
          <a:off x="6640181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Purchase Material</a:t>
          </a:r>
          <a:endParaRPr lang="ar-EG" sz="700" b="1" kern="1200"/>
        </a:p>
      </dsp:txBody>
      <dsp:txXfrm>
        <a:off x="6640181" y="1510353"/>
        <a:ext cx="685612" cy="342806"/>
      </dsp:txXfrm>
    </dsp:sp>
    <dsp:sp modelId="{D5F05E88-BB38-4205-9BBD-2D355C802648}">
      <dsp:nvSpPr>
        <dsp:cNvPr id="0" name=""/>
        <dsp:cNvSpPr/>
      </dsp:nvSpPr>
      <dsp:spPr>
        <a:xfrm>
          <a:off x="6811584" y="1997138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Batch No.01 (Mockup / Benchmark)</a:t>
          </a:r>
          <a:endParaRPr lang="ar-EG" sz="700" kern="1200"/>
        </a:p>
      </dsp:txBody>
      <dsp:txXfrm>
        <a:off x="6811584" y="1997138"/>
        <a:ext cx="685612" cy="342806"/>
      </dsp:txXfrm>
    </dsp:sp>
    <dsp:sp modelId="{5EC5E5EF-D4E8-4ABD-A8F5-21DFC897A58A}">
      <dsp:nvSpPr>
        <dsp:cNvPr id="0" name=""/>
        <dsp:cNvSpPr/>
      </dsp:nvSpPr>
      <dsp:spPr>
        <a:xfrm>
          <a:off x="6811584" y="2483923"/>
          <a:ext cx="685612" cy="342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Batch No.02</a:t>
          </a:r>
          <a:endParaRPr lang="ar-EG" sz="700" kern="1200"/>
        </a:p>
      </dsp:txBody>
      <dsp:txXfrm>
        <a:off x="6811584" y="2483923"/>
        <a:ext cx="685612" cy="342806"/>
      </dsp:txXfrm>
    </dsp:sp>
    <dsp:sp modelId="{E9633681-B840-401B-A92F-FB9C563B84D5}">
      <dsp:nvSpPr>
        <dsp:cNvPr id="0" name=""/>
        <dsp:cNvSpPr/>
      </dsp:nvSpPr>
      <dsp:spPr>
        <a:xfrm>
          <a:off x="6905917" y="946475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Materials Fabrication &amp; Delivery to Site</a:t>
          </a:r>
          <a:endParaRPr lang="ar-EG" sz="700" b="1" kern="1200" dirty="0"/>
        </a:p>
      </dsp:txBody>
      <dsp:txXfrm>
        <a:off x="6905917" y="946475"/>
        <a:ext cx="685612" cy="342806"/>
      </dsp:txXfrm>
    </dsp:sp>
    <dsp:sp modelId="{7C9A67AB-59DD-4F3A-AB11-09E827BCF202}">
      <dsp:nvSpPr>
        <dsp:cNvPr id="0" name=""/>
        <dsp:cNvSpPr/>
      </dsp:nvSpPr>
      <dsp:spPr>
        <a:xfrm>
          <a:off x="7815360" y="774225"/>
          <a:ext cx="1552287" cy="592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Construction</a:t>
          </a:r>
          <a:endParaRPr lang="ar-EG" sz="900" b="1" kern="1200" dirty="0"/>
        </a:p>
      </dsp:txBody>
      <dsp:txXfrm>
        <a:off x="7815360" y="774225"/>
        <a:ext cx="1552287" cy="592149"/>
      </dsp:txXfrm>
    </dsp:sp>
    <dsp:sp modelId="{7D5CBC77-AC54-4809-969A-49ED4893B5E6}">
      <dsp:nvSpPr>
        <dsp:cNvPr id="0" name=""/>
        <dsp:cNvSpPr/>
      </dsp:nvSpPr>
      <dsp:spPr>
        <a:xfrm>
          <a:off x="8413743" y="1517970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The Mound</a:t>
          </a:r>
          <a:endParaRPr lang="ar-EG" sz="700" b="1" kern="1200"/>
        </a:p>
      </dsp:txBody>
      <dsp:txXfrm>
        <a:off x="8413743" y="1517970"/>
        <a:ext cx="685612" cy="342806"/>
      </dsp:txXfrm>
    </dsp:sp>
    <dsp:sp modelId="{178119A4-25C4-4978-B03D-8D592B23F85A}">
      <dsp:nvSpPr>
        <dsp:cNvPr id="0" name=""/>
        <dsp:cNvSpPr/>
      </dsp:nvSpPr>
      <dsp:spPr>
        <a:xfrm>
          <a:off x="8413743" y="2004755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The Ring</a:t>
          </a:r>
          <a:endParaRPr lang="ar-EG" sz="700" b="1" kern="1200"/>
        </a:p>
      </dsp:txBody>
      <dsp:txXfrm>
        <a:off x="8413743" y="2004755"/>
        <a:ext cx="685612" cy="342806"/>
      </dsp:txXfrm>
    </dsp:sp>
    <dsp:sp modelId="{932BC064-B226-485A-A324-BA22FF62155D}">
      <dsp:nvSpPr>
        <dsp:cNvPr id="0" name=""/>
        <dsp:cNvSpPr/>
      </dsp:nvSpPr>
      <dsp:spPr>
        <a:xfrm>
          <a:off x="8413743" y="2491540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The Beach</a:t>
          </a:r>
          <a:endParaRPr lang="ar-EG" sz="700" b="1" kern="1200"/>
        </a:p>
      </dsp:txBody>
      <dsp:txXfrm>
        <a:off x="8413743" y="2491540"/>
        <a:ext cx="685612" cy="342806"/>
      </dsp:txXfrm>
    </dsp:sp>
    <dsp:sp modelId="{1B54BC27-CDA8-425E-8D44-E0D923DD41A1}">
      <dsp:nvSpPr>
        <dsp:cNvPr id="0" name=""/>
        <dsp:cNvSpPr/>
      </dsp:nvSpPr>
      <dsp:spPr>
        <a:xfrm>
          <a:off x="8413743" y="2978324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The Tail</a:t>
          </a:r>
          <a:endParaRPr lang="ar-EG" sz="700" b="1" kern="1200"/>
        </a:p>
      </dsp:txBody>
      <dsp:txXfrm>
        <a:off x="8413743" y="2978324"/>
        <a:ext cx="685612" cy="342806"/>
      </dsp:txXfrm>
    </dsp:sp>
    <dsp:sp modelId="{9F4145B1-78F0-41D4-9C3D-B1B89738A3D3}">
      <dsp:nvSpPr>
        <dsp:cNvPr id="0" name=""/>
        <dsp:cNvSpPr/>
      </dsp:nvSpPr>
      <dsp:spPr>
        <a:xfrm>
          <a:off x="9607557" y="774225"/>
          <a:ext cx="1552287" cy="592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Close-Out / Handing Over</a:t>
          </a:r>
          <a:endParaRPr lang="ar-EG" sz="900" b="1" kern="1200" dirty="0"/>
        </a:p>
      </dsp:txBody>
      <dsp:txXfrm>
        <a:off x="9607557" y="774225"/>
        <a:ext cx="1552287" cy="592149"/>
      </dsp:txXfrm>
    </dsp:sp>
    <dsp:sp modelId="{2E71694D-C664-4CB5-8695-C66B3B39F0DF}">
      <dsp:nvSpPr>
        <dsp:cNvPr id="0" name=""/>
        <dsp:cNvSpPr/>
      </dsp:nvSpPr>
      <dsp:spPr>
        <a:xfrm>
          <a:off x="9995629" y="151035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Testing &amp; Commissioning</a:t>
          </a:r>
          <a:endParaRPr lang="ar-EG" sz="700" b="1" kern="1200"/>
        </a:p>
      </dsp:txBody>
      <dsp:txXfrm>
        <a:off x="9995629" y="1510353"/>
        <a:ext cx="685612" cy="342806"/>
      </dsp:txXfrm>
    </dsp:sp>
    <dsp:sp modelId="{3FCF624C-95C1-4246-9D1C-6E46245A0109}">
      <dsp:nvSpPr>
        <dsp:cNvPr id="0" name=""/>
        <dsp:cNvSpPr/>
      </dsp:nvSpPr>
      <dsp:spPr>
        <a:xfrm>
          <a:off x="9995629" y="1997138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Snagging / De-Snagging</a:t>
          </a:r>
          <a:endParaRPr lang="ar-EG" sz="700" b="1" kern="1200"/>
        </a:p>
      </dsp:txBody>
      <dsp:txXfrm>
        <a:off x="9995629" y="1997138"/>
        <a:ext cx="685612" cy="342806"/>
      </dsp:txXfrm>
    </dsp:sp>
    <dsp:sp modelId="{ED46A91A-44A2-404E-A712-41C3C38517E9}">
      <dsp:nvSpPr>
        <dsp:cNvPr id="0" name=""/>
        <dsp:cNvSpPr/>
      </dsp:nvSpPr>
      <dsp:spPr>
        <a:xfrm>
          <a:off x="9995629" y="2483923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Authorities Inspections / Approvals</a:t>
          </a:r>
          <a:endParaRPr lang="ar-EG" sz="700" b="1" kern="1200"/>
        </a:p>
      </dsp:txBody>
      <dsp:txXfrm>
        <a:off x="9995629" y="2483923"/>
        <a:ext cx="685612" cy="342806"/>
      </dsp:txXfrm>
    </dsp:sp>
    <dsp:sp modelId="{CBDA8B75-1187-4B66-B954-9301B6555F41}">
      <dsp:nvSpPr>
        <dsp:cNvPr id="0" name=""/>
        <dsp:cNvSpPr/>
      </dsp:nvSpPr>
      <dsp:spPr>
        <a:xfrm>
          <a:off x="9995629" y="2970707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Close-out Documentation</a:t>
          </a:r>
          <a:endParaRPr lang="ar-EG" sz="700" b="1" kern="1200"/>
        </a:p>
      </dsp:txBody>
      <dsp:txXfrm>
        <a:off x="9995629" y="2970707"/>
        <a:ext cx="685612" cy="342806"/>
      </dsp:txXfrm>
    </dsp:sp>
    <dsp:sp modelId="{1ABF2C0F-F729-4AF4-83FA-0592BBC5A5EB}">
      <dsp:nvSpPr>
        <dsp:cNvPr id="0" name=""/>
        <dsp:cNvSpPr/>
      </dsp:nvSpPr>
      <dsp:spPr>
        <a:xfrm>
          <a:off x="9995629" y="3457492"/>
          <a:ext cx="685612" cy="3428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Demobilization</a:t>
          </a:r>
          <a:endParaRPr lang="ar-EG" sz="700" b="1" kern="1200"/>
        </a:p>
      </dsp:txBody>
      <dsp:txXfrm>
        <a:off x="9995629" y="3457492"/>
        <a:ext cx="685612" cy="342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Lorem ipsum dolor sit amet, consectetuer adipiscing elit. </a:t>
          </a:r>
        </a:p>
      </dsp:txBody>
      <dsp:txXfrm>
        <a:off x="7041543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Pellentesque habitant morbi tristique senectus et netus.</a:t>
          </a:r>
        </a:p>
      </dsp:txBody>
      <dsp:txXfrm>
        <a:off x="35606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E7861CB-22A0-4531-943B-36775F7655C4}" type="datetime1">
              <a:rPr lang="ar-SA" smtClean="0"/>
              <a:t>05/09/1445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E447DD8D-DFAE-4C63-8A6E-D07057B95AFE}" type="datetime1">
              <a:rPr lang="ar-SA" smtClean="0"/>
              <a:t>05/09/1445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مستطيل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مستطيل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مستطيل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المجموعة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رابط مستقيم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94EE8B-08E3-445A-8057-D7533F7C85EA}" type="datetime1">
              <a:rPr lang="ar-SA" smtClean="0"/>
              <a:t>05/09/1445</a:t>
            </a:fld>
            <a:endParaRPr lang="en-US" dirty="0"/>
          </a:p>
        </p:txBody>
      </p:sp>
      <p:sp>
        <p:nvSpPr>
          <p:cNvPr id="21" name="عنصر نائب لتذييل الصفحة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2AB5EA-36B7-4AEE-BBA1-B64505852666}" type="datetime1">
              <a:rPr lang="ar-SA" smtClean="0"/>
              <a:t>05/09/1445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9779540-B984-42AB-9DA9-2BA66BB90A12}" type="datetime1">
              <a:rPr lang="ar-SA" smtClean="0"/>
              <a:t>05/09/1445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8EEBDBD-CE86-4F56-ABE1-0472701D9081}" type="datetime1">
              <a:rPr lang="ar-SA" smtClean="0"/>
              <a:t>05/09/1445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رأس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مستطيل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مستطيل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المجموعة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موصل مستقيم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رابط مستقيم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59F20C-E47F-48D5-8FBB-B0810D8A1D24}" type="datetime1">
              <a:rPr lang="ar-SA" smtClean="0"/>
              <a:t>05/09/1445</a:t>
            </a:fld>
            <a:endParaRPr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69EB91-6E78-4417-A59E-7CB597565D96}" type="datetime1">
              <a:rPr lang="ar-SA" smtClean="0"/>
              <a:t>05/09/1445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ar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ar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58CC38D-D0DC-47F1-9B5C-68D04ED80C26}" type="datetime1">
              <a:rPr lang="ar-SA" smtClean="0"/>
              <a:t>05/09/1445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7AAD3E9-918E-443D-B940-7011D5661F1E}" type="datetime1">
              <a:rPr lang="ar-SA" smtClean="0"/>
              <a:t>05/09/1445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CB56EB-EF67-4942-9CEF-F3C93385C245}" type="datetime1">
              <a:rPr lang="ar-SA" smtClean="0"/>
              <a:t>05/09/1445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ستطيل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65F6749-DC5A-4208-B2C7-13341CC66143}" type="datetime1">
              <a:rPr lang="ar-SA" smtClean="0"/>
              <a:t>05/09/1445</a:t>
            </a:fld>
            <a:endParaRPr lang="en-US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A709200-1EE8-457E-BBB4-2EA98D21FB0F}" type="datetime1">
              <a:rPr lang="ar-SA" smtClean="0"/>
              <a:t>05/09/1445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مستطيل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المستطيل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ar-EG"/>
          </a:p>
        </p:txBody>
      </p:sp>
      <p:sp>
        <p:nvSpPr>
          <p:cNvPr id="8" name="مستطيل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9C24A42-5935-4B70-A130-C0A237416E42}" type="datetime1">
              <a:rPr lang="ar-SA" smtClean="0"/>
              <a:t>05/09/1445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89F7-1FE2-F124-6592-9692D0F0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A0B0-7C80-8A0D-CA41-A82ADDE8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591402"/>
          </a:xfrm>
        </p:spPr>
        <p:txBody>
          <a:bodyPr>
            <a:norm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HC1 | Aluminum &amp;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Glazing-Alusystems-BL-R01 Hierarchy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BA1DDF-6421-0B01-4247-448C61725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61250"/>
              </p:ext>
            </p:extLst>
          </p:nvPr>
        </p:nvGraphicFramePr>
        <p:xfrm>
          <a:off x="670560" y="1154097"/>
          <a:ext cx="10888980" cy="506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40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2844-8F98-5340-803D-47C2BEED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591402"/>
          </a:xfrm>
        </p:spPr>
        <p:txBody>
          <a:bodyPr>
            <a:norm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HC1 | Aluminum &amp;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Glazing-Alusystems-BL-R01 Hierarchy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66DEDF7-F5CE-D474-44E9-1AA1B968D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86505"/>
              </p:ext>
            </p:extLst>
          </p:nvPr>
        </p:nvGraphicFramePr>
        <p:xfrm>
          <a:off x="510540" y="1154097"/>
          <a:ext cx="11163300" cy="506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99A8-8EC9-998D-91A4-03D67C8C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689A-4707-FD10-31A5-65EA97A9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391134"/>
            <a:ext cx="10058400" cy="408966"/>
          </a:xfrm>
        </p:spPr>
        <p:txBody>
          <a:bodyPr>
            <a:norm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HC1 | Aluminum &amp;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Glazing-Alusystems-BL-R01 Hierarchy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4CDB7A-0645-219F-4955-DE6D7642D2A2}"/>
              </a:ext>
            </a:extLst>
          </p:cNvPr>
          <p:cNvGrpSpPr/>
          <p:nvPr/>
        </p:nvGrpSpPr>
        <p:grpSpPr>
          <a:xfrm rot="16200000">
            <a:off x="3734401" y="-2201106"/>
            <a:ext cx="4805508" cy="11218506"/>
            <a:chOff x="5623832" y="804854"/>
            <a:chExt cx="1231148" cy="572257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7FBA1-B634-E212-FE0C-F729626D3C86}"/>
                </a:ext>
              </a:extLst>
            </p:cNvPr>
            <p:cNvSpPr/>
            <p:nvPr/>
          </p:nvSpPr>
          <p:spPr>
            <a:xfrm>
              <a:off x="5634515" y="804854"/>
              <a:ext cx="1220465" cy="616550"/>
            </a:xfrm>
            <a:custGeom>
              <a:avLst/>
              <a:gdLst>
                <a:gd name="connsiteX0" fmla="*/ 0 w 1525581"/>
                <a:gd name="connsiteY0" fmla="*/ 76279 h 762790"/>
                <a:gd name="connsiteX1" fmla="*/ 76279 w 1525581"/>
                <a:gd name="connsiteY1" fmla="*/ 0 h 762790"/>
                <a:gd name="connsiteX2" fmla="*/ 1449302 w 1525581"/>
                <a:gd name="connsiteY2" fmla="*/ 0 h 762790"/>
                <a:gd name="connsiteX3" fmla="*/ 1525581 w 1525581"/>
                <a:gd name="connsiteY3" fmla="*/ 76279 h 762790"/>
                <a:gd name="connsiteX4" fmla="*/ 1525581 w 1525581"/>
                <a:gd name="connsiteY4" fmla="*/ 686511 h 762790"/>
                <a:gd name="connsiteX5" fmla="*/ 1449302 w 1525581"/>
                <a:gd name="connsiteY5" fmla="*/ 762790 h 762790"/>
                <a:gd name="connsiteX6" fmla="*/ 76279 w 1525581"/>
                <a:gd name="connsiteY6" fmla="*/ 762790 h 762790"/>
                <a:gd name="connsiteX7" fmla="*/ 0 w 1525581"/>
                <a:gd name="connsiteY7" fmla="*/ 686511 h 762790"/>
                <a:gd name="connsiteX8" fmla="*/ 0 w 1525581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81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449302" y="0"/>
                  </a:lnTo>
                  <a:cubicBezTo>
                    <a:pt x="1491430" y="0"/>
                    <a:pt x="1525581" y="34151"/>
                    <a:pt x="1525581" y="76279"/>
                  </a:cubicBezTo>
                  <a:lnTo>
                    <a:pt x="1525581" y="686511"/>
                  </a:lnTo>
                  <a:cubicBezTo>
                    <a:pt x="1525581" y="728639"/>
                    <a:pt x="1491430" y="762790"/>
                    <a:pt x="1449302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66156" tIns="51551" rIns="66156" bIns="51551" numCol="1" spcCol="1270" anchor="ctr" anchorCtr="0">
              <a:noAutofit/>
            </a:bodyPr>
            <a:lstStyle/>
            <a:p>
              <a:pPr marL="0" lvl="0" indent="0" algn="ctr" defTabSz="10223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Project Life Cycle</a:t>
              </a:r>
              <a:endParaRPr lang="ar-EG" sz="23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F0AC703-D8C3-87D3-FFE8-A2B3B8FBC813}"/>
                </a:ext>
              </a:extLst>
            </p:cNvPr>
            <p:cNvSpPr/>
            <p:nvPr/>
          </p:nvSpPr>
          <p:spPr>
            <a:xfrm>
              <a:off x="5634515" y="1604296"/>
              <a:ext cx="1220465" cy="916837"/>
            </a:xfrm>
            <a:custGeom>
              <a:avLst/>
              <a:gdLst>
                <a:gd name="connsiteX0" fmla="*/ 0 w 1220465"/>
                <a:gd name="connsiteY0" fmla="*/ 76279 h 762790"/>
                <a:gd name="connsiteX1" fmla="*/ 76279 w 1220465"/>
                <a:gd name="connsiteY1" fmla="*/ 0 h 762790"/>
                <a:gd name="connsiteX2" fmla="*/ 1144186 w 1220465"/>
                <a:gd name="connsiteY2" fmla="*/ 0 h 762790"/>
                <a:gd name="connsiteX3" fmla="*/ 1220465 w 1220465"/>
                <a:gd name="connsiteY3" fmla="*/ 76279 h 762790"/>
                <a:gd name="connsiteX4" fmla="*/ 1220465 w 1220465"/>
                <a:gd name="connsiteY4" fmla="*/ 686511 h 762790"/>
                <a:gd name="connsiteX5" fmla="*/ 1144186 w 1220465"/>
                <a:gd name="connsiteY5" fmla="*/ 762790 h 762790"/>
                <a:gd name="connsiteX6" fmla="*/ 76279 w 1220465"/>
                <a:gd name="connsiteY6" fmla="*/ 762790 h 762790"/>
                <a:gd name="connsiteX7" fmla="*/ 0 w 1220465"/>
                <a:gd name="connsiteY7" fmla="*/ 686511 h 762790"/>
                <a:gd name="connsiteX8" fmla="*/ 0 w 1220465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0465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144186" y="0"/>
                  </a:lnTo>
                  <a:cubicBezTo>
                    <a:pt x="1186314" y="0"/>
                    <a:pt x="1220465" y="34151"/>
                    <a:pt x="1220465" y="76279"/>
                  </a:cubicBezTo>
                  <a:lnTo>
                    <a:pt x="1220465" y="686511"/>
                  </a:lnTo>
                  <a:cubicBezTo>
                    <a:pt x="1220465" y="728639"/>
                    <a:pt x="1186314" y="762790"/>
                    <a:pt x="1144186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31866" tIns="28691" rIns="31866" bIns="28691" numCol="1" spcCol="1270" anchor="t" anchorCtr="0">
              <a:noAutofit/>
            </a:bodyPr>
            <a:lstStyle/>
            <a:p>
              <a:pPr marL="0" lvl="0" indent="0" algn="l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50" b="1" kern="1200" dirty="0"/>
                <a:t>Initializing (Starting) Operations Group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Shop Drawing Preparation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Scope Analyze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Tasks &amp; Resources Preparation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Cost Structure Preparation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Quality Control Methodologies &amp; Check-Points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Human Resources Specifying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Communication Points Preparation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Risk Assessment (Qualitative, Quantitate &amp; Respond)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Procurement Specifying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Stake-Holders Specifying</a:t>
              </a:r>
              <a:endParaRPr lang="ar-EG" sz="1150" b="1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03BF7D-A135-91EF-B23F-22F33ED42EC5}"/>
                </a:ext>
              </a:extLst>
            </p:cNvPr>
            <p:cNvSpPr/>
            <p:nvPr/>
          </p:nvSpPr>
          <p:spPr>
            <a:xfrm>
              <a:off x="5634515" y="2704025"/>
              <a:ext cx="1220465" cy="898479"/>
            </a:xfrm>
            <a:custGeom>
              <a:avLst/>
              <a:gdLst>
                <a:gd name="connsiteX0" fmla="*/ 0 w 1220465"/>
                <a:gd name="connsiteY0" fmla="*/ 76279 h 762790"/>
                <a:gd name="connsiteX1" fmla="*/ 76279 w 1220465"/>
                <a:gd name="connsiteY1" fmla="*/ 0 h 762790"/>
                <a:gd name="connsiteX2" fmla="*/ 1144186 w 1220465"/>
                <a:gd name="connsiteY2" fmla="*/ 0 h 762790"/>
                <a:gd name="connsiteX3" fmla="*/ 1220465 w 1220465"/>
                <a:gd name="connsiteY3" fmla="*/ 76279 h 762790"/>
                <a:gd name="connsiteX4" fmla="*/ 1220465 w 1220465"/>
                <a:gd name="connsiteY4" fmla="*/ 686511 h 762790"/>
                <a:gd name="connsiteX5" fmla="*/ 1144186 w 1220465"/>
                <a:gd name="connsiteY5" fmla="*/ 762790 h 762790"/>
                <a:gd name="connsiteX6" fmla="*/ 76279 w 1220465"/>
                <a:gd name="connsiteY6" fmla="*/ 762790 h 762790"/>
                <a:gd name="connsiteX7" fmla="*/ 0 w 1220465"/>
                <a:gd name="connsiteY7" fmla="*/ 686511 h 762790"/>
                <a:gd name="connsiteX8" fmla="*/ 0 w 1220465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0465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144186" y="0"/>
                  </a:lnTo>
                  <a:cubicBezTo>
                    <a:pt x="1186314" y="0"/>
                    <a:pt x="1220465" y="34151"/>
                    <a:pt x="1220465" y="76279"/>
                  </a:cubicBezTo>
                  <a:lnTo>
                    <a:pt x="1220465" y="686511"/>
                  </a:lnTo>
                  <a:cubicBezTo>
                    <a:pt x="1220465" y="728639"/>
                    <a:pt x="1186314" y="762790"/>
                    <a:pt x="1144186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31866" tIns="28691" rIns="31866" bIns="28691" numCol="1" spcCol="1270" anchor="t" anchorCtr="0">
              <a:noAutofit/>
            </a:bodyPr>
            <a:lstStyle/>
            <a:p>
              <a:pPr algn="l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50" b="1" dirty="0"/>
                <a:t>Planning Operations Group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Scope Planning &amp; Partial Hierarchy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Time Schedule &amp; Activities, Tasks, Resources Planning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Budgeting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Quality Control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Human Resources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Communication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Risk Management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Procurement Plan Preparation</a:t>
              </a:r>
              <a:endParaRPr lang="ar-EG" sz="1150" b="1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dirty="0"/>
                <a:t>Project Stake-Holders Plan Preparation</a:t>
              </a:r>
              <a:endParaRPr lang="ar-EG" sz="1150" b="1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1F1619-EE2D-8F8F-5CB9-51D8D75BBDB8}"/>
                </a:ext>
              </a:extLst>
            </p:cNvPr>
            <p:cNvSpPr/>
            <p:nvPr/>
          </p:nvSpPr>
          <p:spPr>
            <a:xfrm>
              <a:off x="5623832" y="3771221"/>
              <a:ext cx="1220465" cy="762790"/>
            </a:xfrm>
            <a:custGeom>
              <a:avLst/>
              <a:gdLst>
                <a:gd name="connsiteX0" fmla="*/ 0 w 1220465"/>
                <a:gd name="connsiteY0" fmla="*/ 76279 h 762790"/>
                <a:gd name="connsiteX1" fmla="*/ 76279 w 1220465"/>
                <a:gd name="connsiteY1" fmla="*/ 0 h 762790"/>
                <a:gd name="connsiteX2" fmla="*/ 1144186 w 1220465"/>
                <a:gd name="connsiteY2" fmla="*/ 0 h 762790"/>
                <a:gd name="connsiteX3" fmla="*/ 1220465 w 1220465"/>
                <a:gd name="connsiteY3" fmla="*/ 76279 h 762790"/>
                <a:gd name="connsiteX4" fmla="*/ 1220465 w 1220465"/>
                <a:gd name="connsiteY4" fmla="*/ 686511 h 762790"/>
                <a:gd name="connsiteX5" fmla="*/ 1144186 w 1220465"/>
                <a:gd name="connsiteY5" fmla="*/ 762790 h 762790"/>
                <a:gd name="connsiteX6" fmla="*/ 76279 w 1220465"/>
                <a:gd name="connsiteY6" fmla="*/ 762790 h 762790"/>
                <a:gd name="connsiteX7" fmla="*/ 0 w 1220465"/>
                <a:gd name="connsiteY7" fmla="*/ 686511 h 762790"/>
                <a:gd name="connsiteX8" fmla="*/ 0 w 1220465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0465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144186" y="0"/>
                  </a:lnTo>
                  <a:cubicBezTo>
                    <a:pt x="1186314" y="0"/>
                    <a:pt x="1220465" y="34151"/>
                    <a:pt x="1220465" y="76279"/>
                  </a:cubicBezTo>
                  <a:lnTo>
                    <a:pt x="1220465" y="686511"/>
                  </a:lnTo>
                  <a:cubicBezTo>
                    <a:pt x="1220465" y="728639"/>
                    <a:pt x="1186314" y="762790"/>
                    <a:pt x="1144186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31866" tIns="28691" rIns="31866" bIns="28691" numCol="1" spcCol="1270" anchor="t" anchorCtr="0">
              <a:noAutofit/>
            </a:bodyPr>
            <a:lstStyle/>
            <a:p>
              <a:pPr marL="0" lvl="0" indent="0" algn="l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50" b="1" kern="1200" dirty="0"/>
                <a:t>Execution Operations Group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Execution Access &amp; Initialization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QC Check-Points &amp; Assurance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HR Assignments &amp; Team Management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Stake-Holders Prospective Management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Contracts Concluding</a:t>
              </a:r>
              <a:endParaRPr lang="ar-EG" sz="1150" b="1" kern="1200" dirty="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 dirty="0"/>
                <a:t>Project Stake-Holders Participation</a:t>
              </a:r>
              <a:endParaRPr lang="ar-EG" sz="1150" b="1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056FC4E-0093-F61C-7D05-EF326598C427}"/>
                </a:ext>
              </a:extLst>
            </p:cNvPr>
            <p:cNvSpPr/>
            <p:nvPr/>
          </p:nvSpPr>
          <p:spPr>
            <a:xfrm>
              <a:off x="5623832" y="4769167"/>
              <a:ext cx="1220465" cy="821562"/>
            </a:xfrm>
            <a:custGeom>
              <a:avLst/>
              <a:gdLst>
                <a:gd name="connsiteX0" fmla="*/ 0 w 1220465"/>
                <a:gd name="connsiteY0" fmla="*/ 76279 h 762790"/>
                <a:gd name="connsiteX1" fmla="*/ 76279 w 1220465"/>
                <a:gd name="connsiteY1" fmla="*/ 0 h 762790"/>
                <a:gd name="connsiteX2" fmla="*/ 1144186 w 1220465"/>
                <a:gd name="connsiteY2" fmla="*/ 0 h 762790"/>
                <a:gd name="connsiteX3" fmla="*/ 1220465 w 1220465"/>
                <a:gd name="connsiteY3" fmla="*/ 76279 h 762790"/>
                <a:gd name="connsiteX4" fmla="*/ 1220465 w 1220465"/>
                <a:gd name="connsiteY4" fmla="*/ 686511 h 762790"/>
                <a:gd name="connsiteX5" fmla="*/ 1144186 w 1220465"/>
                <a:gd name="connsiteY5" fmla="*/ 762790 h 762790"/>
                <a:gd name="connsiteX6" fmla="*/ 76279 w 1220465"/>
                <a:gd name="connsiteY6" fmla="*/ 762790 h 762790"/>
                <a:gd name="connsiteX7" fmla="*/ 0 w 1220465"/>
                <a:gd name="connsiteY7" fmla="*/ 686511 h 762790"/>
                <a:gd name="connsiteX8" fmla="*/ 0 w 1220465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0465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144186" y="0"/>
                  </a:lnTo>
                  <a:cubicBezTo>
                    <a:pt x="1186314" y="0"/>
                    <a:pt x="1220465" y="34151"/>
                    <a:pt x="1220465" y="76279"/>
                  </a:cubicBezTo>
                  <a:lnTo>
                    <a:pt x="1220465" y="686511"/>
                  </a:lnTo>
                  <a:cubicBezTo>
                    <a:pt x="1220465" y="728639"/>
                    <a:pt x="1186314" y="762790"/>
                    <a:pt x="1144186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31866" tIns="28691" rIns="31866" bIns="28691" numCol="1" spcCol="1270" anchor="t" anchorCtr="0">
              <a:noAutofit/>
            </a:bodyPr>
            <a:lstStyle/>
            <a:p>
              <a:pPr marL="0" lvl="0" indent="0" algn="l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50" b="1" kern="1200"/>
                <a:t>Monitoring &amp; Control Operations Group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Monitoring &amp;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Scope Checks &amp;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Time Schedule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Cost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Quality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HR Performance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Communication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Risk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Procurement Control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Stake-Holders Control Participation</a:t>
              </a:r>
              <a:endParaRPr lang="ar-EG" sz="1150" b="1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F14D48-BCEE-AA5E-6CC2-E8747A2D1EBD}"/>
                </a:ext>
              </a:extLst>
            </p:cNvPr>
            <p:cNvSpPr/>
            <p:nvPr/>
          </p:nvSpPr>
          <p:spPr>
            <a:xfrm>
              <a:off x="5634515" y="5764641"/>
              <a:ext cx="1220465" cy="762790"/>
            </a:xfrm>
            <a:custGeom>
              <a:avLst/>
              <a:gdLst>
                <a:gd name="connsiteX0" fmla="*/ 0 w 1220465"/>
                <a:gd name="connsiteY0" fmla="*/ 76279 h 762790"/>
                <a:gd name="connsiteX1" fmla="*/ 76279 w 1220465"/>
                <a:gd name="connsiteY1" fmla="*/ 0 h 762790"/>
                <a:gd name="connsiteX2" fmla="*/ 1144186 w 1220465"/>
                <a:gd name="connsiteY2" fmla="*/ 0 h 762790"/>
                <a:gd name="connsiteX3" fmla="*/ 1220465 w 1220465"/>
                <a:gd name="connsiteY3" fmla="*/ 76279 h 762790"/>
                <a:gd name="connsiteX4" fmla="*/ 1220465 w 1220465"/>
                <a:gd name="connsiteY4" fmla="*/ 686511 h 762790"/>
                <a:gd name="connsiteX5" fmla="*/ 1144186 w 1220465"/>
                <a:gd name="connsiteY5" fmla="*/ 762790 h 762790"/>
                <a:gd name="connsiteX6" fmla="*/ 76279 w 1220465"/>
                <a:gd name="connsiteY6" fmla="*/ 762790 h 762790"/>
                <a:gd name="connsiteX7" fmla="*/ 0 w 1220465"/>
                <a:gd name="connsiteY7" fmla="*/ 686511 h 762790"/>
                <a:gd name="connsiteX8" fmla="*/ 0 w 1220465"/>
                <a:gd name="connsiteY8" fmla="*/ 76279 h 7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0465" h="762790">
                  <a:moveTo>
                    <a:pt x="0" y="76279"/>
                  </a:moveTo>
                  <a:cubicBezTo>
                    <a:pt x="0" y="34151"/>
                    <a:pt x="34151" y="0"/>
                    <a:pt x="76279" y="0"/>
                  </a:cubicBezTo>
                  <a:lnTo>
                    <a:pt x="1144186" y="0"/>
                  </a:lnTo>
                  <a:cubicBezTo>
                    <a:pt x="1186314" y="0"/>
                    <a:pt x="1220465" y="34151"/>
                    <a:pt x="1220465" y="76279"/>
                  </a:cubicBezTo>
                  <a:lnTo>
                    <a:pt x="1220465" y="686511"/>
                  </a:lnTo>
                  <a:cubicBezTo>
                    <a:pt x="1220465" y="728639"/>
                    <a:pt x="1186314" y="762790"/>
                    <a:pt x="1144186" y="762790"/>
                  </a:cubicBezTo>
                  <a:lnTo>
                    <a:pt x="76279" y="762790"/>
                  </a:lnTo>
                  <a:cubicBezTo>
                    <a:pt x="34151" y="762790"/>
                    <a:pt x="0" y="728639"/>
                    <a:pt x="0" y="686511"/>
                  </a:cubicBezTo>
                  <a:lnTo>
                    <a:pt x="0" y="762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31866" tIns="28691" rIns="31866" bIns="28691" numCol="1" spcCol="1270" anchor="t" anchorCtr="0">
              <a:noAutofit/>
            </a:bodyPr>
            <a:lstStyle/>
            <a:p>
              <a:pPr marL="0" lvl="0" indent="0" algn="l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50" b="1" kern="1200"/>
                <a:t>Ending (Closing) Operation Group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Finalizing &amp; Closing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Stake-Holders Satisfaction of Quality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Finalizing Party</a:t>
              </a:r>
              <a:endParaRPr lang="ar-EG" sz="1150" b="1" kern="1200"/>
            </a:p>
            <a:p>
              <a:pPr marL="57150" lvl="1" indent="-57150" algn="l" defTabSz="177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50" b="1" kern="1200"/>
                <a:t>Project Procurement Closing</a:t>
              </a:r>
              <a:endParaRPr lang="ar-EG" sz="1150" b="1" kern="1200"/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05F65F2-DB1C-B2EF-D1FE-ED81752D5A62}"/>
              </a:ext>
            </a:extLst>
          </p:cNvPr>
          <p:cNvSpPr/>
          <p:nvPr/>
        </p:nvSpPr>
        <p:spPr>
          <a:xfrm>
            <a:off x="1736583" y="3091992"/>
            <a:ext cx="340936" cy="40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CAABF29-0FE3-5094-96DE-3BBFE226DD8F}"/>
              </a:ext>
            </a:extLst>
          </p:cNvPr>
          <p:cNvSpPr/>
          <p:nvPr/>
        </p:nvSpPr>
        <p:spPr>
          <a:xfrm>
            <a:off x="3901287" y="3091992"/>
            <a:ext cx="340936" cy="40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72F1BA-ECB3-7693-0279-59E9C78B8310}"/>
              </a:ext>
            </a:extLst>
          </p:cNvPr>
          <p:cNvSpPr/>
          <p:nvPr/>
        </p:nvSpPr>
        <p:spPr>
          <a:xfrm>
            <a:off x="5994533" y="3091992"/>
            <a:ext cx="340936" cy="40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CE6AE9-0534-FBEF-F2E8-F8B872F4602B}"/>
              </a:ext>
            </a:extLst>
          </p:cNvPr>
          <p:cNvSpPr/>
          <p:nvPr/>
        </p:nvSpPr>
        <p:spPr>
          <a:xfrm>
            <a:off x="7887541" y="3091992"/>
            <a:ext cx="340936" cy="40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43988-B48D-E09C-9D85-2DF72E5A7D6B}"/>
              </a:ext>
            </a:extLst>
          </p:cNvPr>
          <p:cNvSpPr/>
          <p:nvPr/>
        </p:nvSpPr>
        <p:spPr>
          <a:xfrm>
            <a:off x="9926409" y="3091992"/>
            <a:ext cx="340936" cy="40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50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الصورة 5" descr="صورة مقربة لشعار&#10;&#10;الوصف الذي تم إنشاؤه تلقائياً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مستطيل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مستطيل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ar" sz="4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Lorem Ipsum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2" y="3995988"/>
            <a:ext cx="4775075" cy="559656"/>
          </a:xfrm>
        </p:spPr>
        <p:txBody>
          <a:bodyPr rtlCol="1">
            <a:normAutofit/>
          </a:bodyPr>
          <a:lstStyle/>
          <a:p>
            <a:pPr rtl="1">
              <a:spcAft>
                <a:spcPts val="600"/>
              </a:spcAft>
            </a:pPr>
            <a:r>
              <a:rPr lang="ar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a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Lorem Ipsum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869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99A8-8EC9-998D-91A4-03D67C8C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689A-4707-FD10-31A5-65EA97A9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391134"/>
            <a:ext cx="10058400" cy="408966"/>
          </a:xfrm>
        </p:spPr>
        <p:txBody>
          <a:bodyPr>
            <a:norm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HC1 | Aluminum &amp;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Glazing-Alusystems-BL-R01 Hierarchy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77AFF3-F337-BC38-744D-D651A770BBED}"/>
              </a:ext>
            </a:extLst>
          </p:cNvPr>
          <p:cNvSpPr/>
          <p:nvPr/>
        </p:nvSpPr>
        <p:spPr>
          <a:xfrm>
            <a:off x="411480" y="800101"/>
            <a:ext cx="11361420" cy="5539740"/>
          </a:xfrm>
          <a:prstGeom prst="rect">
            <a:avLst/>
          </a:prstGeom>
        </p:spPr>
        <p:txBody>
          <a:bodyPr/>
          <a:lstStyle/>
          <a:p>
            <a:pPr lvl="0" rtl="1">
              <a:buChar char="•"/>
            </a:pPr>
            <a:r>
              <a:rPr lang="en-US" sz="900" dirty="0"/>
              <a:t>Project Life Cycle</a:t>
            </a:r>
            <a:endParaRPr lang="ar-EG" sz="900" dirty="0"/>
          </a:p>
          <a:p>
            <a:pPr lvl="1" rtl="1">
              <a:buChar char="•"/>
            </a:pPr>
            <a:r>
              <a:rPr lang="en-US" sz="900" dirty="0"/>
              <a:t>Initializing (Starting) Operations Group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Shop Drawing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Scope Analyze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Tasks &amp; Resources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Cost Structure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Quality Control Methodologies &amp; Check-Points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Human Resources Specifying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Communication Points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Risk Assessment (Qualitative, Quantitate &amp; Respond)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Procurement Specifying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Specifying</a:t>
            </a:r>
            <a:endParaRPr lang="ar-EG" sz="900" dirty="0"/>
          </a:p>
          <a:p>
            <a:pPr lvl="1" rtl="1">
              <a:buChar char="•"/>
            </a:pPr>
            <a:r>
              <a:rPr lang="en-US" sz="900" dirty="0"/>
              <a:t>Planning Operations Group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Scope Planning &amp; Partial Hierarchy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Time Schedule &amp; Activities, Tasks, Resources Planning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Budgeting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Quality Control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Human Resources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Communication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Risk Management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Procurement Plan Preparation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Plan Preparation</a:t>
            </a:r>
            <a:endParaRPr lang="ar-EG" sz="900" dirty="0"/>
          </a:p>
          <a:p>
            <a:pPr lvl="1" rtl="1">
              <a:buChar char="•"/>
            </a:pPr>
            <a:r>
              <a:rPr lang="en-US" sz="900" dirty="0"/>
              <a:t>Execution Operations Group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Execution Access &amp; Initialization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QC Check-Points &amp; Assurance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HR Assignments &amp; Team Management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Prospective Management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Contracts Concluding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Participation</a:t>
            </a:r>
            <a:endParaRPr lang="ar-EG" sz="900" dirty="0"/>
          </a:p>
          <a:p>
            <a:pPr lvl="1" rtl="1">
              <a:buChar char="•"/>
            </a:pPr>
            <a:r>
              <a:rPr lang="en-US" sz="900" dirty="0"/>
              <a:t>Monitoring &amp; Control Operations Group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Monitoring &amp;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Scope Checks &amp;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Time Schedule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Cost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Quality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HR Performance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Communication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Risk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Procurement Control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Control Participation</a:t>
            </a:r>
            <a:endParaRPr lang="ar-EG" sz="900" dirty="0"/>
          </a:p>
          <a:p>
            <a:pPr lvl="1" rtl="1">
              <a:buChar char="•"/>
            </a:pPr>
            <a:r>
              <a:rPr lang="en-US" sz="900" dirty="0"/>
              <a:t>Ending (Closing) Operation Group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Finalizing &amp; Closing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Stake-Holders Satisfaction of Quality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Finalizing Party</a:t>
            </a:r>
            <a:endParaRPr lang="ar-EG" sz="900" dirty="0"/>
          </a:p>
          <a:p>
            <a:pPr lvl="2" rtl="1">
              <a:buChar char="•"/>
            </a:pPr>
            <a:r>
              <a:rPr lang="en-US" sz="900" dirty="0"/>
              <a:t>Project Procurement Closing</a:t>
            </a:r>
            <a:endParaRPr lang="ar-EG" sz="900" dirty="0"/>
          </a:p>
        </p:txBody>
      </p:sp>
    </p:spTree>
    <p:extLst>
      <p:ext uri="{BB962C8B-B14F-4D97-AF65-F5344CB8AC3E}">
        <p14:creationId xmlns:p14="http://schemas.microsoft.com/office/powerpoint/2010/main" val="60577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599_TF78438558" id="{663BB919-2BDB-43F8-A5FB-9F1F06082269}" vid="{E8AA1449-9105-4D9D-BFD9-3480894EB828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{3F637AD8-353F-41AE-92E4-0FF26FD4042C}tf78438558_win32</Template>
  <TotalTime>197</TotalTime>
  <Words>737</Words>
  <Application>Microsoft Office PowerPoint</Application>
  <PresentationFormat>Widescreen</PresentationFormat>
  <Paragraphs>189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Tahoma</vt:lpstr>
      <vt:lpstr>SavonVTI</vt:lpstr>
      <vt:lpstr>HC1 | Aluminum &amp; Glazing-Alusystems-BL-R01 Hierarchy </vt:lpstr>
      <vt:lpstr>HC1 | Aluminum &amp; Glazing-Alusystems-BL-R01 Hierarchy </vt:lpstr>
      <vt:lpstr>HC1 | Aluminum &amp; Glazing-Alusystems-BL-R01 Hierarchy </vt:lpstr>
      <vt:lpstr>Title Lorem Ipsum</vt:lpstr>
      <vt:lpstr>Title Lorem Ipsum</vt:lpstr>
      <vt:lpstr>HC1 | Aluminum &amp; Glazing-Alusystems-BL-R01 Hierarchy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Ahmed Abuouf</dc:creator>
  <cp:lastModifiedBy>Ahmed Abuouf</cp:lastModifiedBy>
  <cp:revision>33</cp:revision>
  <dcterms:created xsi:type="dcterms:W3CDTF">2024-02-19T10:37:28Z</dcterms:created>
  <dcterms:modified xsi:type="dcterms:W3CDTF">2024-03-14T08:04:34Z</dcterms:modified>
</cp:coreProperties>
</file>