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模板-2012 Q1改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294" y="2116689"/>
            <a:ext cx="5426354" cy="984744"/>
          </a:xfrm>
        </p:spPr>
        <p:txBody>
          <a:bodyPr anchor="t">
            <a:normAutofit/>
          </a:bodyPr>
          <a:lstStyle>
            <a:lvl1pPr algn="l">
              <a:defRPr sz="2800" spc="1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914273" y="3841242"/>
            <a:ext cx="3868039" cy="941388"/>
          </a:xfrm>
        </p:spPr>
        <p:txBody>
          <a:bodyPr>
            <a:normAutofit/>
          </a:bodyPr>
          <a:lstStyle>
            <a:lvl1pPr marL="0" indent="0"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20"/>
          <p:cNvSpPr>
            <a:spLocks noGrp="1"/>
          </p:cNvSpPr>
          <p:nvPr>
            <p:ph type="dt" sz="half" idx="14"/>
          </p:nvPr>
        </p:nvSpPr>
        <p:spPr>
          <a:xfrm>
            <a:off x="5640388" y="6500813"/>
            <a:ext cx="747712" cy="331787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5"/>
          </p:nvPr>
        </p:nvSpPr>
        <p:spPr>
          <a:xfrm>
            <a:off x="6569075" y="6500813"/>
            <a:ext cx="2486025" cy="331787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6"/>
          </p:nvPr>
        </p:nvSpPr>
        <p:spPr>
          <a:xfrm>
            <a:off x="4284663" y="6500813"/>
            <a:ext cx="561975" cy="3317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1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幻灯片2副本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221788"/>
            <a:ext cx="8375904" cy="645196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1236742"/>
            <a:ext cx="8366760" cy="4978559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" y="6484938"/>
            <a:ext cx="747713" cy="365125"/>
          </a:xfr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7425" y="6484938"/>
            <a:ext cx="2633663" cy="365125"/>
          </a:xfrm>
        </p:spPr>
        <p:txBody>
          <a:bodyPr/>
          <a:lstStyle>
            <a:lvl1pPr>
              <a:defRPr sz="900">
                <a:solidFill>
                  <a:srgbClr val="FFFFFF">
                    <a:lumMod val="5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4284663" y="6500813"/>
            <a:ext cx="561975" cy="331787"/>
          </a:xfrm>
        </p:spPr>
        <p:txBody>
          <a:bodyPr/>
          <a:lstStyle>
            <a:lvl1pPr algn="ctr">
              <a:defRPr>
                <a:solidFill>
                  <a:srgbClr val="A6A6A6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0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2900" y="635635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03 Time &amp; Date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Dennis Jiang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日期处理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基于格里高利历</a:t>
            </a:r>
            <a:endParaRPr lang="en-US" altLang="zh-CN" sz="2800" dirty="0" smtClean="0"/>
          </a:p>
          <a:p>
            <a:r>
              <a:rPr lang="zh-CN" altLang="en-US" sz="2800" dirty="0"/>
              <a:t>支</a:t>
            </a:r>
            <a:r>
              <a:rPr lang="zh-CN" altLang="en-US" sz="2800" dirty="0" smtClean="0"/>
              <a:t>持</a:t>
            </a:r>
            <a:r>
              <a:rPr lang="en-US" altLang="zh-CN" sz="2800" dirty="0" smtClean="0"/>
              <a:t>1400-01-01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9999-12-31</a:t>
            </a:r>
            <a:r>
              <a:rPr lang="zh-CN" altLang="en-US" sz="2800" dirty="0" smtClean="0"/>
              <a:t>之间的日期</a:t>
            </a:r>
            <a:endParaRPr lang="en-US" altLang="zh-CN" sz="2800" dirty="0" smtClean="0"/>
          </a:p>
          <a:p>
            <a:r>
              <a:rPr lang="zh-CN" altLang="en-US" sz="2800" dirty="0"/>
              <a:t>名</a:t>
            </a:r>
            <a:r>
              <a:rPr lang="zh-CN" altLang="en-US" sz="2800" dirty="0" smtClean="0"/>
              <a:t>字空间：</a:t>
            </a:r>
            <a:r>
              <a:rPr lang="en-US" altLang="zh-CN" sz="2800" dirty="0" smtClean="0"/>
              <a:t>boost::</a:t>
            </a:r>
            <a:r>
              <a:rPr lang="en-US" altLang="zh-CN" sz="2800" dirty="0" err="1" smtClean="0"/>
              <a:t>gregorian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977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70" y="838523"/>
            <a:ext cx="6323937" cy="533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创建对象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使</a:t>
            </a:r>
            <a:r>
              <a:rPr lang="zh-CN" altLang="en-US" sz="2400" dirty="0" smtClean="0"/>
              <a:t>用构造函数：依次传入参数或缺省参数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从字符串产生（“</a:t>
            </a:r>
            <a:r>
              <a:rPr lang="en-US" altLang="zh-CN" sz="2400" dirty="0" smtClean="0"/>
              <a:t>1999-12-31</a:t>
            </a:r>
            <a:r>
              <a:rPr lang="zh-CN" altLang="en-US" sz="2400" dirty="0" smtClean="0"/>
              <a:t>”、“</a:t>
            </a:r>
            <a:r>
              <a:rPr lang="en-US" altLang="zh-CN" sz="2400" dirty="0" smtClean="0"/>
              <a:t>2005/1/1</a:t>
            </a:r>
            <a:r>
              <a:rPr lang="zh-CN" altLang="en-US" sz="2400" dirty="0" smtClean="0"/>
              <a:t>”）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使用枚举</a:t>
            </a:r>
            <a:r>
              <a:rPr lang="en-US" altLang="zh-CN" sz="2400" dirty="0" err="1" smtClean="0"/>
              <a:t>special_values</a:t>
            </a:r>
            <a:endParaRPr lang="en-US" altLang="zh-CN" sz="2400" dirty="0" smtClean="0"/>
          </a:p>
          <a:p>
            <a:r>
              <a:rPr lang="zh-CN" altLang="en-US" sz="2800" dirty="0"/>
              <a:t>访问日</a:t>
            </a:r>
            <a:r>
              <a:rPr lang="zh-CN" altLang="en-US" sz="2800" dirty="0" smtClean="0"/>
              <a:t>期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使</a:t>
            </a:r>
            <a:r>
              <a:rPr lang="zh-CN" altLang="en-US" sz="2400" dirty="0" smtClean="0"/>
              <a:t>用成员函数返回需要的日期信息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使</a:t>
            </a:r>
            <a:r>
              <a:rPr lang="zh-CN" altLang="en-US" sz="2400" dirty="0" smtClean="0"/>
              <a:t>用</a:t>
            </a:r>
            <a:r>
              <a:rPr lang="en-US" altLang="zh-CN" sz="2400" dirty="0" err="1" smtClean="0"/>
              <a:t>is_XXX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函数检验特殊日期</a:t>
            </a:r>
            <a:endParaRPr lang="en-US" altLang="zh-CN" sz="2400" dirty="0" smtClean="0"/>
          </a:p>
          <a:p>
            <a:r>
              <a:rPr lang="zh-CN" altLang="en-US" sz="2800" dirty="0"/>
              <a:t>日</a:t>
            </a:r>
            <a:r>
              <a:rPr lang="zh-CN" altLang="en-US" sz="2800" dirty="0" smtClean="0"/>
              <a:t>期的输出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to_simple_string</a:t>
            </a:r>
            <a:r>
              <a:rPr lang="en-US" altLang="zh-CN" sz="2400" dirty="0" smtClean="0"/>
              <a:t>(date d) : YYYY-mmm-DD</a:t>
            </a:r>
          </a:p>
          <a:p>
            <a:pPr lvl="1"/>
            <a:r>
              <a:rPr lang="en-US" altLang="zh-CN" sz="2400" dirty="0" err="1" smtClean="0"/>
              <a:t>to_iso_string</a:t>
            </a:r>
            <a:r>
              <a:rPr lang="en-US" altLang="zh-CN" sz="2400" dirty="0" smtClean="0"/>
              <a:t>(date d): YYYYMMDD</a:t>
            </a:r>
          </a:p>
          <a:p>
            <a:pPr lvl="1"/>
            <a:r>
              <a:rPr lang="en-US" altLang="zh-CN" sz="2400" dirty="0" err="1" smtClean="0"/>
              <a:t>to_iso_extended_string</a:t>
            </a:r>
            <a:r>
              <a:rPr lang="en-US" altLang="zh-CN" sz="2400" dirty="0" smtClean="0"/>
              <a:t>(date d): YYYY-MM-DD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8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tm</a:t>
            </a:r>
            <a:r>
              <a:rPr lang="zh-CN" altLang="en-US" dirty="0" smtClean="0"/>
              <a:t>结构的转换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to_tm</a:t>
            </a:r>
            <a:r>
              <a:rPr lang="en-US" altLang="zh-CN" dirty="0" smtClean="0"/>
              <a:t>(date): </a:t>
            </a:r>
          </a:p>
          <a:p>
            <a:pPr lvl="1"/>
            <a:r>
              <a:rPr lang="en-US" altLang="zh-CN" dirty="0" smtClean="0"/>
              <a:t>date</a:t>
            </a:r>
            <a:r>
              <a:rPr lang="zh-CN" altLang="en-US" dirty="0" smtClean="0"/>
              <a:t>转换到</a:t>
            </a:r>
            <a:r>
              <a:rPr lang="en-US" altLang="zh-CN" dirty="0" smtClean="0"/>
              <a:t>tm</a:t>
            </a:r>
            <a:r>
              <a:rPr lang="zh-CN" altLang="en-US" dirty="0" smtClean="0"/>
              <a:t>。</a:t>
            </a:r>
            <a:r>
              <a:rPr lang="en-US" altLang="zh-CN" dirty="0" smtClean="0"/>
              <a:t>tm</a:t>
            </a:r>
            <a:r>
              <a:rPr lang="zh-CN" altLang="en-US" dirty="0" smtClean="0"/>
              <a:t>的时分秒成员（</a:t>
            </a:r>
            <a:r>
              <a:rPr lang="en-US" altLang="zh-CN" dirty="0" err="1" smtClean="0"/>
              <a:t>tm_hour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tm_min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tm_sec</a:t>
            </a:r>
            <a:r>
              <a:rPr lang="zh-CN" altLang="en-US" dirty="0" smtClean="0"/>
              <a:t>）均置为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，夏令时标志</a:t>
            </a:r>
            <a:r>
              <a:rPr lang="en-US" altLang="zh-CN" dirty="0" err="1" smtClean="0"/>
              <a:t>tm_isdst</a:t>
            </a:r>
            <a:r>
              <a:rPr lang="zh-CN" altLang="en-US" dirty="0" smtClean="0"/>
              <a:t>置为</a:t>
            </a:r>
            <a:r>
              <a:rPr lang="en-US" altLang="zh-CN" dirty="0" smtClean="0"/>
              <a:t>-1(</a:t>
            </a:r>
            <a:r>
              <a:rPr lang="zh-CN" altLang="en-US" dirty="0" smtClean="0"/>
              <a:t>表示未知</a:t>
            </a:r>
            <a:r>
              <a:rPr lang="en-US" altLang="zh-CN" dirty="0" smtClean="0"/>
              <a:t>).</a:t>
            </a:r>
          </a:p>
          <a:p>
            <a:r>
              <a:rPr lang="en-US" altLang="zh-CN" dirty="0" err="1" smtClean="0"/>
              <a:t>date_from_tm</a:t>
            </a:r>
            <a:r>
              <a:rPr lang="en-US" altLang="zh-CN" dirty="0" smtClean="0"/>
              <a:t>(tm </a:t>
            </a:r>
            <a:r>
              <a:rPr lang="en-US" altLang="zh-CN" dirty="0" err="1" smtClean="0"/>
              <a:t>datetm</a:t>
            </a:r>
            <a:r>
              <a:rPr lang="en-US" altLang="zh-CN" dirty="0" smtClean="0"/>
              <a:t>):</a:t>
            </a:r>
          </a:p>
          <a:p>
            <a:pPr lvl="1"/>
            <a:r>
              <a:rPr lang="en-US" altLang="zh-CN" dirty="0" smtClean="0"/>
              <a:t>tm</a:t>
            </a:r>
            <a:r>
              <a:rPr lang="zh-CN" altLang="en-US" dirty="0" smtClean="0"/>
              <a:t>转换到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。只使用年，月，日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tm_year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tm_mon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tm_mday</a:t>
            </a:r>
            <a:r>
              <a:rPr lang="en-US" altLang="zh-CN" dirty="0" smtClean="0"/>
              <a:t>)</a:t>
            </a:r>
            <a:r>
              <a:rPr lang="zh-CN" altLang="en-US" dirty="0" smtClean="0"/>
              <a:t>三个成员，其余成员均被忽略。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8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date_duration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日期长度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838200"/>
            <a:ext cx="555904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date</a:t>
            </a:r>
            <a:r>
              <a:rPr lang="zh-CN" altLang="en-US" sz="2800" dirty="0" smtClean="0"/>
              <a:t>支持加减运算</a:t>
            </a:r>
            <a:endParaRPr lang="en-US" altLang="zh-CN" sz="2800" dirty="0" smtClean="0"/>
          </a:p>
          <a:p>
            <a:r>
              <a:rPr lang="zh-CN" altLang="en-US" sz="2800" dirty="0"/>
              <a:t>两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date</a:t>
            </a:r>
            <a:r>
              <a:rPr lang="zh-CN" altLang="en-US" sz="2800" dirty="0" smtClean="0"/>
              <a:t>对象的加操作是无意义的，</a:t>
            </a:r>
            <a:r>
              <a:rPr lang="en-US" altLang="zh-CN" sz="2800" dirty="0" smtClean="0"/>
              <a:t>date</a:t>
            </a:r>
            <a:r>
              <a:rPr lang="zh-CN" altLang="en-US" sz="2800" dirty="0" smtClean="0"/>
              <a:t>主要与时长概念配合运算</a:t>
            </a:r>
            <a:endParaRPr lang="en-US" altLang="zh-CN" sz="2800" dirty="0" smtClean="0"/>
          </a:p>
          <a:p>
            <a:r>
              <a:rPr lang="zh-CN" altLang="en-US" sz="2800" dirty="0"/>
              <a:t>日</a:t>
            </a:r>
            <a:r>
              <a:rPr lang="zh-CN" altLang="en-US" sz="2800" dirty="0" smtClean="0"/>
              <a:t>期与特殊日期，特殊日期与日期长度的运算也会是特殊日期</a:t>
            </a:r>
            <a:endParaRPr lang="en-US" altLang="zh-CN" sz="2800" dirty="0" smtClean="0"/>
          </a:p>
          <a:p>
            <a:r>
              <a:rPr lang="zh-CN" altLang="en-US" sz="2800" dirty="0">
                <a:solidFill>
                  <a:schemeClr val="accent1"/>
                </a:solidFill>
              </a:rPr>
              <a:t>如</a:t>
            </a:r>
            <a:r>
              <a:rPr lang="zh-CN" altLang="en-US" sz="2800" dirty="0" smtClean="0">
                <a:solidFill>
                  <a:schemeClr val="accent1"/>
                </a:solidFill>
              </a:rPr>
              <a:t>果日期是月末的最后一天，加减月或者年会得到同样的月末时间，而不是简单的月份或年份加</a:t>
            </a:r>
            <a:r>
              <a:rPr lang="en-US" altLang="zh-CN" sz="2800" dirty="0" smtClean="0">
                <a:solidFill>
                  <a:schemeClr val="accent1"/>
                </a:solidFill>
              </a:rPr>
              <a:t>1</a:t>
            </a:r>
          </a:p>
          <a:p>
            <a:pPr lvl="1"/>
            <a:r>
              <a:rPr lang="en-US" altLang="zh-CN" sz="2400" dirty="0" smtClean="0"/>
              <a:t>date d(2010, 3, 30);</a:t>
            </a:r>
          </a:p>
          <a:p>
            <a:pPr lvl="1"/>
            <a:r>
              <a:rPr lang="en-US" altLang="zh-CN" sz="2400" dirty="0" smtClean="0"/>
              <a:t>d -= months(1);   // 2010-2-28</a:t>
            </a:r>
          </a:p>
          <a:p>
            <a:pPr lvl="1"/>
            <a:r>
              <a:rPr lang="en-US" altLang="zh-CN" sz="2400" dirty="0" smtClean="0"/>
              <a:t>d -= months(1);   // 2010-1-31</a:t>
            </a:r>
          </a:p>
          <a:p>
            <a:pPr lvl="1"/>
            <a:r>
              <a:rPr lang="en-US" altLang="zh-CN" sz="2400" dirty="0" smtClean="0"/>
              <a:t>d += months(2);  // 2010-3-31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738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period </a:t>
            </a:r>
            <a:r>
              <a:rPr lang="zh-CN" altLang="en-US" dirty="0" smtClean="0"/>
              <a:t>日期区间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38200"/>
            <a:ext cx="5390477" cy="5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日期区间的运算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变动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shift(): </a:t>
            </a:r>
            <a:r>
              <a:rPr lang="zh-CN" altLang="en-US" sz="2000" dirty="0" smtClean="0"/>
              <a:t>向右平移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天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expand(): </a:t>
            </a:r>
            <a:r>
              <a:rPr lang="zh-CN" altLang="en-US" sz="2000" dirty="0" smtClean="0"/>
              <a:t>向两端延伸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天，区间长度增加</a:t>
            </a:r>
            <a:r>
              <a:rPr lang="en-US" altLang="zh-CN" sz="2000" dirty="0" smtClean="0"/>
              <a:t>2n</a:t>
            </a:r>
            <a:r>
              <a:rPr lang="zh-CN" altLang="en-US" sz="2000" dirty="0" smtClean="0"/>
              <a:t>天</a:t>
            </a:r>
            <a:endParaRPr lang="en-US" altLang="zh-CN" sz="2000" dirty="0" smtClean="0"/>
          </a:p>
          <a:p>
            <a:r>
              <a:rPr lang="zh-CN" altLang="en-US" sz="2400" dirty="0"/>
              <a:t>判</a:t>
            </a:r>
            <a:r>
              <a:rPr lang="zh-CN" altLang="en-US" sz="2400" dirty="0" smtClean="0"/>
              <a:t>断：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is_before</a:t>
            </a:r>
            <a:r>
              <a:rPr lang="en-US" altLang="zh-CN" sz="2000" dirty="0" smtClean="0"/>
              <a:t>()/</a:t>
            </a:r>
            <a:r>
              <a:rPr lang="en-US" altLang="zh-CN" sz="2000" dirty="0" err="1" smtClean="0"/>
              <a:t>is_after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日期区间是否在日期前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后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contains():  </a:t>
            </a:r>
            <a:r>
              <a:rPr lang="zh-CN" altLang="en-US" sz="2000" dirty="0" smtClean="0"/>
              <a:t>是否包含另一个区间或者日期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intersects():  </a:t>
            </a:r>
            <a:r>
              <a:rPr lang="zh-CN" altLang="en-US" sz="2000" dirty="0" smtClean="0"/>
              <a:t>两个区间是否存在交集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intersection():  </a:t>
            </a:r>
            <a:r>
              <a:rPr lang="zh-CN" altLang="en-US" sz="2000" dirty="0" smtClean="0"/>
              <a:t>返回两个区间的交集，如果无交集，返回无效区间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is_adjacent</a:t>
            </a:r>
            <a:r>
              <a:rPr lang="en-US" altLang="zh-CN" sz="2000" dirty="0" smtClean="0"/>
              <a:t>():  </a:t>
            </a:r>
            <a:r>
              <a:rPr lang="zh-CN" altLang="en-US" sz="2000" dirty="0" smtClean="0"/>
              <a:t>两个区间是否相邻</a:t>
            </a:r>
            <a:endParaRPr lang="en-US" altLang="zh-CN" sz="2000" dirty="0" smtClean="0"/>
          </a:p>
          <a:p>
            <a:r>
              <a:rPr lang="zh-CN" altLang="en-US" sz="2400" dirty="0"/>
              <a:t>交</a:t>
            </a:r>
            <a:r>
              <a:rPr lang="zh-CN" altLang="en-US" sz="2400" dirty="0" smtClean="0"/>
              <a:t>集操作：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merge():  </a:t>
            </a:r>
            <a:r>
              <a:rPr lang="zh-CN" altLang="en-US" sz="2000" dirty="0" smtClean="0"/>
              <a:t>返回两个区间的并集，如果无交集或不相邻，返回无效区间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span(): </a:t>
            </a:r>
            <a:r>
              <a:rPr lang="zh-CN" altLang="en-US" sz="2000" dirty="0" smtClean="0"/>
              <a:t>合并两个区间及他们间的间隔，广义的</a:t>
            </a:r>
            <a:r>
              <a:rPr lang="en-US" altLang="zh-CN" sz="2000" dirty="0" smtClean="0"/>
              <a:t>merge()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68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</a:t>
            </a:r>
            <a:r>
              <a:rPr lang="zh-CN" altLang="en-US" dirty="0" smtClean="0"/>
              <a:t>他日期功能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日期迭代器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day_iterator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d_iter</a:t>
            </a:r>
            <a:r>
              <a:rPr lang="en-US" altLang="zh-CN" dirty="0" smtClean="0"/>
              <a:t>(d)</a:t>
            </a:r>
          </a:p>
          <a:p>
            <a:pPr marL="457200" lvl="1" indent="0">
              <a:buNone/>
            </a:pPr>
            <a:r>
              <a:rPr lang="en-US" altLang="zh-CN" dirty="0" smtClean="0"/>
              <a:t>   ++</a:t>
            </a:r>
            <a:r>
              <a:rPr lang="en-US" altLang="zh-CN" dirty="0" err="1" smtClean="0"/>
              <a:t>d_iter</a:t>
            </a:r>
            <a:r>
              <a:rPr lang="en-US" altLang="zh-CN" dirty="0" smtClean="0"/>
              <a:t>                                    //</a:t>
            </a:r>
            <a:r>
              <a:rPr lang="zh-CN" altLang="en-US" dirty="0" smtClean="0"/>
              <a:t>递增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year_iterator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y_iter</a:t>
            </a:r>
            <a:r>
              <a:rPr lang="en-US" altLang="zh-CN" dirty="0" smtClean="0"/>
              <a:t>(*</a:t>
            </a:r>
            <a:r>
              <a:rPr lang="en-US" altLang="zh-CN" dirty="0" err="1" smtClean="0"/>
              <a:t>d_iter</a:t>
            </a:r>
            <a:r>
              <a:rPr lang="en-US" altLang="zh-CN" dirty="0" smtClean="0"/>
              <a:t>, 3)</a:t>
            </a:r>
          </a:p>
          <a:p>
            <a:pPr marL="457200" lvl="1" indent="0">
              <a:buNone/>
            </a:pPr>
            <a:r>
              <a:rPr lang="en-US" altLang="zh-CN" dirty="0" smtClean="0"/>
              <a:t>   ++</a:t>
            </a:r>
            <a:r>
              <a:rPr lang="en-US" altLang="zh-CN" dirty="0" err="1" smtClean="0"/>
              <a:t>y_iter</a:t>
            </a:r>
            <a:r>
              <a:rPr lang="en-US" altLang="zh-CN" dirty="0" smtClean="0"/>
              <a:t>                                    //</a:t>
            </a:r>
            <a:r>
              <a:rPr lang="zh-CN" altLang="en-US" dirty="0" smtClean="0"/>
              <a:t>递增</a:t>
            </a:r>
            <a:r>
              <a:rPr lang="en-US" altLang="zh-CN" dirty="0" smtClean="0"/>
              <a:t>3</a:t>
            </a:r>
            <a:r>
              <a:rPr lang="zh-CN" altLang="en-US" dirty="0" smtClean="0"/>
              <a:t>年</a:t>
            </a:r>
            <a:endParaRPr lang="en-US" altLang="zh-CN" dirty="0"/>
          </a:p>
          <a:p>
            <a:pPr marL="514350" indent="-457200"/>
            <a:r>
              <a:rPr lang="zh-CN" altLang="en-US" dirty="0" smtClean="0"/>
              <a:t>其他操作</a:t>
            </a:r>
            <a:endParaRPr lang="en-US" altLang="zh-CN" dirty="0" smtClean="0"/>
          </a:p>
          <a:p>
            <a:pPr marL="914400" lvl="1" indent="-457200"/>
            <a:r>
              <a:rPr lang="en-US" altLang="zh-CN" dirty="0" err="1" smtClean="0"/>
              <a:t>is_leap_year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判断是否是闰年</a:t>
            </a:r>
            <a:endParaRPr lang="en-US" altLang="zh-CN" dirty="0" smtClean="0"/>
          </a:p>
          <a:p>
            <a:pPr marL="914400" lvl="1" indent="-457200"/>
            <a:r>
              <a:rPr lang="en-US" altLang="zh-CN" dirty="0" err="1" smtClean="0"/>
              <a:t>end_of_month_day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给定年份和月份，返回该月最后一天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53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综合运用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209800"/>
            <a:ext cx="4267200" cy="21336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000" dirty="0" smtClean="0">
                <a:solidFill>
                  <a:schemeClr val="accent1"/>
                </a:solidFill>
              </a:rPr>
              <a:t>DEMO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3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timer(V1): </a:t>
            </a:r>
            <a:r>
              <a:rPr lang="en-US" altLang="zh-CN" i="1" dirty="0" smtClean="0"/>
              <a:t>Deprecated</a:t>
            </a:r>
          </a:p>
          <a:p>
            <a:pPr lvl="1"/>
            <a:r>
              <a:rPr lang="en-US" altLang="zh-CN" dirty="0" smtClean="0"/>
              <a:t>C/C++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cpu_timer</a:t>
            </a:r>
            <a:r>
              <a:rPr lang="en-US" altLang="zh-CN" dirty="0" smtClean="0"/>
              <a:t>(V2)</a:t>
            </a:r>
            <a:endParaRPr lang="en-US" altLang="zh-CN" dirty="0"/>
          </a:p>
          <a:p>
            <a:pPr lvl="1"/>
            <a:r>
              <a:rPr lang="zh-CN" altLang="en-US" dirty="0"/>
              <a:t>基</a:t>
            </a:r>
            <a:r>
              <a:rPr lang="zh-CN" altLang="en-US" dirty="0" smtClean="0"/>
              <a:t>于</a:t>
            </a:r>
            <a:r>
              <a:rPr lang="en-US" altLang="zh-CN" dirty="0" err="1" smtClean="0"/>
              <a:t>chrono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r>
              <a:rPr lang="zh-CN" altLang="en-US" dirty="0"/>
              <a:t>使</a:t>
            </a:r>
            <a:r>
              <a:rPr lang="zh-CN" altLang="en-US" dirty="0" smtClean="0"/>
              <a:t>用操作系统</a:t>
            </a:r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/>
              <a:t>计</a:t>
            </a:r>
            <a:r>
              <a:rPr lang="zh-CN" altLang="en-US" dirty="0" smtClean="0"/>
              <a:t>时精度更高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301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以格里高利历为基础</a:t>
            </a:r>
            <a:endParaRPr lang="en-US" altLang="zh-CN" sz="2800" dirty="0" smtClean="0"/>
          </a:p>
          <a:p>
            <a:r>
              <a:rPr lang="zh-CN" altLang="en-US" sz="2800" dirty="0" smtClean="0"/>
              <a:t>微妙级别的时间系统，最高可以达到纳秒级别</a:t>
            </a:r>
            <a:endParaRPr lang="en-US" altLang="zh-CN" sz="2800" dirty="0" smtClean="0"/>
          </a:p>
          <a:p>
            <a:r>
              <a:rPr lang="zh-CN" altLang="en-US" sz="2800" dirty="0"/>
              <a:t>名</a:t>
            </a:r>
            <a:r>
              <a:rPr lang="zh-CN" altLang="en-US" sz="2800" dirty="0" smtClean="0"/>
              <a:t>字空间：</a:t>
            </a:r>
            <a:r>
              <a:rPr lang="en-US" altLang="zh-CN" sz="2800" dirty="0" smtClean="0"/>
              <a:t>boost::</a:t>
            </a:r>
            <a:r>
              <a:rPr lang="en-US" altLang="zh-CN" sz="2800" dirty="0" err="1" smtClean="0"/>
              <a:t>posix_time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454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time_duration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时间长度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1" y="990600"/>
            <a:ext cx="5828010" cy="5317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72" y="1067540"/>
            <a:ext cx="442492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</a:t>
            </a:r>
            <a:r>
              <a:rPr lang="zh-CN" altLang="en-US" dirty="0" smtClean="0"/>
              <a:t>作时间长度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构造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使</a:t>
            </a:r>
            <a:r>
              <a:rPr lang="zh-CN" altLang="en-US" sz="2400" dirty="0" smtClean="0"/>
              <a:t>用构造函数并指定时分秒和微妙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使</a:t>
            </a:r>
            <a:r>
              <a:rPr lang="zh-CN" altLang="en-US" sz="2400" dirty="0" smtClean="0"/>
              <a:t>用</a:t>
            </a:r>
            <a:r>
              <a:rPr lang="en-US" altLang="zh-CN" sz="2400" dirty="0" err="1" smtClean="0"/>
              <a:t>time_duration</a:t>
            </a:r>
            <a:r>
              <a:rPr lang="zh-CN" altLang="en-US" sz="2400" dirty="0" smtClean="0"/>
              <a:t>的子类</a:t>
            </a:r>
            <a:r>
              <a:rPr lang="en-US" altLang="zh-CN" sz="2400" dirty="0" smtClean="0"/>
              <a:t>: hours, minutes, seconds…</a:t>
            </a:r>
          </a:p>
          <a:p>
            <a:pPr lvl="1"/>
            <a:r>
              <a:rPr lang="zh-CN" altLang="en-US" sz="2400" dirty="0"/>
              <a:t>使</a:t>
            </a:r>
            <a:r>
              <a:rPr lang="zh-CN" altLang="en-US" sz="2400" dirty="0" smtClean="0"/>
              <a:t>用</a:t>
            </a:r>
            <a:r>
              <a:rPr lang="en-US" altLang="zh-CN" sz="2400" dirty="0" err="1" smtClean="0"/>
              <a:t>duration_from_string</a:t>
            </a:r>
            <a:r>
              <a:rPr lang="en-US" altLang="zh-CN" sz="2400" dirty="0" smtClean="0"/>
              <a:t>(), </a:t>
            </a:r>
            <a:r>
              <a:rPr lang="zh-CN" altLang="en-US" sz="2400" dirty="0" smtClean="0"/>
              <a:t>比如“</a:t>
            </a:r>
            <a:r>
              <a:rPr lang="en-US" altLang="zh-CN" sz="2400" dirty="0" smtClean="0"/>
              <a:t>1:10:30:001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  <a:p>
            <a:r>
              <a:rPr lang="zh-CN" altLang="en-US" sz="2800" dirty="0"/>
              <a:t>输</a:t>
            </a:r>
            <a:r>
              <a:rPr lang="zh-CN" altLang="en-US" sz="2800" dirty="0" smtClean="0"/>
              <a:t>出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to_simple_string</a:t>
            </a:r>
            <a:r>
              <a:rPr lang="en-US" altLang="zh-CN" sz="2400" dirty="0" smtClean="0"/>
              <a:t>(): </a:t>
            </a:r>
            <a:r>
              <a:rPr lang="en-US" altLang="zh-CN" sz="2400" dirty="0" err="1" smtClean="0"/>
              <a:t>HH:MM:SS.fffffffff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to_iso_string</a:t>
            </a:r>
            <a:r>
              <a:rPr lang="en-US" altLang="zh-CN" sz="2400" dirty="0" smtClean="0"/>
              <a:t>(): </a:t>
            </a:r>
            <a:r>
              <a:rPr lang="en-US" altLang="zh-CN" sz="2400" dirty="0" err="1" smtClean="0"/>
              <a:t>HHMMSS,fffffffff</a:t>
            </a:r>
            <a:endParaRPr lang="en-US" altLang="zh-CN" sz="2400" dirty="0" smtClean="0"/>
          </a:p>
          <a:p>
            <a:r>
              <a:rPr lang="zh-CN" altLang="en-US" sz="2800" dirty="0" smtClean="0"/>
              <a:t>其他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赋</a:t>
            </a:r>
            <a:r>
              <a:rPr lang="zh-CN" altLang="en-US" sz="2400" dirty="0" smtClean="0"/>
              <a:t>值为特殊时间值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is_xxx</a:t>
            </a:r>
            <a:r>
              <a:rPr lang="en-US" altLang="zh-CN" sz="2400" dirty="0" smtClean="0"/>
              <a:t>(): </a:t>
            </a:r>
            <a:r>
              <a:rPr lang="zh-CN" altLang="en-US" sz="2400" dirty="0" smtClean="0"/>
              <a:t>检测它是否为特殊函数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比</a:t>
            </a:r>
            <a:r>
              <a:rPr lang="zh-CN" altLang="en-US" sz="2400" dirty="0" smtClean="0"/>
              <a:t>较完整的比较操作和四则运算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338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时间长度的精确度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默认是微秒，纳秒相关的类和函数不可用</a:t>
            </a:r>
            <a:endParaRPr lang="en-US" altLang="zh-CN" sz="2400" dirty="0" smtClean="0"/>
          </a:p>
          <a:p>
            <a:r>
              <a:rPr lang="zh-CN" altLang="en-US" sz="2400" dirty="0" smtClean="0"/>
              <a:t>定义</a:t>
            </a:r>
            <a:r>
              <a:rPr lang="en-US" altLang="zh-CN" sz="2400" dirty="0" smtClean="0"/>
              <a:t>BOOST_DATE_TIME_POSIX_TIME_STD_CONFIG:</a:t>
            </a:r>
          </a:p>
          <a:p>
            <a:pPr lvl="1"/>
            <a:r>
              <a:rPr lang="zh-CN" altLang="en-US" sz="2000" dirty="0"/>
              <a:t>分辨</a:t>
            </a:r>
            <a:r>
              <a:rPr lang="zh-CN" altLang="en-US" sz="2000" dirty="0" smtClean="0"/>
              <a:t>率精确到纳秒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fractional_seconds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仍然返回秒的小数部分，但单位是纳秒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unit()</a:t>
            </a:r>
            <a:r>
              <a:rPr lang="zh-CN" altLang="en-US" sz="2000" dirty="0" smtClean="0"/>
              <a:t>返回一个</a:t>
            </a:r>
            <a:r>
              <a:rPr lang="en-US" altLang="zh-CN" sz="2000" dirty="0" err="1" smtClean="0"/>
              <a:t>time_duration</a:t>
            </a:r>
            <a:r>
              <a:rPr lang="zh-CN" altLang="en-US" sz="2000" dirty="0" smtClean="0"/>
              <a:t>对象，单位是纳秒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resolution()</a:t>
            </a:r>
            <a:r>
              <a:rPr lang="zh-CN" altLang="en-US" sz="2000" dirty="0" smtClean="0"/>
              <a:t>返回一个枚举值</a:t>
            </a:r>
            <a:r>
              <a:rPr lang="en-US" altLang="zh-CN" sz="2000" dirty="0" err="1" smtClean="0"/>
              <a:t>time_resolutions</a:t>
            </a:r>
            <a:r>
              <a:rPr lang="en-US" altLang="zh-CN" sz="2000" dirty="0" smtClean="0"/>
              <a:t>,</a:t>
            </a:r>
            <a:r>
              <a:rPr lang="zh-CN" altLang="en-US" sz="2000" dirty="0"/>
              <a:t>表</a:t>
            </a:r>
            <a:r>
              <a:rPr lang="zh-CN" altLang="en-US" sz="2000" dirty="0" smtClean="0"/>
              <a:t>示时间长度的分辨率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num_fractional_digits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返回秒的小数部分的位数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微秒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位，纳秒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)</a:t>
            </a:r>
          </a:p>
          <a:p>
            <a:pPr marL="457200" lvl="1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04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ptime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时间点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1881381"/>
            <a:ext cx="7200000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0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时间点的操作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构造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使</a:t>
            </a:r>
            <a:r>
              <a:rPr lang="zh-CN" altLang="en-US" sz="2400" dirty="0" smtClean="0"/>
              <a:t>用构造函数指定</a:t>
            </a:r>
            <a:r>
              <a:rPr lang="zh-CN" altLang="en-US" sz="2400" dirty="0"/>
              <a:t>日期</a:t>
            </a:r>
            <a:r>
              <a:rPr lang="zh-CN" altLang="en-US" sz="2400" dirty="0" smtClean="0"/>
              <a:t>和时间长度偏移量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从字</a:t>
            </a:r>
            <a:r>
              <a:rPr lang="zh-CN" altLang="en-US" sz="2400" dirty="0"/>
              <a:t>符</a:t>
            </a:r>
            <a:r>
              <a:rPr lang="zh-CN" altLang="en-US" sz="2400" dirty="0" smtClean="0"/>
              <a:t>串构造</a:t>
            </a:r>
            <a:endParaRPr lang="en-US" altLang="zh-CN" sz="2400" dirty="0" smtClean="0"/>
          </a:p>
          <a:p>
            <a:pPr lvl="2"/>
            <a:r>
              <a:rPr lang="en-US" altLang="zh-CN" sz="2000" dirty="0" err="1" smtClean="0"/>
              <a:t>time_from_string</a:t>
            </a:r>
            <a:r>
              <a:rPr lang="en-US" altLang="zh-CN" sz="2000" dirty="0" smtClean="0"/>
              <a:t>() : “2010-3-5 01:00:00”</a:t>
            </a:r>
          </a:p>
          <a:p>
            <a:pPr lvl="2"/>
            <a:r>
              <a:rPr lang="en-US" altLang="zh-CN" sz="2000" dirty="0" err="1" smtClean="0"/>
              <a:t>from_iso_string</a:t>
            </a:r>
            <a:r>
              <a:rPr lang="en-US" altLang="zh-CN" sz="2000" dirty="0" smtClean="0"/>
              <a:t>(): 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20100305T010000</a:t>
            </a:r>
            <a:r>
              <a:rPr lang="zh-CN" altLang="en-US" sz="2000" dirty="0" smtClean="0"/>
              <a:t>”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从时钟构造</a:t>
            </a:r>
            <a:r>
              <a:rPr lang="en-US" altLang="zh-CN" sz="2400" dirty="0" smtClean="0"/>
              <a:t>:</a:t>
            </a:r>
          </a:p>
          <a:p>
            <a:pPr lvl="2"/>
            <a:r>
              <a:rPr lang="en-US" altLang="zh-CN" sz="2000" dirty="0" err="1" smtClean="0"/>
              <a:t>ptime</a:t>
            </a:r>
            <a:r>
              <a:rPr lang="en-US" altLang="zh-CN" sz="2000" dirty="0" smtClean="0"/>
              <a:t> p1 = </a:t>
            </a:r>
            <a:r>
              <a:rPr lang="en-US" altLang="zh-CN" sz="2000" dirty="0" err="1" smtClean="0"/>
              <a:t>second_clock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local_time</a:t>
            </a:r>
            <a:r>
              <a:rPr lang="en-US" altLang="zh-CN" sz="2000" dirty="0" smtClean="0"/>
              <a:t>()</a:t>
            </a:r>
          </a:p>
          <a:p>
            <a:pPr lvl="2"/>
            <a:r>
              <a:rPr lang="en-US" altLang="zh-CN" sz="2000" dirty="0" err="1" smtClean="0"/>
              <a:t>ptime</a:t>
            </a:r>
            <a:r>
              <a:rPr lang="en-US" altLang="zh-CN" sz="2000" dirty="0" smtClean="0"/>
              <a:t> p2 = </a:t>
            </a:r>
            <a:r>
              <a:rPr lang="en-US" altLang="zh-CN" sz="2000" dirty="0" err="1" smtClean="0"/>
              <a:t>microsec_clock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universal_time</a:t>
            </a:r>
            <a:r>
              <a:rPr lang="en-US" altLang="zh-CN" sz="2000" dirty="0" smtClean="0"/>
              <a:t>()</a:t>
            </a:r>
          </a:p>
          <a:p>
            <a:pPr lvl="1"/>
            <a:r>
              <a:rPr lang="zh-CN" altLang="en-US" sz="2400" dirty="0"/>
              <a:t>从</a:t>
            </a:r>
            <a:r>
              <a:rPr lang="zh-CN" altLang="en-US" sz="2400" dirty="0" smtClean="0"/>
              <a:t>特殊时间值构造</a:t>
            </a:r>
            <a:endParaRPr lang="en-US" altLang="zh-CN" sz="2400" dirty="0" smtClean="0"/>
          </a:p>
          <a:p>
            <a:r>
              <a:rPr lang="zh-CN" altLang="en-US" sz="2800" dirty="0"/>
              <a:t>支</a:t>
            </a:r>
            <a:r>
              <a:rPr lang="zh-CN" altLang="en-US" sz="2800" dirty="0" smtClean="0"/>
              <a:t>持比较操作和加减运算</a:t>
            </a:r>
            <a:endParaRPr lang="en-US" altLang="zh-CN" sz="2800" dirty="0" smtClean="0"/>
          </a:p>
          <a:p>
            <a:pPr lvl="1"/>
            <a:endParaRPr lang="en-US" altLang="zh-CN" sz="2400" dirty="0" smtClean="0"/>
          </a:p>
          <a:p>
            <a:pPr marL="914400" lvl="2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48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时间点的操作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转换成字符串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to_simple_string</a:t>
            </a:r>
            <a:r>
              <a:rPr lang="en-US" altLang="zh-CN" sz="2400" dirty="0" smtClean="0"/>
              <a:t>(): YYY-mmm-DD </a:t>
            </a:r>
            <a:r>
              <a:rPr lang="en-US" altLang="zh-CN" sz="2400" dirty="0" err="1" smtClean="0"/>
              <a:t>HH:MM:SS.fffffffff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to_iso_string</a:t>
            </a:r>
            <a:r>
              <a:rPr lang="en-US" altLang="zh-CN" sz="2400" dirty="0" smtClean="0"/>
              <a:t>(): </a:t>
            </a:r>
            <a:r>
              <a:rPr lang="en-US" altLang="zh-CN" sz="2400" dirty="0" err="1" smtClean="0"/>
              <a:t>YYYYMMDDTHHMMSS,fffffffff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to_iso_extended_string</a:t>
            </a:r>
            <a:r>
              <a:rPr lang="en-US" altLang="zh-CN" sz="2400" dirty="0" smtClean="0"/>
              <a:t>(): </a:t>
            </a:r>
            <a:r>
              <a:rPr lang="en-US" altLang="zh-CN" sz="2400" dirty="0" err="1" smtClean="0"/>
              <a:t>YYYY-MM-DDTHH:MM:SS,fffffffff</a:t>
            </a:r>
            <a:endParaRPr lang="en-US" altLang="zh-CN" sz="2400" dirty="0" smtClean="0"/>
          </a:p>
          <a:p>
            <a:r>
              <a:rPr lang="zh-CN" altLang="en-US" sz="2800" dirty="0" smtClean="0"/>
              <a:t>与</a:t>
            </a:r>
            <a:r>
              <a:rPr lang="en-US" altLang="zh-CN" sz="2800" dirty="0" smtClean="0"/>
              <a:t>tm, </a:t>
            </a:r>
            <a:r>
              <a:rPr lang="en-US" altLang="zh-CN" sz="2800" dirty="0" err="1" smtClean="0"/>
              <a:t>time_t</a:t>
            </a:r>
            <a:r>
              <a:rPr lang="zh-CN" altLang="en-US" sz="2800" dirty="0" smtClean="0"/>
              <a:t>等结构的转换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ptime</a:t>
            </a:r>
            <a:r>
              <a:rPr lang="en-US" altLang="zh-CN" sz="2400" dirty="0" smtClean="0"/>
              <a:t>-&gt;tm : </a:t>
            </a:r>
            <a:r>
              <a:rPr lang="en-US" altLang="zh-CN" sz="2400" dirty="0" err="1" smtClean="0"/>
              <a:t>to_tm</a:t>
            </a:r>
            <a:r>
              <a:rPr lang="en-US" altLang="zh-CN" sz="2400" dirty="0" smtClean="0"/>
              <a:t>()</a:t>
            </a:r>
          </a:p>
          <a:p>
            <a:pPr lvl="1"/>
            <a:r>
              <a:rPr lang="en-US" altLang="zh-CN" sz="2400" strike="sngStrike" dirty="0" smtClean="0">
                <a:solidFill>
                  <a:schemeClr val="accent1"/>
                </a:solidFill>
              </a:rPr>
              <a:t>tm-&gt;</a:t>
            </a:r>
            <a:r>
              <a:rPr lang="en-US" altLang="zh-CN" sz="2400" strike="sngStrike" dirty="0" err="1" smtClean="0">
                <a:solidFill>
                  <a:schemeClr val="accent1"/>
                </a:solidFill>
              </a:rPr>
              <a:t>ptime</a:t>
            </a:r>
            <a:r>
              <a:rPr lang="en-US" altLang="zh-CN" sz="2400" strike="sngStrike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</a:rPr>
              <a:t>: tm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不能直接转化为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ptime</a:t>
            </a:r>
            <a:r>
              <a:rPr lang="en-US" altLang="zh-CN" sz="2400" dirty="0" smtClean="0">
                <a:solidFill>
                  <a:schemeClr val="accent1"/>
                </a:solidFill>
              </a:rPr>
              <a:t>,</a:t>
            </a:r>
            <a:r>
              <a:rPr lang="zh-CN" altLang="en-US" sz="2400" dirty="0"/>
              <a:t>需要</a:t>
            </a:r>
            <a:r>
              <a:rPr lang="zh-CN" altLang="en-US" sz="2400" dirty="0" smtClean="0"/>
              <a:t>先</a:t>
            </a:r>
            <a:r>
              <a:rPr lang="zh-CN" altLang="en-US" sz="2400" dirty="0"/>
              <a:t>使</a:t>
            </a:r>
            <a:r>
              <a:rPr lang="zh-CN" altLang="en-US" sz="2400" dirty="0" smtClean="0"/>
              <a:t>用</a:t>
            </a:r>
            <a:r>
              <a:rPr lang="en-US" altLang="zh-CN" sz="2400" dirty="0" err="1" smtClean="0"/>
              <a:t>time_from_tm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得到</a:t>
            </a:r>
            <a:r>
              <a:rPr lang="en-US" altLang="zh-CN" sz="2400" dirty="0" smtClean="0"/>
              <a:t>date</a:t>
            </a:r>
            <a:r>
              <a:rPr lang="zh-CN" altLang="en-US" sz="2400" dirty="0" smtClean="0"/>
              <a:t>对象，然后手动操作</a:t>
            </a:r>
            <a:r>
              <a:rPr lang="en-US" altLang="zh-CN" sz="2400" dirty="0" smtClean="0"/>
              <a:t>tm</a:t>
            </a:r>
            <a:r>
              <a:rPr lang="zh-CN" altLang="en-US" sz="2400" dirty="0" smtClean="0"/>
              <a:t>得到</a:t>
            </a:r>
            <a:r>
              <a:rPr lang="en-US" altLang="zh-CN" sz="2400" dirty="0" err="1" smtClean="0"/>
              <a:t>time_duration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最后创建出</a:t>
            </a:r>
            <a:r>
              <a:rPr lang="en-US" altLang="zh-CN" sz="2400" dirty="0" err="1" smtClean="0"/>
              <a:t>ptime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13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time_period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时间区间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61" y="1024238"/>
            <a:ext cx="5590477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9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综合运用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2438400"/>
            <a:ext cx="3733800" cy="1828800"/>
          </a:xfrm>
        </p:spPr>
        <p:txBody>
          <a:bodyPr/>
          <a:lstStyle/>
          <a:p>
            <a:r>
              <a:rPr lang="en-US" altLang="zh-CN" sz="4400" smtClean="0">
                <a:solidFill>
                  <a:schemeClr val="accent1"/>
                </a:solidFill>
              </a:rPr>
              <a:t>DEMO 2</a:t>
            </a:r>
            <a:endParaRPr lang="zh-CN" alt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timer(V1)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imer: </a:t>
            </a:r>
            <a:r>
              <a:rPr lang="zh-CN" altLang="en-US" dirty="0" smtClean="0"/>
              <a:t>计时器类</a:t>
            </a:r>
            <a:endParaRPr lang="en-US" altLang="zh-CN" dirty="0" smtClean="0"/>
          </a:p>
          <a:p>
            <a:r>
              <a:rPr lang="en-US" altLang="zh-CN" dirty="0" err="1" smtClean="0"/>
              <a:t>progress_timer</a:t>
            </a:r>
            <a:endParaRPr lang="en-US" altLang="zh-CN" dirty="0"/>
          </a:p>
          <a:p>
            <a:r>
              <a:rPr lang="en-US" altLang="zh-CN" dirty="0" err="1" smtClean="0"/>
              <a:t>progress_display</a:t>
            </a:r>
            <a:r>
              <a:rPr lang="en-US" altLang="zh-CN" dirty="0" smtClean="0"/>
              <a:t>: </a:t>
            </a:r>
            <a:r>
              <a:rPr lang="zh-CN" altLang="en-US" dirty="0" smtClean="0"/>
              <a:t>进度指示类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44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timer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14" y="1105190"/>
            <a:ext cx="6428572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progress_timer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</a:t>
            </a:r>
            <a:r>
              <a:rPr lang="zh-CN" altLang="en-US" dirty="0" smtClean="0"/>
              <a:t>承自</a:t>
            </a:r>
            <a:r>
              <a:rPr lang="en-US" altLang="zh-CN" dirty="0" smtClean="0"/>
              <a:t>timer</a:t>
            </a:r>
          </a:p>
          <a:p>
            <a:r>
              <a:rPr lang="zh-CN" altLang="en-US" dirty="0" smtClean="0"/>
              <a:t>在析构时自动输出时间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果一个程序中需要测量多个时间，可以用</a:t>
            </a:r>
            <a:r>
              <a:rPr lang="en-US" altLang="zh-CN" dirty="0" smtClean="0"/>
              <a:t>{}</a:t>
            </a:r>
            <a:r>
              <a:rPr lang="zh-CN" altLang="en-US" dirty="0" smtClean="0"/>
              <a:t>限定它的生命周期</a:t>
            </a:r>
            <a:endParaRPr lang="en-US" altLang="zh-CN" dirty="0" smtClean="0"/>
          </a:p>
          <a:p>
            <a:r>
              <a:rPr lang="zh-CN" altLang="en-US" dirty="0"/>
              <a:t>精</a:t>
            </a:r>
            <a:r>
              <a:rPr lang="zh-CN" altLang="en-US" dirty="0" smtClean="0"/>
              <a:t>度只有小数点后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以自己重写来扩展精度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2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progress_display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47" y="852809"/>
            <a:ext cx="6171429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date_time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精确定义的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时间段</a:t>
            </a:r>
            <a:endParaRPr lang="en-US" altLang="zh-CN" dirty="0" smtClean="0"/>
          </a:p>
          <a:p>
            <a:pPr lvl="1"/>
            <a:r>
              <a:rPr lang="zh-CN" altLang="en-US" dirty="0"/>
              <a:t>时间长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zh-CN" altLang="en-US" dirty="0"/>
              <a:t>加</a:t>
            </a:r>
            <a:r>
              <a:rPr lang="zh-CN" altLang="en-US" dirty="0" smtClean="0"/>
              <a:t>减若干天</a:t>
            </a:r>
            <a:r>
              <a:rPr lang="en-US" altLang="zh-CN" dirty="0" smtClean="0"/>
              <a:t>/</a:t>
            </a:r>
            <a:r>
              <a:rPr lang="zh-CN" altLang="en-US" dirty="0" smtClean="0"/>
              <a:t>月</a:t>
            </a:r>
            <a:r>
              <a:rPr lang="en-US" altLang="zh-CN" dirty="0" smtClean="0"/>
              <a:t>/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pPr lvl="1"/>
            <a:r>
              <a:rPr lang="zh-CN" altLang="en-US" dirty="0"/>
              <a:t>日</a:t>
            </a:r>
            <a:r>
              <a:rPr lang="zh-CN" altLang="en-US" dirty="0" smtClean="0"/>
              <a:t>期迭代器</a:t>
            </a:r>
            <a:endParaRPr lang="en-US" altLang="zh-CN" dirty="0" smtClean="0"/>
          </a:p>
          <a:p>
            <a:r>
              <a:rPr lang="zh-CN" altLang="en-US" dirty="0"/>
              <a:t>无限时</a:t>
            </a:r>
            <a:r>
              <a:rPr lang="zh-CN" altLang="en-US" dirty="0" smtClean="0"/>
              <a:t>间</a:t>
            </a:r>
            <a:endParaRPr lang="en-US" altLang="zh-CN" dirty="0" smtClean="0"/>
          </a:p>
          <a:p>
            <a:r>
              <a:rPr lang="zh-CN" altLang="en-US" dirty="0"/>
              <a:t>无效时</a:t>
            </a:r>
            <a:r>
              <a:rPr lang="zh-CN" altLang="en-US" dirty="0" smtClean="0"/>
              <a:t>间</a:t>
            </a:r>
            <a:endParaRPr lang="en-US" altLang="zh-CN" dirty="0" smtClean="0"/>
          </a:p>
          <a:p>
            <a:r>
              <a:rPr lang="zh-CN" altLang="en-US" dirty="0"/>
              <a:t>能够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的时间结构</a:t>
            </a:r>
            <a:r>
              <a:rPr lang="en-US" altLang="zh-CN" dirty="0" smtClean="0"/>
              <a:t>tm</a:t>
            </a:r>
            <a:r>
              <a:rPr lang="zh-CN" altLang="en-US" dirty="0" smtClean="0"/>
              <a:t>相互转换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3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时间概念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时</a:t>
            </a:r>
            <a:r>
              <a:rPr lang="zh-CN" altLang="en-US" sz="2400" dirty="0" smtClean="0"/>
              <a:t>间：一个向前和向后都无限延伸的实数轴。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时间</a:t>
            </a:r>
            <a:r>
              <a:rPr lang="zh-CN" altLang="en-US" sz="2400" dirty="0" smtClean="0"/>
              <a:t>点：数轴上的一个点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时间</a:t>
            </a:r>
            <a:r>
              <a:rPr lang="zh-CN" altLang="en-US" sz="2400" dirty="0" smtClean="0"/>
              <a:t>段：两个时间点之间确定的一个区间。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时</a:t>
            </a:r>
            <a:r>
              <a:rPr lang="zh-CN" altLang="en-US" sz="2400" dirty="0" smtClean="0"/>
              <a:t>长（时间长度）：一个带有正负号的标量，是两个时间点之差，不属于数轴。</a:t>
            </a:r>
            <a:endParaRPr lang="en-US" altLang="zh-CN" sz="2400" dirty="0" smtClean="0"/>
          </a:p>
          <a:p>
            <a:r>
              <a:rPr lang="zh-CN" altLang="en-US" sz="2800" dirty="0"/>
              <a:t>时</a:t>
            </a:r>
            <a:r>
              <a:rPr lang="zh-CN" altLang="en-US" sz="2800" dirty="0" smtClean="0"/>
              <a:t>间运算：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时间</a:t>
            </a:r>
            <a:r>
              <a:rPr lang="zh-CN" altLang="en-US" sz="2400" dirty="0" smtClean="0"/>
              <a:t>点 </a:t>
            </a:r>
            <a:r>
              <a:rPr lang="en-US" altLang="zh-CN" sz="2400" dirty="0" smtClean="0"/>
              <a:t>+ </a:t>
            </a:r>
            <a:r>
              <a:rPr lang="zh-CN" altLang="en-US" sz="2400" dirty="0" smtClean="0"/>
              <a:t>时长 </a:t>
            </a:r>
            <a:r>
              <a:rPr lang="en-US" altLang="zh-CN" sz="2400" dirty="0" smtClean="0"/>
              <a:t>= </a:t>
            </a:r>
            <a:r>
              <a:rPr lang="zh-CN" altLang="en-US" sz="2400" dirty="0" smtClean="0"/>
              <a:t>时间点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时</a:t>
            </a:r>
            <a:r>
              <a:rPr lang="zh-CN" altLang="en-US" sz="2400" dirty="0" smtClean="0"/>
              <a:t>长 </a:t>
            </a:r>
            <a:r>
              <a:rPr lang="en-US" altLang="zh-CN" sz="2400" dirty="0" smtClean="0"/>
              <a:t>+ </a:t>
            </a:r>
            <a:r>
              <a:rPr lang="zh-CN" altLang="en-US" sz="2400" dirty="0" smtClean="0"/>
              <a:t>时长 </a:t>
            </a:r>
            <a:r>
              <a:rPr lang="en-US" altLang="zh-CN" sz="2400" dirty="0" smtClean="0"/>
              <a:t>= </a:t>
            </a:r>
            <a:r>
              <a:rPr lang="zh-CN" altLang="en-US" sz="2400" dirty="0" smtClean="0"/>
              <a:t>时长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时间</a:t>
            </a:r>
            <a:r>
              <a:rPr lang="zh-CN" altLang="en-US" sz="2400" dirty="0" smtClean="0"/>
              <a:t>段 ∩ 时间段 </a:t>
            </a:r>
            <a:r>
              <a:rPr lang="en-US" altLang="zh-CN" sz="2400" dirty="0" smtClean="0"/>
              <a:t>= </a:t>
            </a:r>
            <a:r>
              <a:rPr lang="zh-CN" altLang="en-US" sz="2400" dirty="0" smtClean="0"/>
              <a:t>时间段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558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ate_time</a:t>
            </a:r>
            <a:r>
              <a:rPr lang="zh-CN" altLang="en-US" dirty="0" smtClean="0"/>
              <a:t>中的特殊时间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名字空间：</a:t>
            </a:r>
            <a:r>
              <a:rPr lang="en-US" altLang="zh-CN" sz="2400" dirty="0" smtClean="0"/>
              <a:t>boost</a:t>
            </a:r>
            <a:r>
              <a:rPr lang="zh-CN" altLang="en-US" sz="2400" dirty="0" smtClean="0"/>
              <a:t>：：</a:t>
            </a:r>
            <a:r>
              <a:rPr lang="en-US" altLang="zh-CN" sz="2400" dirty="0" err="1" smtClean="0"/>
              <a:t>date_time</a:t>
            </a:r>
            <a:endParaRPr lang="en-US" altLang="zh-CN" sz="2400" dirty="0" smtClean="0"/>
          </a:p>
          <a:p>
            <a:r>
              <a:rPr lang="zh-CN" altLang="en-US" sz="2400" dirty="0"/>
              <a:t>枚</a:t>
            </a:r>
            <a:r>
              <a:rPr lang="zh-CN" altLang="en-US" sz="2400" dirty="0" smtClean="0"/>
              <a:t>举： </a:t>
            </a:r>
            <a:r>
              <a:rPr lang="en-US" altLang="zh-CN" sz="2400" dirty="0" err="1" smtClean="0"/>
              <a:t>special_values</a:t>
            </a:r>
            <a:endParaRPr lang="en-US" altLang="zh-CN" sz="2400" dirty="0" smtClean="0"/>
          </a:p>
          <a:p>
            <a:r>
              <a:rPr lang="en-US" altLang="zh-CN" sz="2400" dirty="0" err="1" smtClean="0"/>
              <a:t>pos_infin</a:t>
            </a:r>
            <a:r>
              <a:rPr lang="en-US" altLang="zh-CN" sz="2400" dirty="0" smtClean="0"/>
              <a:t>      :  </a:t>
            </a:r>
            <a:r>
              <a:rPr lang="zh-CN" altLang="en-US" sz="2400" dirty="0" smtClean="0"/>
              <a:t>正无限</a:t>
            </a:r>
            <a:endParaRPr lang="en-US" altLang="zh-CN" sz="2400" dirty="0" smtClean="0"/>
          </a:p>
          <a:p>
            <a:r>
              <a:rPr lang="en-US" altLang="zh-CN" sz="2400" dirty="0" err="1"/>
              <a:t>n</a:t>
            </a:r>
            <a:r>
              <a:rPr lang="en-US" altLang="zh-CN" sz="2400" dirty="0" err="1" smtClean="0"/>
              <a:t>eg_infin</a:t>
            </a:r>
            <a:r>
              <a:rPr lang="en-US" altLang="zh-CN" sz="2400" dirty="0" smtClean="0"/>
              <a:t>     :   </a:t>
            </a:r>
            <a:r>
              <a:rPr lang="zh-CN" altLang="en-US" sz="2400" dirty="0" smtClean="0"/>
              <a:t>负无限</a:t>
            </a:r>
            <a:endParaRPr lang="en-US" altLang="zh-CN" sz="2400" dirty="0" smtClean="0"/>
          </a:p>
          <a:p>
            <a:r>
              <a:rPr lang="en-US" altLang="zh-CN" sz="2400" dirty="0" err="1" smtClean="0"/>
              <a:t>not_a_date_time</a:t>
            </a:r>
            <a:r>
              <a:rPr lang="en-US" altLang="zh-CN" sz="2400" dirty="0" smtClean="0"/>
              <a:t>  : </a:t>
            </a:r>
            <a:r>
              <a:rPr lang="zh-CN" altLang="en-US" sz="2400" dirty="0" smtClean="0"/>
              <a:t>无效时间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min_date_time</a:t>
            </a:r>
            <a:r>
              <a:rPr lang="en-US" altLang="zh-CN" sz="2400" dirty="0" smtClean="0"/>
              <a:t>   :  </a:t>
            </a:r>
            <a:r>
              <a:rPr lang="zh-CN" altLang="en-US" sz="2400" dirty="0" smtClean="0"/>
              <a:t>可表示的最小日期或时间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max_date_time</a:t>
            </a:r>
            <a:r>
              <a:rPr lang="en-US" altLang="zh-CN" sz="2400" dirty="0" smtClean="0"/>
              <a:t>  :  </a:t>
            </a:r>
            <a:r>
              <a:rPr lang="zh-CN" altLang="en-US" sz="2400" dirty="0" smtClean="0"/>
              <a:t>可表示的最大日期或时间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630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4406</TotalTime>
  <Words>1383</Words>
  <Application>Microsoft Office PowerPoint</Application>
  <PresentationFormat>On-screen Show (4:3)</PresentationFormat>
  <Paragraphs>154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Theme2</vt:lpstr>
      <vt:lpstr>03 Time &amp; Date</vt:lpstr>
      <vt:lpstr>timer</vt:lpstr>
      <vt:lpstr>timer(V1)</vt:lpstr>
      <vt:lpstr>timer</vt:lpstr>
      <vt:lpstr>progress_timer</vt:lpstr>
      <vt:lpstr>progress_display</vt:lpstr>
      <vt:lpstr>date_time库</vt:lpstr>
      <vt:lpstr>基本概念</vt:lpstr>
      <vt:lpstr>date_time中的特殊时间</vt:lpstr>
      <vt:lpstr>日期处理</vt:lpstr>
      <vt:lpstr>date类</vt:lpstr>
      <vt:lpstr>date的使用</vt:lpstr>
      <vt:lpstr>与tm结构的转换</vt:lpstr>
      <vt:lpstr>date_duration 日期长度</vt:lpstr>
      <vt:lpstr>日期运算</vt:lpstr>
      <vt:lpstr>period 日期区间</vt:lpstr>
      <vt:lpstr>日期区间的运算</vt:lpstr>
      <vt:lpstr>其他日期功能</vt:lpstr>
      <vt:lpstr>综合运用</vt:lpstr>
      <vt:lpstr>处理时间</vt:lpstr>
      <vt:lpstr>time_duration 时间长度</vt:lpstr>
      <vt:lpstr>操作时间长度</vt:lpstr>
      <vt:lpstr>时间长度的精确度</vt:lpstr>
      <vt:lpstr>ptime 时间点</vt:lpstr>
      <vt:lpstr>时间点的操作</vt:lpstr>
      <vt:lpstr>时间点的操作</vt:lpstr>
      <vt:lpstr>time_period 时间区间</vt:lpstr>
      <vt:lpstr>综合运用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Time &amp; Date</dc:title>
  <dc:creator>Dennis Jiang (RD-CN)</dc:creator>
  <cp:lastModifiedBy>Dennis Jiang (RD-CN)</cp:lastModifiedBy>
  <cp:revision>93</cp:revision>
  <dcterms:created xsi:type="dcterms:W3CDTF">2006-08-16T00:00:00Z</dcterms:created>
  <dcterms:modified xsi:type="dcterms:W3CDTF">2014-03-11T10:42:30Z</dcterms:modified>
</cp:coreProperties>
</file>