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5"/>
  </p:sldMasterIdLst>
  <p:notesMasterIdLst>
    <p:notesMasterId r:id="rId29"/>
  </p:notesMasterIdLst>
  <p:handoutMasterIdLst>
    <p:handoutMasterId r:id="rId30"/>
  </p:handoutMasterIdLst>
  <p:sldIdLst>
    <p:sldId id="266" r:id="rId6"/>
    <p:sldId id="410" r:id="rId7"/>
    <p:sldId id="443" r:id="rId8"/>
    <p:sldId id="41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4" r:id="rId19"/>
    <p:sldId id="455" r:id="rId20"/>
    <p:sldId id="456" r:id="rId21"/>
    <p:sldId id="458" r:id="rId22"/>
    <p:sldId id="459" r:id="rId23"/>
    <p:sldId id="460" r:id="rId24"/>
    <p:sldId id="461" r:id="rId25"/>
    <p:sldId id="462" r:id="rId26"/>
    <p:sldId id="302" r:id="rId27"/>
    <p:sldId id="331" r:id="rId28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800000"/>
    <a:srgbClr val="996633"/>
    <a:srgbClr val="99CC00"/>
    <a:srgbClr val="CCFF66"/>
    <a:srgbClr val="DDDDDD"/>
    <a:srgbClr val="B2B2B2"/>
    <a:srgbClr val="EAEAEA"/>
    <a:srgbClr val="000000"/>
    <a:srgbClr val="9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5455" autoAdjust="0"/>
  </p:normalViewPr>
  <p:slideViewPr>
    <p:cSldViewPr snapToGrid="0" showGuides="1">
      <p:cViewPr varScale="1">
        <p:scale>
          <a:sx n="102" d="100"/>
          <a:sy n="10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10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23FD1BB4-CFA6-485E-A17F-D6497C6DC719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316406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EABE2359-44CF-4A5B-9D05-7890E6C1B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19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8FD772F-022A-43FB-ADB5-FCDE7C9E482C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505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15C239E-3C96-4CE4-BCC3-7E5EB9073E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6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3/19/2014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30D5E-084B-41D7-9B9C-BB4777BDF016}" type="slidenum">
              <a:rPr lang="en-US"/>
              <a:pPr/>
              <a:t>22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3692A6-C5EE-4971-B280-F89F2F240D34}" type="datetime1">
              <a:rPr lang="en-US" smtClean="0"/>
              <a:pPr/>
              <a:t>3/19/2014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FD772F-022A-43FB-ADB5-FCDE7C9E482C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264306B-523A-F745-9C45-C455E08223C8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B7A4FF15-4781-9E4D-871D-31952D42A0D3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9F73309-2F8E-1042-BAE1-9C4A16973CEF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1526EC2-5697-524A-8330-A6FAC91C8AD2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0A39E2DC-0BCE-1D4E-B1DD-98B60F29020F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EE0CCF7-FEF8-F846-A8E9-9E240DB036DA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CF85ACE-72B6-D642-ADC8-79393EF6AB6B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E9C95C45-B8C6-3D46-8B54-EB71BB2DBE9C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97AA826-FEAF-7A46-A3D9-C347FDEC4142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86" r:id="rId3"/>
    <p:sldLayoutId id="2147483688" r:id="rId4"/>
    <p:sldLayoutId id="2147483655" r:id="rId5"/>
    <p:sldLayoutId id="2147483687" r:id="rId6"/>
    <p:sldLayoutId id="2147483656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hree-valued_logi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401479" y="5019675"/>
            <a:ext cx="4972838" cy="9525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/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CDC VMI Team – Wayne Sun (</a:t>
            </a:r>
            <a:r>
              <a:rPr lang="zh-CN" altLang="en-US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孙峻文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3/16/2014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400837" y="2105901"/>
            <a:ext cx="7828763" cy="1607127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Boost Utilities </a:t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Multi-Platform Development</a:t>
            </a:r>
            <a:endParaRPr lang="en-US" sz="2400" b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5292C65-34C7-D54B-8DCF-FB5368A2A8E7}" type="datetime1">
              <a:rPr lang="zh-CN" altLang="en-US" smtClean="0"/>
              <a:t>2014/3/19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初始化或填充数据</a:t>
            </a:r>
            <a:endParaRPr lang="en-US" altLang="zh-CN" sz="2400" dirty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+=, ()</a:t>
            </a:r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en-US" altLang="zh-CN" sz="1800" dirty="0" smtClean="0"/>
              <a:t>vector&lt;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&gt; v</a:t>
            </a:r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v += 1, 2, 3, 4, 5, 6;</a:t>
            </a:r>
          </a:p>
          <a:p>
            <a:pPr marL="355600" lvl="1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push_back</a:t>
            </a:r>
            <a:r>
              <a:rPr lang="en-US" altLang="zh-CN" sz="1800" dirty="0" smtClean="0"/>
              <a:t>(v) (1)(2)(3)(4)(5);</a:t>
            </a:r>
          </a:p>
          <a:p>
            <a:pPr marL="355600" lvl="1" indent="0">
              <a:buNone/>
            </a:pPr>
            <a:r>
              <a:rPr lang="en-US" altLang="zh-CN" sz="1800" dirty="0" smtClean="0"/>
              <a:t>	</a:t>
            </a:r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map&lt;</a:t>
            </a:r>
            <a:r>
              <a:rPr lang="en-US" sz="1800" dirty="0" err="1" smtClean="0"/>
              <a:t>int</a:t>
            </a:r>
            <a:r>
              <a:rPr lang="en-US" sz="1800" dirty="0" smtClean="0"/>
              <a:t>, string&gt; m = </a:t>
            </a:r>
            <a:r>
              <a:rPr lang="en-US" sz="1800" dirty="0" err="1" smtClean="0"/>
              <a:t>list_of</a:t>
            </a:r>
            <a:r>
              <a:rPr lang="en-US" sz="1800" dirty="0" smtClean="0"/>
              <a:t>(</a:t>
            </a:r>
            <a:r>
              <a:rPr lang="en-US" sz="1800" dirty="0" err="1" smtClean="0"/>
              <a:t>make_pair</a:t>
            </a:r>
            <a:r>
              <a:rPr lang="en-US" sz="1800" dirty="0" smtClean="0"/>
              <a:t>(1, “one”))</a:t>
            </a:r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altLang="zh-CN" sz="1800" dirty="0" err="1" smtClean="0"/>
              <a:t>make_pair</a:t>
            </a:r>
            <a:r>
              <a:rPr lang="en-US" altLang="zh-CN" sz="1800" dirty="0" smtClean="0"/>
              <a:t>(2, “two”)</a:t>
            </a:r>
            <a:r>
              <a:rPr lang="en-US" sz="1800" dirty="0" smtClean="0"/>
              <a:t>);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repeat</a:t>
            </a:r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en-US" altLang="zh-CN" sz="1800" dirty="0" smtClean="0"/>
              <a:t>vector&lt;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&gt; v;</a:t>
            </a:r>
          </a:p>
          <a:p>
            <a:pPr marL="355600" lvl="1" indent="0">
              <a:buNone/>
            </a:pPr>
            <a:r>
              <a:rPr lang="en-US" altLang="zh-CN" sz="1800" dirty="0" smtClean="0"/>
              <a:t>	insert(v).</a:t>
            </a:r>
            <a:r>
              <a:rPr lang="en-US" altLang="zh-CN" sz="1800" dirty="0" err="1" smtClean="0"/>
              <a:t>repeat_fun</a:t>
            </a:r>
            <a:r>
              <a:rPr lang="en-US" altLang="zh-CN" sz="1800" dirty="0" smtClean="0"/>
              <a:t>(10, &amp;rand);</a:t>
            </a:r>
            <a:endParaRPr lang="en-US" altLang="zh-CN" sz="1800" dirty="0"/>
          </a:p>
          <a:p>
            <a:pPr marL="723900" lvl="1" indent="-368300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::swap</a:t>
            </a:r>
            <a:r>
              <a:rPr lang="zh-CN" altLang="en-US" sz="2400" dirty="0" smtClean="0"/>
              <a:t>的增强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zh-CN" altLang="en-US" sz="1800" dirty="0" smtClean="0"/>
              <a:t>直接</a:t>
            </a:r>
            <a:r>
              <a:rPr lang="en-US" altLang="zh-CN" sz="1800" dirty="0" smtClean="0"/>
              <a:t>swap</a:t>
            </a:r>
            <a:r>
              <a:rPr lang="zh-CN" altLang="en-US" sz="1800" dirty="0" smtClean="0"/>
              <a:t>容器内容</a:t>
            </a:r>
            <a:endParaRPr lang="en-US" altLang="zh-CN" sz="1800" dirty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调用特化的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::swap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更快的实现操作符重载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重载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，自动实现</a:t>
            </a:r>
            <a:r>
              <a:rPr lang="en-US" altLang="zh-CN" sz="1800" dirty="0" smtClean="0"/>
              <a:t>!=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重载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，自动实现</a:t>
            </a:r>
            <a:r>
              <a:rPr lang="en-US" altLang="zh-CN" sz="1800" dirty="0" smtClean="0"/>
              <a:t>&gt;=</a:t>
            </a:r>
            <a:r>
              <a:rPr lang="zh-CN" altLang="en-US" sz="1800" dirty="0"/>
              <a:t>；</a:t>
            </a:r>
            <a:r>
              <a:rPr lang="zh-CN" altLang="en-US" sz="1800" dirty="0" smtClean="0"/>
              <a:t>重载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，自动实现</a:t>
            </a:r>
            <a:r>
              <a:rPr lang="en-US" altLang="zh-CN" sz="1800" dirty="0" smtClean="0"/>
              <a:t>&lt;=</a:t>
            </a:r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…</a:t>
            </a:r>
          </a:p>
          <a:p>
            <a:pPr marL="723900" lvl="1" indent="-368300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4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/>
              <a:t>多重继</a:t>
            </a:r>
            <a:r>
              <a:rPr lang="zh-CN" altLang="en-US" sz="2400" dirty="0" smtClean="0"/>
              <a:t>承问题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基类链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class point:</a:t>
            </a:r>
          </a:p>
          <a:p>
            <a:pPr marL="355600" lvl="1" indent="0"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less_than_comparable</a:t>
            </a:r>
            <a:r>
              <a:rPr lang="en-US" sz="1800" dirty="0" smtClean="0"/>
              <a:t>&lt;point, </a:t>
            </a:r>
          </a:p>
          <a:p>
            <a:pPr marL="355600" lvl="1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</a:t>
            </a:r>
            <a:r>
              <a:rPr lang="en-US" sz="1800" dirty="0" err="1" smtClean="0"/>
              <a:t>equality</a:t>
            </a:r>
            <a:r>
              <a:rPr lang="en-US" altLang="zh-CN" sz="1800" dirty="0" err="1" smtClean="0"/>
              <a:t>_comparable</a:t>
            </a:r>
            <a:r>
              <a:rPr lang="en-US" altLang="zh-CN" sz="1800" dirty="0" smtClean="0"/>
              <a:t>&lt;point,</a:t>
            </a:r>
          </a:p>
          <a:p>
            <a:pPr marL="355600" lvl="1" indent="0">
              <a:buNone/>
            </a:pPr>
            <a:r>
              <a:rPr lang="en-US" altLang="zh-CN" sz="1800" dirty="0"/>
              <a:t>	    </a:t>
            </a:r>
            <a:r>
              <a:rPr lang="en-US" altLang="zh-CN" sz="1800" dirty="0" smtClean="0"/>
              <a:t>addable&lt;point,</a:t>
            </a:r>
          </a:p>
          <a:p>
            <a:pPr marL="355600" lvl="1" indent="0"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 smtClean="0"/>
              <a:t>subtractable</a:t>
            </a:r>
            <a:r>
              <a:rPr lang="en-US" altLang="zh-CN" sz="1800" dirty="0" smtClean="0"/>
              <a:t>&lt;point&gt;</a:t>
            </a:r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   &gt; &gt; &gt;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55600" lvl="1" indent="0">
              <a:buNone/>
            </a:pPr>
            <a:endParaRPr lang="en-US" altLang="zh-CN" sz="1800" dirty="0"/>
          </a:p>
          <a:p>
            <a:pPr marL="355600" lvl="1" indent="0">
              <a:buNone/>
            </a:pPr>
            <a:endParaRPr lang="en-US" altLang="zh-CN" sz="1800" dirty="0"/>
          </a:p>
          <a:p>
            <a:pPr marL="355600" lvl="1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0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assign/swap/operators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/>
              <a:t>相等</a:t>
            </a:r>
            <a:r>
              <a:rPr lang="en-US" altLang="zh-CN" sz="2400" dirty="0" smtClean="0"/>
              <a:t>(equality)</a:t>
            </a:r>
            <a:r>
              <a:rPr lang="zh-CN" altLang="en-US" sz="2400" dirty="0" smtClean="0"/>
              <a:t>与等价</a:t>
            </a:r>
            <a:r>
              <a:rPr lang="en-US" altLang="zh-CN" sz="2400" dirty="0" smtClean="0"/>
              <a:t>(equivalent)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相等：</a:t>
            </a:r>
            <a:r>
              <a:rPr lang="en-US" altLang="zh-CN" sz="1800" dirty="0" smtClean="0"/>
              <a:t>operator==</a:t>
            </a:r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等价：</a:t>
            </a:r>
            <a:r>
              <a:rPr lang="en-US" altLang="zh-CN" sz="1800" dirty="0" smtClean="0"/>
              <a:t>!operator&lt; &amp;&amp; !operator&gt;</a:t>
            </a:r>
          </a:p>
          <a:p>
            <a:pPr marL="3556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719138" lvl="1" indent="-363538"/>
            <a:r>
              <a:rPr lang="zh-CN" altLang="en-US" sz="2400" dirty="0" smtClean="0"/>
              <a:t>复合运算符</a:t>
            </a:r>
            <a:endParaRPr lang="en-US" altLang="zh-CN" sz="2400" dirty="0"/>
          </a:p>
          <a:p>
            <a:pPr marL="355600" lvl="1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可以继承多个</a:t>
            </a:r>
            <a:r>
              <a:rPr lang="en-US" altLang="zh-CN" sz="1800" dirty="0" smtClean="0"/>
              <a:t>addable (boost:addable1, boost::addable2) </a:t>
            </a:r>
            <a:r>
              <a:rPr lang="zh-CN" altLang="en-US" sz="1800" dirty="0" smtClean="0"/>
              <a:t>实现不同类型重载</a:t>
            </a:r>
            <a:endParaRPr lang="en-US" altLang="zh-CN" sz="1800" dirty="0"/>
          </a:p>
          <a:p>
            <a:pPr marL="355600" lvl="1" indent="0">
              <a:buNone/>
            </a:pPr>
            <a:endParaRPr lang="en-US" altLang="zh-CN" sz="1800" dirty="0"/>
          </a:p>
          <a:p>
            <a:pPr marL="355600" lvl="1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assign/swap/operators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5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</a:t>
            </a:r>
            <a:r>
              <a:rPr lang="en-US" dirty="0" err="1"/>
              <a:t>uuid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对于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::exception</a:t>
            </a:r>
            <a:r>
              <a:rPr lang="zh-CN" altLang="en-US" sz="2400" dirty="0" smtClean="0"/>
              <a:t>的扩展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可以向</a:t>
            </a:r>
            <a:r>
              <a:rPr lang="en-US" altLang="zh-CN" sz="1800" dirty="0" smtClean="0"/>
              <a:t>boost::exception</a:t>
            </a:r>
            <a:r>
              <a:rPr lang="zh-CN" altLang="en-US" sz="1800" dirty="0" smtClean="0"/>
              <a:t>写入更多信息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更方便的显示调试信息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使用函数抛出异常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355600" lvl="1" indent="0">
              <a:buNone/>
            </a:pPr>
            <a:endParaRPr lang="en-US" altLang="zh-CN" sz="1800" dirty="0"/>
          </a:p>
          <a:p>
            <a:pPr marL="355600" lvl="1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1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</a:t>
            </a:r>
            <a:r>
              <a:rPr lang="en-US" dirty="0" err="1"/>
              <a:t>uuid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uuid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>
                <a:solidFill>
                  <a:srgbClr val="C00000"/>
                </a:solidFill>
              </a:rPr>
              <a:t>U</a:t>
            </a:r>
            <a:r>
              <a:rPr lang="en-US" altLang="zh-CN" sz="2400" dirty="0" smtClean="0"/>
              <a:t>niversally </a:t>
            </a:r>
            <a:r>
              <a:rPr lang="en-US" altLang="zh-CN" sz="2400" dirty="0" smtClean="0">
                <a:solidFill>
                  <a:srgbClr val="C00000"/>
                </a:solidFill>
              </a:rPr>
              <a:t>U</a:t>
            </a:r>
            <a:r>
              <a:rPr lang="en-US" altLang="zh-CN" sz="2400" dirty="0" smtClean="0"/>
              <a:t>nique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ID</a:t>
            </a:r>
            <a:r>
              <a:rPr lang="en-US" altLang="zh-CN" sz="2400" dirty="0" err="1" smtClean="0"/>
              <a:t>entifier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UUID)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1800" dirty="0" smtClean="0"/>
              <a:t>boost::</a:t>
            </a:r>
            <a:r>
              <a:rPr lang="en-US" altLang="zh-CN" sz="1800" dirty="0" err="1" smtClean="0"/>
              <a:t>uuids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uuid</a:t>
            </a:r>
            <a:r>
              <a:rPr lang="zh-CN" altLang="en-US" sz="1800" dirty="0" smtClean="0"/>
              <a:t>提供</a:t>
            </a:r>
            <a:r>
              <a:rPr lang="zh-CN" altLang="en-US" sz="1800" dirty="0"/>
              <a:t>快速生</a:t>
            </a:r>
            <a:r>
              <a:rPr lang="zh-CN" altLang="en-US" sz="1800" dirty="0" smtClean="0"/>
              <a:t>成</a:t>
            </a:r>
            <a:r>
              <a:rPr lang="en-US" altLang="zh-CN" sz="1800" dirty="0" smtClean="0"/>
              <a:t>UUID</a:t>
            </a:r>
            <a:r>
              <a:rPr lang="zh-CN" altLang="en-US" sz="1800" dirty="0" smtClean="0"/>
              <a:t>的方法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355600" lvl="1" indent="0">
              <a:buNone/>
            </a:pPr>
            <a:endParaRPr lang="en-US" altLang="zh-CN" sz="1800" dirty="0"/>
          </a:p>
          <a:p>
            <a:pPr marL="355600" lvl="1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</a:t>
            </a:r>
            <a:r>
              <a:rPr lang="en-US" dirty="0" err="1"/>
              <a:t>uuid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BOOST_STRINGIZE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转换各种字面变量到字符串</a:t>
            </a:r>
            <a:endParaRPr lang="en-US" altLang="zh-CN" sz="1800" dirty="0" smtClean="0"/>
          </a:p>
          <a:p>
            <a:pPr marL="355600" lvl="1" indent="0">
              <a:buNone/>
            </a:pPr>
            <a:endParaRPr lang="en-US" altLang="zh-CN" sz="1800" dirty="0"/>
          </a:p>
          <a:p>
            <a:pPr marL="719138" lvl="1" indent="-365125"/>
            <a:r>
              <a:rPr lang="en-US" altLang="zh-CN" sz="2400" dirty="0"/>
              <a:t>BOOST_STATIC_CONSTANT</a:t>
            </a:r>
          </a:p>
          <a:p>
            <a:pPr marL="355600" lvl="1" indent="0">
              <a:buNone/>
            </a:pPr>
            <a:r>
              <a:rPr lang="en-US" sz="1800" dirty="0" smtClean="0"/>
              <a:t>	</a:t>
            </a:r>
            <a:r>
              <a:rPr lang="zh-CN" altLang="en-US" sz="1800" dirty="0" smtClean="0"/>
              <a:t>类的静态</a:t>
            </a:r>
            <a:r>
              <a:rPr lang="en-US" altLang="zh-CN" sz="1800" dirty="0" err="1" smtClean="0"/>
              <a:t>const</a:t>
            </a:r>
            <a:r>
              <a:rPr lang="zh-CN" altLang="en-US" sz="1800" dirty="0" smtClean="0"/>
              <a:t>成员变量赋初值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zh-CN" altLang="en-US" sz="1800" dirty="0" smtClean="0"/>
              <a:t>兼容多种编译器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8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noncopyable</a:t>
            </a:r>
            <a:r>
              <a:rPr lang="en-US" dirty="0" smtClean="0"/>
              <a:t>/singleton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/optional/</a:t>
            </a:r>
            <a:r>
              <a:rPr lang="en-US" dirty="0" err="1" smtClean="0"/>
              <a:t>tribool</a:t>
            </a:r>
            <a:endParaRPr lang="en-US" dirty="0" smtClean="0"/>
          </a:p>
          <a:p>
            <a:r>
              <a:rPr lang="it-IT" dirty="0" smtClean="0"/>
              <a:t>assign/swap/operators</a:t>
            </a:r>
          </a:p>
          <a:p>
            <a:r>
              <a:rPr lang="it-IT" dirty="0" smtClean="0"/>
              <a:t>exception/uuid/config/utility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exception/</a:t>
            </a:r>
            <a:r>
              <a:rPr lang="en-US" dirty="0" err="1"/>
              <a:t>uuid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BOOST_BINARY</a:t>
            </a:r>
          </a:p>
          <a:p>
            <a:pPr marL="3556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800" dirty="0" smtClean="0"/>
              <a:t>将二进制常量转换成</a:t>
            </a:r>
            <a:r>
              <a:rPr lang="en-US" altLang="zh-CN" sz="1800" dirty="0" smtClean="0"/>
              <a:t>c/</a:t>
            </a:r>
            <a:r>
              <a:rPr lang="en-US" altLang="zh-CN" sz="1800" dirty="0" err="1" smtClean="0"/>
              <a:t>c++</a:t>
            </a:r>
            <a:r>
              <a:rPr lang="zh-CN" altLang="en-US" sz="1800" dirty="0" smtClean="0"/>
              <a:t>类型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可以更方便</a:t>
            </a:r>
            <a:r>
              <a:rPr lang="zh-CN" altLang="en-US" sz="1800" dirty="0" smtClean="0"/>
              <a:t>的初始化</a:t>
            </a:r>
            <a:r>
              <a:rPr lang="en-US" altLang="zh-CN" sz="1800" dirty="0" err="1" smtClean="0"/>
              <a:t>std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bitset</a:t>
            </a:r>
            <a:endParaRPr lang="en-US" altLang="zh-CN" sz="1800" dirty="0" smtClean="0"/>
          </a:p>
          <a:p>
            <a:pPr marL="355600" lvl="1" indent="0">
              <a:buNone/>
            </a:pPr>
            <a:endParaRPr lang="en-US" altLang="zh-CN" sz="1800" dirty="0"/>
          </a:p>
          <a:p>
            <a:pPr marL="698500" lvl="1" indent="-342900"/>
            <a:r>
              <a:rPr lang="en-US" altLang="zh-CN" sz="2400" dirty="0"/>
              <a:t>BOOST_CURRENT_FUNCTION</a:t>
            </a:r>
          </a:p>
          <a:p>
            <a:pPr marL="355600" lvl="1" indent="0">
              <a:buNone/>
            </a:pPr>
            <a:r>
              <a:rPr lang="en-US" sz="1800" dirty="0" smtClean="0"/>
              <a:t>	</a:t>
            </a:r>
            <a:r>
              <a:rPr lang="zh-CN" altLang="en-US" sz="1800" dirty="0" smtClean="0"/>
              <a:t>显示当前函数声明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8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exception/</a:t>
            </a:r>
            <a:r>
              <a:rPr lang="en-US" altLang="zh-CN" dirty="0" err="1"/>
              <a:t>uuid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/utility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1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You!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55F47AC-54AF-4F48-8E56-84412C8607DC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Divider Subtitle Can </a:t>
            </a:r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Backup Slides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6AD6CD2-FCC9-D242-93B0-EDCDC181FC66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noncopyable</a:t>
            </a:r>
            <a:r>
              <a:rPr lang="en-US" dirty="0" smtClean="0"/>
              <a:t>/singleton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noncopyable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sz="2400" dirty="0" smtClean="0"/>
              <a:t>private</a:t>
            </a:r>
            <a:r>
              <a:rPr lang="zh-CN" altLang="en-US" sz="2400" dirty="0"/>
              <a:t>声明</a:t>
            </a:r>
            <a:r>
              <a:rPr lang="zh-CN" altLang="en-US" sz="2400" dirty="0" smtClean="0"/>
              <a:t>拷</a:t>
            </a:r>
            <a:r>
              <a:rPr lang="zh-CN" altLang="en-US" sz="2400" dirty="0"/>
              <a:t>贝构造函</a:t>
            </a:r>
            <a:r>
              <a:rPr lang="zh-CN" altLang="en-US" sz="2400" dirty="0" smtClean="0"/>
              <a:t>数和赋值操作符</a:t>
            </a:r>
            <a:endParaRPr lang="en-US" sz="2400" dirty="0" smtClean="0"/>
          </a:p>
          <a:p>
            <a:pPr marL="355600" lvl="1" indent="0">
              <a:buNone/>
            </a:pPr>
            <a:r>
              <a:rPr lang="en-US" sz="2400" dirty="0"/>
              <a:t>	</a:t>
            </a:r>
            <a:r>
              <a:rPr lang="en-US" sz="1800" dirty="0" smtClean="0"/>
              <a:t>Effective C++ Rule 06</a:t>
            </a:r>
          </a:p>
          <a:p>
            <a:pPr marL="723900" lvl="1" indent="-368300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boost::</a:t>
            </a:r>
            <a:r>
              <a:rPr lang="en-US" altLang="zh-CN" sz="2400" dirty="0" err="1" smtClean="0"/>
              <a:t>noncopyable</a:t>
            </a:r>
            <a:r>
              <a:rPr lang="zh-CN" altLang="en-US" sz="2400" dirty="0" smtClean="0"/>
              <a:t>简化实现</a:t>
            </a:r>
            <a:endParaRPr lang="en-US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noncopyable</a:t>
            </a:r>
            <a:r>
              <a:rPr lang="en-US" dirty="0" smtClean="0"/>
              <a:t>/singleton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 smtClean="0"/>
              <a:t>单例模式</a:t>
            </a:r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r>
              <a:rPr lang="zh-CN" altLang="en-US" sz="2400" dirty="0"/>
              <a:t>声</a:t>
            </a:r>
            <a:r>
              <a:rPr lang="zh-CN" altLang="en-US" sz="2400" dirty="0" smtClean="0"/>
              <a:t>明</a:t>
            </a:r>
            <a:r>
              <a:rPr lang="en-US" altLang="zh-CN" sz="2400" dirty="0" smtClean="0"/>
              <a:t>boost::details::pool::</a:t>
            </a:r>
            <a:r>
              <a:rPr lang="en-US" altLang="zh-CN" sz="2400" dirty="0" err="1" smtClean="0"/>
              <a:t>singleton_default</a:t>
            </a:r>
            <a:r>
              <a:rPr lang="en-US" altLang="zh-CN" sz="2400" dirty="0" smtClean="0"/>
              <a:t>&lt;T&gt;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pPr marL="723900" lvl="1" indent="-368300"/>
            <a:r>
              <a:rPr lang="zh-CN" altLang="en-US" sz="2400" dirty="0"/>
              <a:t>或</a:t>
            </a:r>
            <a:r>
              <a:rPr lang="zh-CN" altLang="en-US" sz="2400" dirty="0" smtClean="0"/>
              <a:t>者继承</a:t>
            </a:r>
            <a:r>
              <a:rPr lang="en-US" altLang="zh-CN" sz="2400" dirty="0" smtClean="0"/>
              <a:t>boost::serialization::singleton&lt;T&gt;</a:t>
            </a:r>
          </a:p>
          <a:p>
            <a:pPr marL="355600" lvl="1" indent="0">
              <a:buNone/>
            </a:pPr>
            <a:r>
              <a:rPr lang="en-US" sz="2400" dirty="0" smtClean="0"/>
              <a:t>	</a:t>
            </a:r>
            <a:r>
              <a:rPr lang="zh-CN" altLang="en-US" sz="1800" dirty="0" smtClean="0"/>
              <a:t>必须有默认构造函数</a:t>
            </a:r>
            <a:endParaRPr lang="en-US" sz="1800" dirty="0"/>
          </a:p>
          <a:p>
            <a:pPr marL="723900" lvl="1" indent="-368300"/>
            <a:endParaRPr lang="en-US" sz="1400" dirty="0" smtClean="0"/>
          </a:p>
          <a:p>
            <a:pPr marL="723900" lvl="1" indent="-368300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boost::</a:t>
            </a:r>
            <a:r>
              <a:rPr lang="en-US" altLang="zh-CN" sz="2400" dirty="0" err="1" smtClean="0"/>
              <a:t>noncopyable+boost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shared_ptr</a:t>
            </a:r>
            <a:r>
              <a:rPr lang="zh-CN" altLang="en-US" sz="2400" dirty="0" smtClean="0"/>
              <a:t>组合实现自己的</a:t>
            </a:r>
            <a:r>
              <a:rPr lang="en-US" altLang="zh-CN" sz="2400" dirty="0" smtClean="0"/>
              <a:t>singleton</a:t>
            </a:r>
            <a:endParaRPr lang="en-US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noncopyable</a:t>
            </a:r>
            <a:r>
              <a:rPr lang="en-US" dirty="0" smtClean="0"/>
              <a:t>/singleton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8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/optional/</a:t>
            </a:r>
            <a:r>
              <a:rPr lang="en-US" dirty="0" err="1" smtClean="0"/>
              <a:t>tribool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typeof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/>
              <a:t>自</a:t>
            </a:r>
            <a:r>
              <a:rPr lang="zh-CN" altLang="en-US" sz="2400" dirty="0" smtClean="0"/>
              <a:t>动类型推导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::list&lt;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::pair&lt;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::string,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::string&gt;&gt; </a:t>
            </a:r>
            <a:endParaRPr lang="en-US" altLang="zh-CN" sz="1800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BOOST_TYPEOF</a:t>
            </a:r>
            <a:r>
              <a:rPr lang="zh-CN" altLang="en-US" sz="2400" dirty="0" smtClean="0"/>
              <a:t>宏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en-US" altLang="zh-CN" sz="1800" dirty="0" err="1" smtClean="0"/>
              <a:t>c++</a:t>
            </a:r>
            <a:r>
              <a:rPr lang="en-US" altLang="zh-CN" sz="1800" dirty="0" smtClean="0"/>
              <a:t>0x: </a:t>
            </a:r>
            <a:r>
              <a:rPr lang="en-US" altLang="zh-CN" sz="1800" dirty="0" err="1" smtClean="0"/>
              <a:t>decltype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自定义类型需要注册</a:t>
            </a:r>
            <a:endParaRPr lang="en-US" altLang="zh-CN" sz="1800" dirty="0" smtClean="0"/>
          </a:p>
          <a:p>
            <a:pPr marL="723900" lvl="1" indent="-368300"/>
            <a:r>
              <a:rPr lang="en-US" sz="2400" dirty="0" smtClean="0"/>
              <a:t>BOOST_AUTO</a:t>
            </a:r>
            <a:r>
              <a:rPr lang="zh-CN" altLang="en-US" sz="2400" dirty="0" smtClean="0"/>
              <a:t>宏</a:t>
            </a:r>
            <a:endParaRPr lang="en-US" sz="2400" dirty="0" smtClean="0"/>
          </a:p>
          <a:p>
            <a:pPr marL="355600" lvl="1" indent="0">
              <a:buNone/>
            </a:pPr>
            <a:r>
              <a:rPr lang="en-US" sz="2400" dirty="0"/>
              <a:t>	</a:t>
            </a:r>
            <a:r>
              <a:rPr lang="en-US" sz="1800" dirty="0" err="1" smtClean="0"/>
              <a:t>c++</a:t>
            </a:r>
            <a:r>
              <a:rPr lang="en-US" sz="1800" dirty="0" smtClean="0"/>
              <a:t>0x: auto</a:t>
            </a:r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/optional/</a:t>
            </a:r>
            <a:r>
              <a:rPr lang="en-US" dirty="0" err="1" smtClean="0"/>
              <a:t>tribool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optional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-1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 NULL, EOF, string::</a:t>
            </a:r>
            <a:r>
              <a:rPr lang="en-US" altLang="zh-CN" sz="2400" dirty="0" err="1" smtClean="0"/>
              <a:t>npos</a:t>
            </a:r>
            <a:r>
              <a:rPr lang="en-US" altLang="zh-CN" sz="2400" dirty="0" smtClean="0"/>
              <a:t>, vector::end()… </a:t>
            </a:r>
          </a:p>
          <a:p>
            <a:pPr marL="355600" lvl="1" indent="0">
              <a:buNone/>
            </a:pPr>
            <a:endParaRPr lang="en-US" sz="2400" dirty="0" smtClean="0"/>
          </a:p>
          <a:p>
            <a:pPr marL="723900" lvl="1" indent="-368300"/>
            <a:r>
              <a:rPr lang="en-US" altLang="zh-CN" sz="2400" dirty="0"/>
              <a:t>b</a:t>
            </a:r>
            <a:r>
              <a:rPr lang="en-US" altLang="zh-CN" sz="2400" dirty="0" smtClean="0"/>
              <a:t>oost::optional&lt;T&gt;</a:t>
            </a:r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zh-CN" altLang="en-US" sz="1800" dirty="0" smtClean="0"/>
              <a:t>统一的未初始化量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 smtClean="0"/>
              <a:t>	</a:t>
            </a:r>
          </a:p>
          <a:p>
            <a:pPr marL="723900" lvl="1" indent="-368300"/>
            <a:r>
              <a:rPr lang="en-US" altLang="zh-CN" sz="2400" dirty="0" err="1" smtClean="0"/>
              <a:t>make_optional</a:t>
            </a:r>
            <a:endParaRPr lang="en-US" sz="2400" dirty="0" smtClean="0"/>
          </a:p>
          <a:p>
            <a:pPr marL="355600" lvl="1" indent="0">
              <a:buNone/>
            </a:pPr>
            <a:r>
              <a:rPr lang="en-US" sz="2400" dirty="0"/>
              <a:t>	</a:t>
            </a:r>
            <a:r>
              <a:rPr lang="zh-CN" altLang="en-US" sz="1800" dirty="0"/>
              <a:t>配</a:t>
            </a:r>
            <a:r>
              <a:rPr lang="zh-CN" altLang="en-US" sz="1800" dirty="0" smtClean="0"/>
              <a:t>合</a:t>
            </a:r>
            <a:r>
              <a:rPr lang="en-US" altLang="zh-CN" sz="1800" dirty="0" smtClean="0"/>
              <a:t>auto</a:t>
            </a:r>
            <a:r>
              <a:rPr lang="zh-CN" altLang="en-US" sz="1800" dirty="0"/>
              <a:t>使用</a:t>
            </a:r>
            <a:r>
              <a:rPr lang="zh-CN" altLang="en-US" sz="1800" dirty="0" smtClean="0"/>
              <a:t>自动类型推导</a:t>
            </a:r>
            <a:endParaRPr lang="en-US" sz="18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/optional/</a:t>
            </a:r>
            <a:r>
              <a:rPr lang="en-US" dirty="0" err="1" smtClean="0"/>
              <a:t>tribool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tribool</a:t>
            </a:r>
            <a:endParaRPr lang="en-US" dirty="0" smtClean="0"/>
          </a:p>
          <a:p>
            <a:pPr marL="723900" lvl="1" indent="-368300"/>
            <a:endParaRPr lang="en-US" sz="2400" dirty="0" smtClean="0"/>
          </a:p>
          <a:p>
            <a:pPr marL="723900" lvl="1" indent="-368300"/>
            <a:r>
              <a:rPr lang="zh-CN" altLang="en-US" sz="2400" dirty="0"/>
              <a:t>三</a:t>
            </a:r>
            <a:r>
              <a:rPr lang="zh-CN" altLang="en-US" sz="2400" dirty="0" smtClean="0"/>
              <a:t>态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true, false, indeterminate</a:t>
            </a:r>
          </a:p>
          <a:p>
            <a:pPr marL="723900" lvl="1" indent="-368300"/>
            <a:r>
              <a:rPr lang="en-US" altLang="zh-CN" sz="2400" dirty="0" smtClean="0"/>
              <a:t>SQL</a:t>
            </a:r>
            <a:r>
              <a:rPr lang="zh-CN" altLang="en-US" sz="2400" dirty="0" smtClean="0"/>
              <a:t>运算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en.wikipedia.org/wiki/Three-valued_logic</a:t>
            </a:r>
            <a:endParaRPr lang="en-US" altLang="zh-CN" sz="1800" dirty="0" smtClean="0"/>
          </a:p>
          <a:p>
            <a:pPr marL="355600" lvl="1" indent="0">
              <a:buNone/>
            </a:pPr>
            <a:endParaRPr lang="en-US" sz="2400" dirty="0" smtClean="0"/>
          </a:p>
          <a:p>
            <a:pPr marL="723900" lvl="1" indent="-368300"/>
            <a:r>
              <a:rPr lang="en-US" altLang="zh-CN" sz="2400" dirty="0" smtClean="0"/>
              <a:t>indeterminate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55600" lvl="1" indent="0">
              <a:buNone/>
            </a:pPr>
            <a:r>
              <a:rPr lang="en-US" altLang="zh-CN" sz="2400" dirty="0"/>
              <a:t>	</a:t>
            </a:r>
            <a:r>
              <a:rPr lang="zh-CN" altLang="en-US" sz="1800" dirty="0" smtClean="0"/>
              <a:t>任何逻辑判断都不成立</a:t>
            </a:r>
            <a:endParaRPr lang="en-US" altLang="zh-CN" sz="1800" dirty="0" smtClean="0"/>
          </a:p>
          <a:p>
            <a:pPr marL="3556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indeterminate  || true == true</a:t>
            </a:r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en-US" altLang="zh-CN" sz="1800" dirty="0" smtClean="0"/>
              <a:t>indeterminate </a:t>
            </a:r>
            <a:r>
              <a:rPr lang="en-US" sz="1800" dirty="0" smtClean="0"/>
              <a:t>&amp;&amp; false == false</a:t>
            </a:r>
          </a:p>
          <a:p>
            <a:pPr marL="3556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! indeterminate = indeterminate</a:t>
            </a:r>
            <a:endParaRPr lang="en-US" sz="1800" dirty="0"/>
          </a:p>
          <a:p>
            <a:pPr marL="355600" lvl="1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0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typeof</a:t>
            </a:r>
            <a:r>
              <a:rPr lang="en-US" altLang="zh-CN" dirty="0"/>
              <a:t>/optional/</a:t>
            </a:r>
            <a:r>
              <a:rPr lang="en-US" altLang="zh-CN" dirty="0" err="1"/>
              <a:t>tribool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723900" lvl="1" indent="-368300"/>
            <a:endParaRPr lang="en-US" sz="2400" dirty="0" smtClean="0"/>
          </a:p>
          <a:p>
            <a:pPr marL="723900" lvl="1" indent="-368300"/>
            <a:endParaRPr lang="en-US" altLang="zh-CN" sz="2400" dirty="0" smtClean="0"/>
          </a:p>
          <a:p>
            <a:pPr marL="723900" lvl="1" indent="-368300"/>
            <a:endParaRPr lang="en-US" altLang="zh-CN" sz="2400" dirty="0" smtClean="0"/>
          </a:p>
          <a:p>
            <a:pPr marL="266700" indent="0">
              <a:buNone/>
            </a:pPr>
            <a:endParaRPr lang="en-US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55032"/>
      </p:ext>
    </p:extLst>
  </p:cSld>
  <p:clrMapOvr>
    <a:masterClrMapping/>
  </p:clrMapOvr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b17d87-4c73-4408-bf5c-e954fa7f562e">AQ7EPMACNK3R-116-90</_dlc_DocId>
    <_dlc_DocIdUrl xmlns="0fb17d87-4c73-4408-bf5c-e954fa7f562e">
      <Url>http://tw.ishare2.trendmicro.com/sites/coretecheng/Frontend/ThreatSolution/CDC/_layouts/DocIdRedir.aspx?ID=AQ7EPMACNK3R-116-90</Url>
      <Description>AQ7EPMACNK3R-116-90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9CADA8FB604BBDE8CAA445B8D68F" ma:contentTypeVersion="0" ma:contentTypeDescription="Create a new document." ma:contentTypeScope="" ma:versionID="3a22a13b632bdae2d797a977fcbec8e4">
  <xsd:schema xmlns:xsd="http://www.w3.org/2001/XMLSchema" xmlns:xs="http://www.w3.org/2001/XMLSchema" xmlns:p="http://schemas.microsoft.com/office/2006/metadata/properties" xmlns:ns2="0fb17d87-4c73-4408-bf5c-e954fa7f562e" targetNamespace="http://schemas.microsoft.com/office/2006/metadata/properties" ma:root="true" ma:fieldsID="7635a5278dc560f10bdf602434a011cf" ns2:_="">
    <xsd:import namespace="0fb17d87-4c73-4408-bf5c-e954fa7f5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17d87-4c73-4408-bf5c-e954fa7f56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8191639-3057-4178-A6E9-9D5105949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AA93B-99F0-4824-A8C6-FEF886C71949}">
  <ds:schemaRefs>
    <ds:schemaRef ds:uri="http://schemas.microsoft.com/office/2006/metadata/properties"/>
    <ds:schemaRef ds:uri="http://schemas.microsoft.com/office/infopath/2007/PartnerControls"/>
    <ds:schemaRef ds:uri="0fb17d87-4c73-4408-bf5c-e954fa7f562e"/>
  </ds:schemaRefs>
</ds:datastoreItem>
</file>

<file path=customXml/itemProps3.xml><?xml version="1.0" encoding="utf-8"?>
<ds:datastoreItem xmlns:ds="http://schemas.openxmlformats.org/officeDocument/2006/customXml" ds:itemID="{413719CF-E1AD-4AAC-A60E-4F569E379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17d87-4c73-4408-bf5c-e954fa7f5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546556-DB68-4CAB-BF9F-8C795337FA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4208</TotalTime>
  <Words>453</Words>
  <Application>Microsoft Office PowerPoint</Application>
  <PresentationFormat>On-screen Show (4:3)</PresentationFormat>
  <Paragraphs>242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Trend_General-TMPLT</vt:lpstr>
      <vt:lpstr>Boost Utilities  Multi-Platform Development</vt:lpstr>
      <vt:lpstr>Agenda</vt:lpstr>
      <vt:lpstr>noncopyable/singleton</vt:lpstr>
      <vt:lpstr>noncopyable/singleton</vt:lpstr>
      <vt:lpstr>noncopyable/singleton</vt:lpstr>
      <vt:lpstr>typeof/optional/tribool</vt:lpstr>
      <vt:lpstr>typeof/optional/tribool</vt:lpstr>
      <vt:lpstr>typeof/optional/tribool</vt:lpstr>
      <vt:lpstr>typeof/optional/tribool</vt:lpstr>
      <vt:lpstr>assign/swap/operators</vt:lpstr>
      <vt:lpstr>assign/swap/operators</vt:lpstr>
      <vt:lpstr>assign/swap/operators</vt:lpstr>
      <vt:lpstr>assign/swap/operators</vt:lpstr>
      <vt:lpstr>assign/swap/operators</vt:lpstr>
      <vt:lpstr>assign/swap/operators</vt:lpstr>
      <vt:lpstr>assign/swap/operators</vt:lpstr>
      <vt:lpstr>exception/uuid/config/utility</vt:lpstr>
      <vt:lpstr>exception/uuid/config/utility</vt:lpstr>
      <vt:lpstr>exception/uuid/config/utility</vt:lpstr>
      <vt:lpstr>exception/uuid/config/utility</vt:lpstr>
      <vt:lpstr>exception/uuid/config/utility</vt:lpstr>
      <vt:lpstr>Thank You!</vt:lpstr>
      <vt:lpstr>Backup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Innovation - Sandcastle</dc:title>
  <dc:creator>Justin Wan (RD-CN)</dc:creator>
  <cp:lastModifiedBy>Wayne Sun (RD-CN)</cp:lastModifiedBy>
  <cp:revision>896</cp:revision>
  <dcterms:created xsi:type="dcterms:W3CDTF">2012-05-14T00:31:35Z</dcterms:created>
  <dcterms:modified xsi:type="dcterms:W3CDTF">2014-03-19T08:24:36Z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0x010100083A9CADA8FB604BBDE8CAA445B8D68F</vt:lpwstr>
  </property>
  <property fmtid="{D5CDD505-2E9C-101B-9397-08002B2CF9AE}" pid="3" name="_dlc_DocIdItemGuid">
    <vt:lpwstr>9f74616a-0f45-413e-bd57-9821da17ee9d</vt:lpwstr>
  </property>
</Properties>
</file>