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5"/>
  </p:sldMasterIdLst>
  <p:notesMasterIdLst>
    <p:notesMasterId r:id="rId20"/>
  </p:notesMasterIdLst>
  <p:handoutMasterIdLst>
    <p:handoutMasterId r:id="rId21"/>
  </p:handoutMasterIdLst>
  <p:sldIdLst>
    <p:sldId id="266" r:id="rId6"/>
    <p:sldId id="410" r:id="rId7"/>
    <p:sldId id="443" r:id="rId8"/>
    <p:sldId id="411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302" r:id="rId18"/>
    <p:sldId id="331" r:id="rId19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800000"/>
    <a:srgbClr val="996633"/>
    <a:srgbClr val="99CC00"/>
    <a:srgbClr val="CCFF66"/>
    <a:srgbClr val="DDDDDD"/>
    <a:srgbClr val="B2B2B2"/>
    <a:srgbClr val="EAEAEA"/>
    <a:srgbClr val="000000"/>
    <a:srgbClr val="96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5455" autoAdjust="0"/>
  </p:normalViewPr>
  <p:slideViewPr>
    <p:cSldViewPr snapToGrid="0" showGuides="1">
      <p:cViewPr varScale="1">
        <p:scale>
          <a:sx n="75" d="100"/>
          <a:sy n="75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10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23FD1BB4-CFA6-485E-A17F-D6497C6DC719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316406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EABE2359-44CF-4A5B-9D05-7890E6C1B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19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8FD772F-022A-43FB-ADB5-FCDE7C9E482C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505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15C239E-3C96-4CE4-BCC3-7E5EB9073E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46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60DE63-EAE8-47C8-B220-6813AA5D1216}" type="datetime1">
              <a:rPr lang="en-US" smtClean="0"/>
              <a:pPr/>
              <a:t>4/10/2014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30D5E-084B-41D7-9B9C-BB4777BDF016}" type="slidenum">
              <a:rPr lang="en-US"/>
              <a:pPr/>
              <a:t>13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43692A6-C5EE-4971-B280-F89F2F240D34}" type="datetime1">
              <a:rPr lang="en-US" smtClean="0"/>
              <a:pPr/>
              <a:t>4/10/2014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FD772F-022A-43FB-ADB5-FCDE7C9E482C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_cover_96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447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5296201" y="6498945"/>
            <a:ext cx="1089431" cy="2190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E264306B-523A-F745-9C45-C455E08223C8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20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480416" y="6506524"/>
            <a:ext cx="2663584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B7A4FF15-4781-9E4D-871D-31952D42A0D3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07634"/>
            <a:ext cx="9144000" cy="170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D9F73309-2F8E-1042-BAE1-9C4A16973CEF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gend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772286"/>
            <a:ext cx="9142858" cy="2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B1526EC2-5697-524A-8330-A6FAC91C8AD2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end_Abstract_divi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0A39E2DC-0BCE-1D4E-B1DD-98B60F29020F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You_960x72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7EE0CCF7-FEF8-F846-A8E9-9E240DB036DA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CF85ACE-72B6-D642-ADC8-79393EF6AB6B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E9C95C45-B8C6-3D46-8B54-EB71BB2DBE9C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97AA826-FEAF-7A46-A3D9-C347FDEC4142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7092" y="269316"/>
            <a:ext cx="8100522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86" r:id="rId3"/>
    <p:sldLayoutId id="2147483688" r:id="rId4"/>
    <p:sldLayoutId id="2147483655" r:id="rId5"/>
    <p:sldLayoutId id="2147483687" r:id="rId6"/>
    <p:sldLayoutId id="2147483656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401479" y="5019675"/>
            <a:ext cx="4972838" cy="9525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/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Joshua Zhang</a:t>
            </a:r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4</a:t>
            </a:r>
            <a:r>
              <a:rPr lang="en-US" dirty="0" smtClean="0">
                <a:solidFill>
                  <a:srgbClr val="800000"/>
                </a:solidFill>
              </a:rPr>
              <a:t>/10/2014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400837" y="2105901"/>
            <a:ext cx="7828763" cy="1607127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String</a:t>
            </a:r>
            <a:r>
              <a:rPr lang="en-US" sz="5400" b="1" dirty="0" smtClean="0">
                <a:solidFill>
                  <a:srgbClr val="C00000"/>
                </a:solidFill>
              </a:rPr>
              <a:t/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Multi-Platform Development</a:t>
            </a:r>
            <a:endParaRPr lang="en-US" sz="2400" b="1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5292C65-34C7-D54B-8DCF-FB5368A2A8E7}" type="datetime1">
              <a:rPr lang="zh-CN" altLang="en-US" smtClean="0"/>
              <a:t>2014/4/10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xpressive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0">
              <a:buNone/>
            </a:pPr>
            <a:r>
              <a:rPr lang="zh-CN" altLang="en-US" sz="2400" dirty="0" smtClean="0"/>
              <a:t>正则表达式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/>
              <a:t>#include &lt;boost/</a:t>
            </a:r>
            <a:r>
              <a:rPr lang="en-US" altLang="zh-CN" sz="2400" dirty="0" err="1"/>
              <a:t>xpressive</a:t>
            </a:r>
            <a:r>
              <a:rPr lang="en-US" altLang="zh-CN" sz="2400" dirty="0"/>
              <a:t>/xpressive_dynamic.hpp</a:t>
            </a:r>
            <a:r>
              <a:rPr lang="en-US" altLang="zh-CN" sz="2400" dirty="0" smtClean="0"/>
              <a:t>&gt;</a:t>
            </a:r>
          </a:p>
          <a:p>
            <a:pPr marL="355600" lvl="1" indent="0">
              <a:buNone/>
            </a:pPr>
            <a:endParaRPr lang="en-US" altLang="zh-CN" sz="2400" dirty="0" smtClean="0"/>
          </a:p>
          <a:p>
            <a:pPr marL="355600" lvl="1" indent="0">
              <a:buNone/>
            </a:pPr>
            <a:r>
              <a:rPr lang="zh-CN" altLang="en-US" sz="2400" dirty="0" smtClean="0"/>
              <a:t>基本语法：</a:t>
            </a:r>
            <a:r>
              <a:rPr lang="en-US" altLang="zh-CN" sz="2400" dirty="0" smtClean="0"/>
              <a:t>P205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.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^</a:t>
            </a:r>
          </a:p>
          <a:p>
            <a:pPr marL="355600" lvl="1" indent="0">
              <a:buNone/>
            </a:pPr>
            <a:r>
              <a:rPr lang="en-US" altLang="zh-CN" sz="2400" dirty="0"/>
              <a:t>$</a:t>
            </a:r>
            <a:endParaRPr lang="en-US" altLang="zh-C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xpressive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0">
              <a:buNone/>
            </a:pPr>
            <a:r>
              <a:rPr lang="zh-CN" altLang="en-US" sz="2400" dirty="0" smtClean="0"/>
              <a:t>匹配：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 err="1"/>
              <a:t>cregex</a:t>
            </a:r>
            <a:r>
              <a:rPr lang="en-US" altLang="zh-CN" sz="2400" dirty="0"/>
              <a:t> reg1 = </a:t>
            </a:r>
            <a:r>
              <a:rPr lang="en-US" altLang="zh-CN" sz="2400" dirty="0" err="1"/>
              <a:t>cregex</a:t>
            </a:r>
            <a:r>
              <a:rPr lang="en-US" altLang="zh-CN" sz="2400" dirty="0"/>
              <a:t>::compile("</a:t>
            </a:r>
            <a:r>
              <a:rPr lang="en-US" altLang="zh-CN" sz="2400" dirty="0" err="1"/>
              <a:t>a.c</a:t>
            </a:r>
            <a:r>
              <a:rPr lang="en-US" altLang="zh-CN" sz="2400" dirty="0" smtClean="0"/>
              <a:t>");</a:t>
            </a:r>
          </a:p>
          <a:p>
            <a:pPr marL="355600" lvl="1" indent="0">
              <a:buNone/>
            </a:pPr>
            <a:endParaRPr lang="en-US" sz="2400" dirty="0"/>
          </a:p>
          <a:p>
            <a:pPr marL="355600" lvl="1" indent="0">
              <a:buNone/>
            </a:pPr>
            <a:r>
              <a:rPr lang="zh-CN" altLang="en-US" sz="2400" dirty="0" smtClean="0"/>
              <a:t>身份证匹配：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 err="1"/>
              <a:t>cregex</a:t>
            </a:r>
            <a:r>
              <a:rPr lang="en-US" altLang="zh-CN" sz="2400" dirty="0"/>
              <a:t> reg2 = </a:t>
            </a:r>
            <a:r>
              <a:rPr lang="en-US" altLang="zh-CN" sz="2400" dirty="0" err="1"/>
              <a:t>cregex</a:t>
            </a:r>
            <a:r>
              <a:rPr lang="en-US" altLang="zh-CN" sz="2400" dirty="0"/>
              <a:t>::compile</a:t>
            </a:r>
            <a:r>
              <a:rPr lang="en-US" altLang="zh-CN" sz="2400" dirty="0" smtClean="0"/>
              <a:t>(“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\\</a:t>
            </a:r>
            <a:r>
              <a:rPr lang="en-US" altLang="zh-CN" sz="2400" dirty="0"/>
              <a:t>d{6}(1|2)\\d{3}(0|1)\\d[0-3]\\d\\d{3}(X|\\d)",icase</a:t>
            </a:r>
            <a:r>
              <a:rPr lang="en-US" altLang="zh-CN" sz="2400" dirty="0" smtClean="0"/>
              <a:t>);</a:t>
            </a:r>
          </a:p>
          <a:p>
            <a:pPr marL="355600" lvl="1" indent="0">
              <a:buNone/>
            </a:pPr>
            <a:endParaRPr lang="en-US" sz="2400" dirty="0"/>
          </a:p>
          <a:p>
            <a:pPr marL="355600" lvl="1" indent="0">
              <a:buNone/>
            </a:pPr>
            <a:r>
              <a:rPr lang="en-US" altLang="zh-CN" sz="2400" dirty="0" smtClean="0"/>
              <a:t>example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xpressive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搜索：</a:t>
            </a:r>
            <a:endParaRPr lang="en-US" altLang="zh-CN" sz="2400" dirty="0" smtClean="0"/>
          </a:p>
          <a:p>
            <a:r>
              <a:rPr lang="en-US" altLang="zh-CN" dirty="0" err="1"/>
              <a:t>cregex</a:t>
            </a:r>
            <a:r>
              <a:rPr lang="en-US" altLang="zh-CN" dirty="0"/>
              <a:t> reg3 = </a:t>
            </a:r>
            <a:r>
              <a:rPr lang="en-US" altLang="zh-CN" dirty="0" err="1"/>
              <a:t>cregex</a:t>
            </a:r>
            <a:r>
              <a:rPr lang="en-US" altLang="zh-CN" dirty="0"/>
              <a:t>::compile("(Life)-(.{4})", </a:t>
            </a:r>
            <a:r>
              <a:rPr lang="en-US" altLang="zh-CN" dirty="0" err="1"/>
              <a:t>icase</a:t>
            </a:r>
            <a:r>
              <a:rPr lang="en-US" altLang="zh-CN" dirty="0" smtClean="0"/>
              <a:t>);</a:t>
            </a:r>
          </a:p>
          <a:p>
            <a:r>
              <a:rPr lang="en-US" altLang="zh-CN" sz="2400" dirty="0"/>
              <a:t>example</a:t>
            </a:r>
            <a:endParaRPr lang="en-US" altLang="zh-CN" sz="2400" dirty="0" smtClean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You!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55F47AC-54AF-4F48-8E56-84412C8607DC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Divider Subtitle Can </a:t>
            </a:r>
            <a:r>
              <a:rPr lang="en-US" dirty="0"/>
              <a:t>G</a:t>
            </a:r>
            <a:r>
              <a:rPr lang="en-US" dirty="0" smtClean="0"/>
              <a:t>o </a:t>
            </a:r>
            <a:r>
              <a:rPr lang="en-US" dirty="0"/>
              <a:t>H</a:t>
            </a:r>
            <a:r>
              <a:rPr lang="en-US" dirty="0" smtClean="0"/>
              <a:t>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Backup Slides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6AD6CD2-FCC9-D242-93B0-EDCDC181FC66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lexical_cast</a:t>
            </a:r>
            <a:endParaRPr lang="en-US" altLang="zh-CN" dirty="0" smtClean="0"/>
          </a:p>
          <a:p>
            <a:r>
              <a:rPr lang="en-US" altLang="zh-CN" dirty="0" smtClean="0"/>
              <a:t>Format</a:t>
            </a:r>
          </a:p>
          <a:p>
            <a:r>
              <a:rPr lang="en-US" altLang="zh-CN" dirty="0" err="1" smtClean="0"/>
              <a:t>Tokenizer</a:t>
            </a:r>
            <a:endParaRPr lang="en-US" altLang="zh-CN" dirty="0" smtClean="0"/>
          </a:p>
          <a:p>
            <a:r>
              <a:rPr lang="en-US" altLang="zh-CN" dirty="0" err="1" smtClean="0"/>
              <a:t>String_algo</a:t>
            </a:r>
            <a:r>
              <a:rPr lang="en-US" altLang="zh-CN" dirty="0" smtClean="0"/>
              <a:t>*</a:t>
            </a:r>
          </a:p>
          <a:p>
            <a:r>
              <a:rPr lang="en-US" altLang="zh-CN" dirty="0" err="1"/>
              <a:t>xpressive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F70D050-E4CB-EE4A-A154-C1F3CA566703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lexical_cast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主要用于字面量转换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似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atoi</a:t>
            </a:r>
            <a:r>
              <a:rPr lang="zh-CN" altLang="en-US" dirty="0" smtClean="0"/>
              <a:t>，进行字符串，整型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浮点数间的字面转换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/>
              <a:t>#include &lt;boost/lexical_cast.hpp&gt;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lexical_cast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3050" y="1381182"/>
            <a:ext cx="9732010" cy="4463605"/>
          </a:xfrm>
        </p:spPr>
        <p:txBody>
          <a:bodyPr/>
          <a:lstStyle/>
          <a:p>
            <a:pPr marL="266700" indent="0">
              <a:buNone/>
            </a:pPr>
            <a:r>
              <a:rPr lang="en-US" dirty="0" smtClean="0"/>
              <a:t>BOOST_ASSERT(</a:t>
            </a:r>
            <a:r>
              <a:rPr lang="en-US" dirty="0" err="1" smtClean="0"/>
              <a:t>lexical_cast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/>
              <a:t>&gt;("100") == 100);</a:t>
            </a:r>
          </a:p>
          <a:p>
            <a:pPr marL="266700" indent="0">
              <a:buNone/>
            </a:pPr>
            <a:endParaRPr lang="en-US" dirty="0" smtClean="0"/>
          </a:p>
          <a:p>
            <a:pPr marL="266700" indent="0">
              <a:buNone/>
            </a:pPr>
            <a:r>
              <a:rPr lang="en-US" dirty="0" smtClean="0"/>
              <a:t>BOOST_ASSERT(</a:t>
            </a:r>
            <a:r>
              <a:rPr lang="en-US" dirty="0" err="1" smtClean="0"/>
              <a:t>lexical_cast</a:t>
            </a:r>
            <a:r>
              <a:rPr lang="en-US" dirty="0" smtClean="0"/>
              <a:t>&lt;double</a:t>
            </a:r>
            <a:r>
              <a:rPr lang="en-US" dirty="0"/>
              <a:t>&gt;("3.14159") == 3.14159);</a:t>
            </a:r>
          </a:p>
          <a:p>
            <a:pPr marL="266700" indent="0">
              <a:buNone/>
            </a:pPr>
            <a:endParaRPr lang="en-US" dirty="0" smtClean="0"/>
          </a:p>
          <a:p>
            <a:pPr marL="266700" indent="0">
              <a:buNone/>
            </a:pPr>
            <a:r>
              <a:rPr lang="en-US" dirty="0" smtClean="0"/>
              <a:t>BOOST_ASSERT(</a:t>
            </a:r>
            <a:r>
              <a:rPr lang="en-US" dirty="0" err="1" smtClean="0"/>
              <a:t>lexical_cast</a:t>
            </a:r>
            <a:r>
              <a:rPr lang="en-US" dirty="0" smtClean="0"/>
              <a:t>&lt;string</a:t>
            </a:r>
            <a:r>
              <a:rPr lang="en-US" dirty="0"/>
              <a:t>&gt;(456) == "456");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lexical_cast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 </a:t>
            </a:r>
            <a:r>
              <a:rPr lang="en-US" altLang="zh-CN" dirty="0" err="1" smtClean="0"/>
              <a:t>bad_lexical_cast</a:t>
            </a:r>
            <a:endParaRPr lang="en-US" altLang="zh-CN" dirty="0"/>
          </a:p>
          <a:p>
            <a:r>
              <a:rPr lang="en-US" altLang="zh-CN" dirty="0" smtClean="0"/>
              <a:t>String -&gt; </a:t>
            </a:r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法转换非数字字符：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123L</a:t>
            </a:r>
          </a:p>
          <a:p>
            <a:pPr lvl="1"/>
            <a:r>
              <a:rPr lang="en-US" altLang="zh-CN" dirty="0" smtClean="0"/>
              <a:t>0x100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0">
              <a:buNone/>
            </a:pPr>
            <a:r>
              <a:rPr lang="zh-CN" altLang="en-US" dirty="0" smtClean="0"/>
              <a:t>简化输出流</a:t>
            </a:r>
            <a:endParaRPr lang="en-US" altLang="zh-CN" dirty="0" smtClean="0"/>
          </a:p>
          <a:p>
            <a:pPr marL="266700" indent="0">
              <a:buNone/>
            </a:pPr>
            <a:r>
              <a:rPr lang="zh-CN" altLang="en-US" dirty="0" smtClean="0"/>
              <a:t>实现类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的格式化输出</a:t>
            </a:r>
            <a:endParaRPr lang="en-US" altLang="zh-CN" dirty="0" smtClean="0"/>
          </a:p>
          <a:p>
            <a:pPr marL="266700" indent="0">
              <a:buNone/>
            </a:pPr>
            <a:r>
              <a:rPr lang="zh-CN" altLang="en-US" dirty="0"/>
              <a:t>类</a:t>
            </a:r>
            <a:r>
              <a:rPr lang="zh-CN" altLang="en-US" dirty="0" smtClean="0"/>
              <a:t>型安全</a:t>
            </a:r>
            <a:endParaRPr lang="en-US" dirty="0" smtClean="0"/>
          </a:p>
          <a:p>
            <a:r>
              <a:rPr lang="en-US" altLang="zh-CN" dirty="0"/>
              <a:t>#include &lt;boost/format.hpp&gt;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381182"/>
            <a:ext cx="9306560" cy="4463605"/>
          </a:xfrm>
        </p:spPr>
        <p:txBody>
          <a:bodyPr/>
          <a:lstStyle/>
          <a:p>
            <a:r>
              <a:rPr lang="zh-CN" altLang="en-US" dirty="0" smtClean="0"/>
              <a:t>重载 </a:t>
            </a:r>
            <a:r>
              <a:rPr lang="en-US" altLang="zh-CN" dirty="0" smtClean="0"/>
              <a:t>operator% </a:t>
            </a:r>
            <a:r>
              <a:rPr lang="zh-CN" altLang="en-US" dirty="0" smtClean="0"/>
              <a:t>作为参数输出符</a:t>
            </a:r>
            <a:endParaRPr lang="pt-BR" altLang="zh-CN" dirty="0" smtClean="0"/>
          </a:p>
          <a:p>
            <a:endParaRPr lang="pt-BR" altLang="zh-CN" dirty="0"/>
          </a:p>
          <a:p>
            <a:r>
              <a:rPr lang="pt-BR" altLang="zh-CN" dirty="0" smtClean="0"/>
              <a:t>format </a:t>
            </a:r>
            <a:r>
              <a:rPr lang="pt-BR" altLang="zh-CN" dirty="0"/>
              <a:t>fmt1 = format("%s:%d+%d=%d\n") %"sum" % 1 % 2 % (1+2);</a:t>
            </a:r>
          </a:p>
          <a:p>
            <a:r>
              <a:rPr lang="en-US" altLang="zh-CN" dirty="0" smtClean="0"/>
              <a:t>BOOST_ASSERT(fmt1.str</a:t>
            </a:r>
            <a:r>
              <a:rPr lang="en-US" altLang="zh-CN" dirty="0"/>
              <a:t>() == string("sum:1+2=3\n"));</a:t>
            </a:r>
            <a:endParaRPr lang="en-US" dirty="0" smtClean="0"/>
          </a:p>
          <a:p>
            <a:r>
              <a:rPr lang="en-US" altLang="zh-CN" dirty="0" smtClean="0"/>
              <a:t>example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tokenizer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将一个字符串分解成多个单词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355600" lvl="1" indent="0">
              <a:buNone/>
            </a:pPr>
            <a:r>
              <a:rPr lang="en-US" altLang="zh-CN" dirty="0"/>
              <a:t>#include &lt;boost/tokenizer.hpp</a:t>
            </a:r>
            <a:r>
              <a:rPr lang="en-US" altLang="zh-CN" dirty="0" smtClean="0"/>
              <a:t>&gt;</a:t>
            </a:r>
          </a:p>
          <a:p>
            <a:pPr marL="355600" lvl="1" indent="0">
              <a:buNone/>
            </a:pPr>
            <a:endParaRPr lang="en-US" dirty="0" smtClean="0"/>
          </a:p>
          <a:p>
            <a:pPr marL="355600" lvl="1" indent="0">
              <a:buNone/>
            </a:pPr>
            <a:endParaRPr lang="en-US" dirty="0" smtClean="0"/>
          </a:p>
          <a:p>
            <a:pPr marL="812800" lvl="1" indent="-457200">
              <a:buFont typeface="+mj-lt"/>
              <a:buAutoNum type="arabicPeriod"/>
            </a:pPr>
            <a:r>
              <a:rPr lang="en-US" dirty="0" err="1" smtClean="0"/>
              <a:t>char_separator</a:t>
            </a:r>
            <a:r>
              <a:rPr lang="en-US" dirty="0"/>
              <a:t> </a:t>
            </a:r>
            <a:r>
              <a:rPr lang="zh-CN" altLang="en-US" dirty="0" smtClean="0"/>
              <a:t>字符集分割符</a:t>
            </a:r>
            <a:endParaRPr lang="en-US" dirty="0"/>
          </a:p>
          <a:p>
            <a:pPr marL="812800" lvl="1" indent="-457200">
              <a:buFont typeface="+mj-lt"/>
              <a:buAutoNum type="arabicPeriod"/>
            </a:pPr>
            <a:r>
              <a:rPr lang="en-US" altLang="zh-CN" dirty="0" err="1" smtClean="0"/>
              <a:t>escaped_list_separator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812800" lvl="1" indent="-457200">
              <a:buFont typeface="+mj-lt"/>
              <a:buAutoNum type="arabicPeriod"/>
            </a:pPr>
            <a:r>
              <a:rPr lang="en-US" altLang="zh-CN" dirty="0" err="1" smtClean="0"/>
              <a:t>offset_separator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偏移量分词，用于平格式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2014/4/10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A9CADA8FB604BBDE8CAA445B8D68F" ma:contentTypeVersion="0" ma:contentTypeDescription="Create a new document." ma:contentTypeScope="" ma:versionID="3a22a13b632bdae2d797a977fcbec8e4">
  <xsd:schema xmlns:xsd="http://www.w3.org/2001/XMLSchema" xmlns:xs="http://www.w3.org/2001/XMLSchema" xmlns:p="http://schemas.microsoft.com/office/2006/metadata/properties" xmlns:ns2="0fb17d87-4c73-4408-bf5c-e954fa7f562e" targetNamespace="http://schemas.microsoft.com/office/2006/metadata/properties" ma:root="true" ma:fieldsID="7635a5278dc560f10bdf602434a011cf" ns2:_="">
    <xsd:import namespace="0fb17d87-4c73-4408-bf5c-e954fa7f56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17d87-4c73-4408-bf5c-e954fa7f56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fb17d87-4c73-4408-bf5c-e954fa7f562e">AQ7EPMACNK3R-116-90</_dlc_DocId>
    <_dlc_DocIdUrl xmlns="0fb17d87-4c73-4408-bf5c-e954fa7f562e">
      <Url>http://tw.ishare2.trendmicro.com/sites/coretecheng/Frontend/ThreatSolution/CDC/_layouts/DocIdRedir.aspx?ID=AQ7EPMACNK3R-116-90</Url>
      <Description>AQ7EPMACNK3R-116-90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13719CF-E1AD-4AAC-A60E-4F569E379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17d87-4c73-4408-bf5c-e954fa7f5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BAA93B-99F0-4824-A8C6-FEF886C71949}">
  <ds:schemaRefs>
    <ds:schemaRef ds:uri="http://schemas.microsoft.com/office/2006/metadata/properties"/>
    <ds:schemaRef ds:uri="http://schemas.microsoft.com/office/infopath/2007/PartnerControls"/>
    <ds:schemaRef ds:uri="0fb17d87-4c73-4408-bf5c-e954fa7f562e"/>
  </ds:schemaRefs>
</ds:datastoreItem>
</file>

<file path=customXml/itemProps3.xml><?xml version="1.0" encoding="utf-8"?>
<ds:datastoreItem xmlns:ds="http://schemas.openxmlformats.org/officeDocument/2006/customXml" ds:itemID="{68191639-3057-4178-A6E9-9D5105949E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546556-DB68-4CAB-BF9F-8C795337FA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4287</TotalTime>
  <Words>473</Words>
  <Application>Microsoft Office PowerPoint</Application>
  <PresentationFormat>On-screen Show (4:3)</PresentationFormat>
  <Paragraphs>129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Trend_General-TMPLT</vt:lpstr>
      <vt:lpstr>String Multi-Platform Development</vt:lpstr>
      <vt:lpstr>Agenda</vt:lpstr>
      <vt:lpstr>lexical_cast</vt:lpstr>
      <vt:lpstr>lexical_cast</vt:lpstr>
      <vt:lpstr>lexical_cast</vt:lpstr>
      <vt:lpstr>format</vt:lpstr>
      <vt:lpstr>format</vt:lpstr>
      <vt:lpstr>tokenizer</vt:lpstr>
      <vt:lpstr>tokenizer</vt:lpstr>
      <vt:lpstr>xpressive</vt:lpstr>
      <vt:lpstr>xpressive</vt:lpstr>
      <vt:lpstr>xpressive</vt:lpstr>
      <vt:lpstr>Thank You!</vt:lpstr>
      <vt:lpstr>Backup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Innovation - Sandcastle</dc:title>
  <dc:creator>Justin Wan (RD-CN)</dc:creator>
  <cp:lastModifiedBy>Joshua  Zhang (RD-CN-INTRN)</cp:lastModifiedBy>
  <cp:revision>902</cp:revision>
  <dcterms:created xsi:type="dcterms:W3CDTF">2012-05-14T00:31:35Z</dcterms:created>
  <dcterms:modified xsi:type="dcterms:W3CDTF">2014-04-10T07:45:25Z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0x010100083A9CADA8FB604BBDE8CAA445B8D68F</vt:lpwstr>
  </property>
  <property fmtid="{D5CDD505-2E9C-101B-9397-08002B2CF9AE}" pid="3" name="_dlc_DocIdItemGuid">
    <vt:lpwstr>9f74616a-0f45-413e-bd57-9821da17ee9d</vt:lpwstr>
  </property>
</Properties>
</file>