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673" r:id="rId6"/>
    <p:sldMasterId id="2147483927" r:id="rId7"/>
    <p:sldMasterId id="2147483939" r:id="rId8"/>
  </p:sldMasterIdLst>
  <p:notesMasterIdLst>
    <p:notesMasterId r:id="rId16"/>
  </p:notesMasterIdLst>
  <p:sldIdLst>
    <p:sldId id="268" r:id="rId9"/>
    <p:sldId id="285" r:id="rId10"/>
    <p:sldId id="286" r:id="rId11"/>
    <p:sldId id="332" r:id="rId12"/>
    <p:sldId id="333" r:id="rId13"/>
    <p:sldId id="334" r:id="rId14"/>
    <p:sldId id="324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prstClr val="red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84615" autoAdjust="0"/>
  </p:normalViewPr>
  <p:slideViewPr>
    <p:cSldViewPr snapToGrid="0" snapToObjects="1">
      <p:cViewPr varScale="1">
        <p:scale>
          <a:sx n="95" d="100"/>
          <a:sy n="95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98439BF-B741-476E-956A-83B1321C9B96}" type="datetimeFigureOut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B5A1F27-11F4-414A-A0CD-42EC2212E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69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CC675E-2514-4EB0-9C57-2AEEA25663E0}" type="slidenum">
              <a:rPr lang="en-US" altLang="zh-CN" smtClean="0">
                <a:latin typeface="Calibri" pitchFamily="34" charset="0"/>
              </a:rPr>
              <a:pPr eaLnBrk="1" hangingPunct="1"/>
              <a:t>1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735F47-E9E6-40B9-A126-512F8A9F9CB3}" type="slidenum">
              <a:rPr lang="en-US" altLang="zh-CN" smtClean="0">
                <a:latin typeface="Calibri" pitchFamily="34" charset="0"/>
              </a:rPr>
              <a:pPr eaLnBrk="1" hangingPunct="1"/>
              <a:t>2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A14DA-C2EC-4ED5-B90A-6C5C38EEA12C}" type="slidenum">
              <a:rPr lang="en-US" altLang="zh-CN" smtClean="0">
                <a:latin typeface="Calibri" pitchFamily="34" charset="0"/>
              </a:rPr>
              <a:pPr eaLnBrk="1" hangingPunct="1"/>
              <a:t>3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A14DA-C2EC-4ED5-B90A-6C5C38EEA12C}" type="slidenum">
              <a:rPr lang="en-US" altLang="zh-CN" smtClean="0">
                <a:latin typeface="Calibri" pitchFamily="34" charset="0"/>
              </a:rPr>
              <a:pPr eaLnBrk="1" hangingPunct="1"/>
              <a:t>4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A14DA-C2EC-4ED5-B90A-6C5C38EEA12C}" type="slidenum">
              <a:rPr lang="en-US" altLang="zh-CN" smtClean="0">
                <a:latin typeface="Calibri" pitchFamily="34" charset="0"/>
              </a:rPr>
              <a:pPr eaLnBrk="1" hangingPunct="1"/>
              <a:t>5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A14DA-C2EC-4ED5-B90A-6C5C38EEA12C}" type="slidenum">
              <a:rPr lang="en-US" altLang="zh-CN" smtClean="0">
                <a:latin typeface="Calibri" pitchFamily="34" charset="0"/>
              </a:rPr>
              <a:pPr eaLnBrk="1" hangingPunct="1"/>
              <a:t>6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2CF8036E-8B7C-4A24-9DD4-C34B26F897C4}" type="slidenum">
              <a:rPr lang="en-US" altLang="zh-CN" smtClean="0">
                <a:solidFill>
                  <a:srgbClr val="000000"/>
                </a:solidFill>
              </a:rPr>
              <a:pPr defTabSz="914400" eaLnBrk="1" hangingPunct="1"/>
              <a:t>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66" descr="title_Enterpris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763"/>
          <p:cNvSpPr>
            <a:spLocks noChangeShapeType="1"/>
          </p:cNvSpPr>
          <p:nvPr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765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600" smtClean="0">
                <a:ea typeface="新細明體" pitchFamily="18" charset="-120"/>
              </a:rPr>
              <a:t>Copyright 2009   Trend Micro Inc.</a:t>
            </a:r>
          </a:p>
        </p:txBody>
      </p:sp>
      <p:pic>
        <p:nvPicPr>
          <p:cNvPr id="7" name="Picture 3767" descr="trend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3"/>
          <a:stretch>
            <a:fillRect/>
          </a:stretch>
        </p:blipFill>
        <p:spPr bwMode="auto">
          <a:xfrm>
            <a:off x="301625" y="263525"/>
            <a:ext cx="31575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BA06FA-07C8-45B7-A653-4F07B5D26EFD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9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8AE6C-9939-4932-8432-46D6C1318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45AB1-863A-4403-B315-EE739919C61D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DE997-1C60-460D-9146-D4254EDFF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7D7D-D0F5-4A44-B9A3-4E631CA7E09F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93525-5AAF-48B5-8BA8-18F8C198F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47700"/>
            <a:ext cx="6718300" cy="7143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38150" y="1543050"/>
            <a:ext cx="6708775" cy="512445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en-US" noProof="0" smtClean="0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9493-B4F3-41FA-960E-7E09217B54DD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C7CA-41D1-4F87-A22D-AD7EB9523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66" descr="title_Enterpris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763"/>
          <p:cNvSpPr>
            <a:spLocks noChangeShapeType="1"/>
          </p:cNvSpPr>
          <p:nvPr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765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600" smtClean="0">
                <a:ea typeface="新細明體" pitchFamily="18" charset="-120"/>
              </a:rPr>
              <a:t>Copyright 2009   Trend Micro Inc.</a:t>
            </a:r>
          </a:p>
        </p:txBody>
      </p:sp>
      <p:pic>
        <p:nvPicPr>
          <p:cNvPr id="7" name="Picture 3767" descr="trend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3"/>
          <a:stretch>
            <a:fillRect/>
          </a:stretch>
        </p:blipFill>
        <p:spPr bwMode="auto">
          <a:xfrm>
            <a:off x="301625" y="263525"/>
            <a:ext cx="31575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9B7235-07CC-48FF-A490-D80723A06CF8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9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58AA-252E-4C69-9401-42D3FCEC9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73C4A-2F8C-4050-80E3-5538EF990E1B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90C75-94E9-4E2A-B5EE-28A2DA592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EF34C-23F6-462C-8E53-C93CC8ED83F0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C33A-581B-4345-BD76-0E463A3CB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42560-C57C-4866-ACF3-69CB99A52B54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ABBA-9BF9-4E8A-B9F7-FC3CA5E55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FD976-45B4-474D-BE0C-3DA5A56B1401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8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1BCE-D4AE-4A2D-A8A7-FD19A0116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40E9-4A88-4AE5-9D1D-2BBBF5CFE673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4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6F1FA-A08B-4AC1-9E93-81B137BC2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93C0-DF3A-4E0F-AB71-64CCD23DEB5E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3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FFED2-4DC8-42CE-B1EB-C48DFA0C3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3BB51-C843-4555-A68C-AF97940B7021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45215-8E72-4911-8BD3-1429A11B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637D3-D356-4446-90E4-25034157971C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B371D-8464-4481-A528-6CD160787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25820-DA4C-404D-9CE7-7965D5E64325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21D7B-0049-46F5-8547-8128D5B26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56135-5EA9-45E4-90B1-7286D7B785E5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153E3-5119-47F1-84D4-D3767B798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F03A5-32BB-4EB4-8A58-6068AB6A5C80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517C-1C38-4036-922A-2F7D8EE17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47700"/>
            <a:ext cx="6718300" cy="7143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38150" y="1543050"/>
            <a:ext cx="6708775" cy="512445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en-US" noProof="0" smtClean="0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A948D-7D6F-4E6E-9BAA-2A78433ACBC1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38F92-E9D0-422F-8CD8-AC1380D82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D0D2BE6-53AD-41C8-B194-45C7407E7A64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25B66BE-4E7B-4B60-AFCD-8AEA917DA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430F920-E3D1-45A2-87FD-3909A70A8318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68DD94-F249-47CE-879C-35E9729A9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BDBF586B-5C48-45D8-A0A0-8C2C071F34E1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6D11BE-BF2D-4006-9A3C-50FE327D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11663"/>
            <a:ext cx="4038600" cy="171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11663"/>
            <a:ext cx="4038600" cy="171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BF41DFC0-9B73-4605-B8CB-278374B7E356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A37A5B4-3E12-40E4-AEE1-0C158FE5B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BF23E1A-45E8-4BC8-A2F2-EF3FF045C02F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072E48-7F50-48F8-9911-18094E1DBD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8C5F8-92D2-43DF-9263-018854DA0AAC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C02AA-0C6D-45B7-AF51-2D5FC9821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6295AAA-23C8-4011-8756-5A7F9D40C1FD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41A9AB-462D-423E-A33A-2FD65E300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7B31E263-78B5-47D0-9020-CABE997F06FD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A2DE57C-2935-439F-B4CC-A1C5C61854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30715F23-ABC0-4A63-A862-7F281446548A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B21F096-2AE1-4B7A-A71E-F84AAA0AC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3095BAA8-0DEC-4270-9E10-5047F078684E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9A94CD-A56E-4C9E-9584-1A1B367A83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2ACD4DA9-9774-4AB1-AE33-70213B5737C2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CFE65A4-3CB8-4C6E-85F1-D9240C1206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08338"/>
            <a:ext cx="2057400" cy="2917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8338"/>
            <a:ext cx="6019800" cy="291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A107DF3-8C0B-4864-9351-7ADA226DC381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21F719-8265-43D3-8E86-DB54E8AA2C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AB2C564B-2C35-4FD2-9BFD-36BB7D736934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569179-1F6B-46F4-8B6F-8E3A9974B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D7E9AC0A-C133-4CD5-BD92-6D4E8130B2A8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9503DF-83E6-4E0F-9911-122AAD383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916A779B-31F7-4F8A-8194-6FEB7F6646B5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4E4460-4D1E-499C-85BB-E4E68913F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564BD6C5-6E07-407E-AFD3-A9EFBDDBC7EC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01F64A7-4872-47CF-B855-33BFF65028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5C300-50C6-4541-8B1F-49B33F66681A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2578-59BD-45AF-8FCB-808E598A2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4F56DC6E-BE10-4835-92E2-424D9AC3CDF5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7C530D-97D0-4990-8181-FEBB565FB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1D3C8E61-264F-4187-AE73-D3233B92ED18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D02566-D42E-4108-B590-0487FCA41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1A04225A-8910-49A5-82AD-23A6F6ED164F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ECD371-95AB-478B-A4CC-F4E02BA26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3BFEFB5-0169-4A0D-A2C1-0FB8B9272DE9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474663-79DD-42E3-9238-C83BE4593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67EA15AE-6119-44C0-8201-695753539555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B324B3-1F2F-4D98-8EF0-CCD47B03C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384291B-ABDA-41BC-9F3D-5A35B24FD03E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0FBF9A3-3A1C-4AF5-A1A4-E02C52FA63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0A80038D-EF0A-4D92-A4F1-8B50C87D8987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 defTabSz="45720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DCE6FFD-2CC0-45FE-AE4B-69BDD63AA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2E23-A639-4604-99F5-F62C348C17D1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8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BD4DA-278C-4E3B-AF68-DCD5C0CFF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AD51E-6329-4335-B7B4-DBE3A2E591B6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4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5126-8152-44F3-A459-0C488729E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9BB34-B394-4EB3-9947-F7A8FB91A090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3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A8C37-BF52-4FB8-B561-ECD10CD6F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A969F-1056-45C8-B519-F939E6A7B39A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FB1C1-C6A9-4462-941C-999418FAE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F6BFC-85F6-4215-91E8-D92B34292799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5E323-6286-47EC-B484-A7E68C0F4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84" descr="subtitl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021" name="Rectangle 58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20000"/>
              </a:spcBef>
              <a:spcAft>
                <a:spcPts val="0"/>
              </a:spcAft>
              <a:defRPr sz="600" b="0">
                <a:solidFill>
                  <a:schemeClr val="bg2"/>
                </a:solidFill>
                <a:latin typeface="+mn-lt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E213207B-842B-41FA-87C4-C52AC7858B1D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1029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pic>
        <p:nvPicPr>
          <p:cNvPr id="1030" name="Picture 586" descr="TM_sma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592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600" smtClean="0">
                <a:ea typeface="新細明體" pitchFamily="18" charset="-120"/>
              </a:rPr>
              <a:t>Copyright 2009   Trend Micro Inc.</a:t>
            </a:r>
          </a:p>
        </p:txBody>
      </p:sp>
      <p:sp>
        <p:nvSpPr>
          <p:cNvPr id="19025" name="Rectangle 59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 b="0">
                <a:latin typeface="+mn-lt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D154028F-F939-4131-9424-DF6B748B9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84" descr="subtitl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9021" name="Rectangle 58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20000"/>
              </a:spcBef>
              <a:spcAft>
                <a:spcPts val="0"/>
              </a:spcAft>
              <a:defRPr sz="600" b="0">
                <a:solidFill>
                  <a:schemeClr val="bg2"/>
                </a:solidFill>
                <a:latin typeface="+mn-lt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4379F4BF-0871-4A65-AC73-59D4819F8052}" type="datetimeFigureOut">
              <a:rPr lang="en-US"/>
              <a:pPr>
                <a:defRPr/>
              </a:pPr>
              <a:t>4/24/2014</a:t>
            </a:fld>
            <a:endParaRPr lang="en-US"/>
          </a:p>
        </p:txBody>
      </p:sp>
      <p:sp>
        <p:nvSpPr>
          <p:cNvPr id="2053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pic>
        <p:nvPicPr>
          <p:cNvPr id="2054" name="Picture 586" descr="TM_sma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592"/>
          <p:cNvSpPr txBox="1">
            <a:spLocks noChangeArrowheads="1"/>
          </p:cNvSpPr>
          <p:nvPr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600" smtClean="0">
                <a:ea typeface="新細明體" pitchFamily="18" charset="-120"/>
              </a:rPr>
              <a:t>Copyright 2009   Trend Micro Inc.</a:t>
            </a:r>
          </a:p>
        </p:txBody>
      </p:sp>
      <p:sp>
        <p:nvSpPr>
          <p:cNvPr id="19025" name="Rectangle 59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 b="0">
                <a:latin typeface="+mn-lt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A655505B-E91B-4995-AD0C-2D20AAF7F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3" descr="divi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8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3076" name="Picture 21" descr="TM_small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96025"/>
            <a:ext cx="990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5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600">
                <a:solidFill>
                  <a:srgbClr val="58595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724968FB-1F82-4A39-B127-2DFBACB52870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sp>
        <p:nvSpPr>
          <p:cNvPr id="307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11663"/>
            <a:ext cx="8229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79" name="Text Box 32"/>
          <p:cNvSpPr txBox="1">
            <a:spLocks noChangeArrowheads="1"/>
          </p:cNvSpPr>
          <p:nvPr userDrawn="1"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600" smtClean="0">
                <a:solidFill>
                  <a:srgbClr val="58595B"/>
                </a:solidFill>
              </a:rPr>
              <a:t>Copyright 2009   Trend Micro Inc.</a:t>
            </a:r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>
                <a:solidFill>
                  <a:srgbClr val="58595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B6EE307-C423-46E6-BF88-F630A637D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vi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600">
                <a:solidFill>
                  <a:srgbClr val="58595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Classification </a:t>
            </a:r>
            <a:fld id="{C14BBF49-47BB-42B7-A377-950DDFE467FC}" type="datetime1">
              <a:rPr lang="en-US" altLang="zh-CN"/>
              <a:pPr>
                <a:defRPr/>
              </a:pPr>
              <a:t>4/24/2014</a:t>
            </a:fld>
            <a:endParaRPr lang="en-US" altLang="zh-CN"/>
          </a:p>
        </p:txBody>
      </p:sp>
      <p:pic>
        <p:nvPicPr>
          <p:cNvPr id="4100" name="Picture 8" descr="TM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4276725"/>
            <a:ext cx="230346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10"/>
          <p:cNvSpPr txBox="1">
            <a:spLocks noChangeArrowheads="1"/>
          </p:cNvSpPr>
          <p:nvPr userDrawn="1"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altLang="zh-CN" sz="600" smtClean="0">
                <a:solidFill>
                  <a:srgbClr val="58595B"/>
                </a:solidFill>
              </a:rPr>
              <a:t>Copyright 2009   Trend Micro Inc.</a:t>
            </a:r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102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>
                <a:solidFill>
                  <a:srgbClr val="58595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B640DA-258A-4E50-AAE1-5ED23170E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600">
          <a:solidFill>
            <a:srgbClr val="6D6F7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Container &amp; Data </a:t>
            </a:r>
            <a:r>
              <a:rPr lang="en-US" altLang="zh-TW" dirty="0" smtClean="0">
                <a:ea typeface="新細明體" pitchFamily="18" charset="-120"/>
              </a:rPr>
              <a:t>structure1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By Jordon Tian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Array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38150" y="1543050"/>
            <a:ext cx="8340725" cy="47117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Array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begin()   end()</a:t>
            </a:r>
          </a:p>
          <a:p>
            <a:pPr lvl="1"/>
            <a:r>
              <a:rPr lang="en-US" altLang="zh-TW" dirty="0" err="1" smtClean="0">
                <a:ea typeface="新細明體" pitchFamily="18" charset="-120"/>
              </a:rPr>
              <a:t>cbegin</a:t>
            </a:r>
            <a:r>
              <a:rPr lang="en-US" altLang="zh-TW" dirty="0" smtClean="0">
                <a:ea typeface="新細明體" pitchFamily="18" charset="-120"/>
              </a:rPr>
              <a:t>()  </a:t>
            </a:r>
            <a:r>
              <a:rPr lang="en-US" altLang="zh-TW" dirty="0" err="1" smtClean="0">
                <a:ea typeface="新細明體" pitchFamily="18" charset="-120"/>
              </a:rPr>
              <a:t>cend</a:t>
            </a:r>
            <a:r>
              <a:rPr lang="en-US" altLang="zh-TW" dirty="0" smtClean="0">
                <a:ea typeface="新細明體" pitchFamily="18" charset="-120"/>
              </a:rPr>
              <a:t>()</a:t>
            </a:r>
          </a:p>
          <a:p>
            <a:pPr lvl="1"/>
            <a:r>
              <a:rPr lang="en-US" altLang="zh-TW" dirty="0" err="1">
                <a:ea typeface="新細明體" pitchFamily="18" charset="-120"/>
              </a:rPr>
              <a:t>r</a:t>
            </a:r>
            <a:r>
              <a:rPr lang="en-US" altLang="zh-TW" dirty="0" err="1" smtClean="0">
                <a:ea typeface="新細明體" pitchFamily="18" charset="-120"/>
              </a:rPr>
              <a:t>begin</a:t>
            </a:r>
            <a:r>
              <a:rPr lang="en-US" altLang="zh-TW" dirty="0" smtClean="0">
                <a:ea typeface="新細明體" pitchFamily="18" charset="-120"/>
              </a:rPr>
              <a:t>()  rend()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ront()   back()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</a:t>
            </a:r>
            <a:r>
              <a:rPr lang="en-US" altLang="zh-TW" dirty="0" smtClean="0">
                <a:ea typeface="新細明體" pitchFamily="18" charset="-120"/>
              </a:rPr>
              <a:t>ize()  </a:t>
            </a:r>
            <a:r>
              <a:rPr lang="en-US" altLang="zh-TW" dirty="0" err="1" smtClean="0">
                <a:ea typeface="新細明體" pitchFamily="18" charset="-120"/>
              </a:rPr>
              <a:t>max_size</a:t>
            </a:r>
            <a:r>
              <a:rPr lang="en-US" altLang="zh-TW" dirty="0" smtClean="0">
                <a:ea typeface="新細明體" pitchFamily="18" charset="-120"/>
              </a:rPr>
              <a:t>()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</a:t>
            </a:r>
            <a:r>
              <a:rPr lang="en-US" altLang="zh-TW" dirty="0" smtClean="0">
                <a:ea typeface="新細明體" pitchFamily="18" charset="-120"/>
              </a:rPr>
              <a:t>mpty()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perator[] at()</a:t>
            </a:r>
          </a:p>
          <a:p>
            <a:r>
              <a:rPr lang="en-US" altLang="zh-CN" dirty="0" smtClean="0">
                <a:ea typeface="宋体" pitchFamily="2" charset="-122"/>
              </a:rPr>
              <a:t>Weakness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Nonsupport: dynamic increase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Nonsupport: assign size and initial value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Nonsupport: iterator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pitchFamily="18" charset="-120"/>
              </a:rPr>
              <a:t>dynamic_bitset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38150" y="1543050"/>
            <a:ext cx="7937500" cy="512445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ynamic size &amp; bit operation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s</a:t>
            </a:r>
            <a:r>
              <a:rPr lang="en-US" altLang="zh-CN" dirty="0" err="1" smtClean="0">
                <a:ea typeface="宋体" pitchFamily="2" charset="-122"/>
              </a:rPr>
              <a:t>td</a:t>
            </a:r>
            <a:r>
              <a:rPr lang="en-US" altLang="zh-CN" dirty="0" smtClean="0">
                <a:ea typeface="宋体" pitchFamily="2" charset="-122"/>
              </a:rPr>
              <a:t>::</a:t>
            </a:r>
            <a:r>
              <a:rPr lang="en-US" altLang="zh-CN" dirty="0" err="1" smtClean="0">
                <a:ea typeface="宋体" pitchFamily="2" charset="-122"/>
              </a:rPr>
              <a:t>bitset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TW" dirty="0" smtClean="0">
                <a:ea typeface="新細明體" pitchFamily="18" charset="-120"/>
              </a:rPr>
              <a:t>Initial and assign</a:t>
            </a:r>
          </a:p>
          <a:p>
            <a:pPr lvl="1"/>
            <a:r>
              <a:rPr lang="en-US" altLang="zh-CN" dirty="0">
                <a:ea typeface="新細明體" pitchFamily="18" charset="-120"/>
              </a:rPr>
              <a:t>t</a:t>
            </a:r>
            <a:r>
              <a:rPr lang="en-US" altLang="zh-CN" dirty="0" smtClean="0">
                <a:ea typeface="新細明體" pitchFamily="18" charset="-120"/>
              </a:rPr>
              <a:t>emplate&lt;</a:t>
            </a:r>
            <a:r>
              <a:rPr lang="en-US" altLang="zh-CN" dirty="0" err="1" smtClean="0">
                <a:ea typeface="新細明體" pitchFamily="18" charset="-120"/>
              </a:rPr>
              <a:t>typename</a:t>
            </a:r>
            <a:r>
              <a:rPr lang="en-US" altLang="zh-CN" dirty="0" smtClean="0">
                <a:ea typeface="新細明體" pitchFamily="18" charset="-120"/>
              </a:rPr>
              <a:t> Block, </a:t>
            </a:r>
            <a:r>
              <a:rPr lang="en-US" altLang="zh-CN" dirty="0" err="1" smtClean="0">
                <a:ea typeface="新細明體" pitchFamily="18" charset="-120"/>
              </a:rPr>
              <a:t>typename</a:t>
            </a:r>
            <a:r>
              <a:rPr lang="en-US" altLang="zh-CN" dirty="0" smtClean="0">
                <a:ea typeface="新細明體" pitchFamily="18" charset="-120"/>
              </a:rPr>
              <a:t> Allocator&gt;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dynamic_bitset</a:t>
            </a:r>
            <a:r>
              <a:rPr lang="en-US" altLang="zh-CN" dirty="0" smtClean="0">
                <a:ea typeface="新細明體" pitchFamily="18" charset="-120"/>
              </a:rPr>
              <a:t>&lt;&gt; db1;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dynamic_bitset</a:t>
            </a:r>
            <a:r>
              <a:rPr lang="en-US" altLang="zh-CN" dirty="0" smtClean="0">
                <a:ea typeface="新細明體" pitchFamily="18" charset="-120"/>
              </a:rPr>
              <a:t>&lt;&gt; db2(10);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dynamic_bitset</a:t>
            </a:r>
            <a:r>
              <a:rPr lang="en-US" altLang="zh-CN" dirty="0" smtClean="0">
                <a:ea typeface="新細明體" pitchFamily="18" charset="-120"/>
              </a:rPr>
              <a:t>&lt;&gt; db3(0x16,BOOST_BINARY(10101));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dynamic_bitset</a:t>
            </a:r>
            <a:r>
              <a:rPr lang="en-US" altLang="zh-CN" dirty="0" smtClean="0">
                <a:ea typeface="新細明體" pitchFamily="18" charset="-120"/>
              </a:rPr>
              <a:t>&lt;&gt; db4(string(“0100”));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dynamic_bitset</a:t>
            </a:r>
            <a:r>
              <a:rPr lang="en-US" altLang="zh-CN" dirty="0" smtClean="0">
                <a:ea typeface="新細明體" pitchFamily="18" charset="-120"/>
              </a:rPr>
              <a:t>&lt;&gt; db5(db3);</a:t>
            </a:r>
          </a:p>
          <a:p>
            <a:pPr lvl="1"/>
            <a:r>
              <a:rPr lang="en-US" altLang="zh-CN" dirty="0" err="1" smtClean="0">
                <a:ea typeface="新細明體" pitchFamily="18" charset="-120"/>
              </a:rPr>
              <a:t>dynamic_bitset</a:t>
            </a:r>
            <a:r>
              <a:rPr lang="en-US" altLang="zh-CN" dirty="0" smtClean="0">
                <a:ea typeface="新細明體" pitchFamily="18" charset="-120"/>
              </a:rPr>
              <a:t>&lt;&gt; db6; db6 = db4;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Operation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esize(),clear(),size(),empty(),test(),any(),none(),count(),set()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Reset(),flip(),</a:t>
            </a:r>
            <a:r>
              <a:rPr lang="en-US" altLang="zh-CN" dirty="0" err="1" smtClean="0">
                <a:ea typeface="宋体" pitchFamily="2" charset="-122"/>
              </a:rPr>
              <a:t>find_first</a:t>
            </a:r>
            <a:r>
              <a:rPr lang="en-US" altLang="zh-CN" dirty="0" smtClean="0">
                <a:ea typeface="宋体" pitchFamily="2" charset="-122"/>
              </a:rPr>
              <a:t>(),</a:t>
            </a:r>
            <a:r>
              <a:rPr lang="en-US" altLang="zh-CN" dirty="0" err="1" smtClean="0">
                <a:ea typeface="宋体" pitchFamily="2" charset="-122"/>
              </a:rPr>
              <a:t>find_next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pos</a:t>
            </a:r>
            <a:r>
              <a:rPr lang="en-US" altLang="zh-CN" dirty="0" smtClean="0">
                <a:ea typeface="宋体" pitchFamily="2" charset="-122"/>
              </a:rPr>
              <a:t>),</a:t>
            </a:r>
            <a:r>
              <a:rPr lang="en-US" altLang="zh-CN" dirty="0" err="1" smtClean="0">
                <a:ea typeface="宋体" pitchFamily="2" charset="-122"/>
              </a:rPr>
              <a:t>to_ulong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unordered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38150" y="1543050"/>
            <a:ext cx="7937500" cy="51244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Hash container</a:t>
            </a:r>
          </a:p>
          <a:p>
            <a:pPr lvl="1"/>
            <a:r>
              <a:rPr lang="en-US" altLang="zh-CN" dirty="0" err="1" smtClean="0">
                <a:ea typeface="宋体" pitchFamily="2" charset="-122"/>
              </a:rPr>
              <a:t>unordered_set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dirty="0" err="1" smtClean="0">
                <a:ea typeface="宋体" pitchFamily="2" charset="-122"/>
              </a:rPr>
              <a:t>unordered_multiset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TW" dirty="0" err="1">
                <a:ea typeface="宋体" pitchFamily="2" charset="-122"/>
              </a:rPr>
              <a:t>u</a:t>
            </a:r>
            <a:r>
              <a:rPr lang="en-US" altLang="zh-TW" dirty="0" err="1" smtClean="0">
                <a:ea typeface="宋体" pitchFamily="2" charset="-122"/>
              </a:rPr>
              <a:t>nordered_map</a:t>
            </a:r>
            <a:r>
              <a:rPr lang="en-US" altLang="zh-TW" dirty="0" smtClean="0">
                <a:ea typeface="宋体" pitchFamily="2" charset="-122"/>
              </a:rPr>
              <a:t>/</a:t>
            </a:r>
            <a:r>
              <a:rPr lang="en-US" altLang="zh-TW" dirty="0" err="1" smtClean="0">
                <a:ea typeface="宋体" pitchFamily="2" charset="-122"/>
              </a:rPr>
              <a:t>unordered_multimap</a:t>
            </a:r>
            <a:endParaRPr lang="en-US" altLang="zh-TW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3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pitchFamily="18" charset="-120"/>
              </a:rPr>
              <a:t>bimap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38150" y="1543050"/>
            <a:ext cx="7937500" cy="51244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Two-way</a:t>
            </a:r>
          </a:p>
          <a:p>
            <a:pPr lvl="1"/>
            <a:r>
              <a:rPr lang="en-US" altLang="zh-TW" dirty="0" err="1" smtClean="0">
                <a:ea typeface="宋体" pitchFamily="2" charset="-122"/>
              </a:rPr>
              <a:t>Bimap.left</a:t>
            </a:r>
            <a:r>
              <a:rPr lang="en-US" altLang="zh-TW" dirty="0" smtClean="0">
                <a:ea typeface="宋体" pitchFamily="2" charset="-122"/>
              </a:rPr>
              <a:t>       map&lt;X,Y&gt;</a:t>
            </a:r>
          </a:p>
          <a:p>
            <a:pPr lvl="1"/>
            <a:r>
              <a:rPr lang="en-US" altLang="zh-TW" dirty="0" err="1" smtClean="0">
                <a:ea typeface="宋体" pitchFamily="2" charset="-122"/>
              </a:rPr>
              <a:t>Bimap.right</a:t>
            </a:r>
            <a:r>
              <a:rPr lang="en-US" altLang="zh-TW" dirty="0" smtClean="0">
                <a:ea typeface="宋体" pitchFamily="2" charset="-122"/>
              </a:rPr>
              <a:t>     map&lt;Y,X&gt;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Return pair&lt;</a:t>
            </a:r>
            <a:r>
              <a:rPr lang="en-US" altLang="zh-TW" dirty="0" err="1" smtClean="0">
                <a:ea typeface="宋体" pitchFamily="2" charset="-122"/>
              </a:rPr>
              <a:t>const,const</a:t>
            </a:r>
            <a:r>
              <a:rPr lang="en-US" altLang="zh-TW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Tagged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Assign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Find and replace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0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新細明體" pitchFamily="18" charset="-120"/>
              </a:rPr>
              <a:t>Circular_buffer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38150" y="1543050"/>
            <a:ext cx="7937500" cy="51244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operation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Operator&lt;,operator&gt;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Loop memory usage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Tagged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Assign</a:t>
            </a:r>
          </a:p>
          <a:p>
            <a:pPr lvl="1"/>
            <a:r>
              <a:rPr lang="en-US" altLang="zh-TW" dirty="0" smtClean="0">
                <a:ea typeface="宋体" pitchFamily="2" charset="-122"/>
              </a:rPr>
              <a:t>Find and replace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0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mtClean="0">
                <a:solidFill>
                  <a:srgbClr val="58595B"/>
                </a:solidFill>
              </a:rPr>
              <a:t>Classification </a:t>
            </a:r>
            <a:fld id="{E562DA23-A2A5-4C2B-8AD3-05F7EFE465D1}" type="datetime1">
              <a:rPr lang="en-US" altLang="zh-CN" smtClean="0">
                <a:solidFill>
                  <a:srgbClr val="58595B"/>
                </a:solidFill>
              </a:rPr>
              <a:pPr eaLnBrk="1" hangingPunct="1"/>
              <a:t>4/24/2014</a:t>
            </a:fld>
            <a:endParaRPr lang="en-US" altLang="zh-CN" smtClean="0">
              <a:solidFill>
                <a:srgbClr val="58595B"/>
              </a:solidFill>
            </a:endParaRPr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13400" y="6473825"/>
            <a:ext cx="269875" cy="184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D79386-8F7C-4BB4-A1B9-50DDEFEEB8E2}" type="slidenum">
              <a:rPr lang="en-US" altLang="zh-CN" smtClean="0">
                <a:solidFill>
                  <a:srgbClr val="58595B"/>
                </a:solidFill>
              </a:rPr>
              <a:pPr eaLnBrk="1" hangingPunct="1"/>
              <a:t>7</a:t>
            </a:fld>
            <a:endParaRPr lang="en-US" altLang="zh-CN" smtClean="0">
              <a:solidFill>
                <a:srgbClr val="5859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- Trend">
  <a:themeElements>
    <a:clrScheme name="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 Template - Trend">
  <a:themeElements>
    <a:clrScheme name="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1_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2_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0E914FC2506499EF22C344C5491A7" ma:contentTypeVersion="0" ma:contentTypeDescription="Create a new document." ma:contentTypeScope="" ma:versionID="151ae1dccc9a0ec928d68728db73db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F11C48-DAED-4485-BA94-68238D7B88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4F681-FAE7-4747-B945-35CD228C4B3C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8D4B08-E081-4099-B21A-8670B1C6595E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FF28172-3B29-42A8-8C22-1820CC38B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trend.thmx</Template>
  <TotalTime>2986</TotalTime>
  <Words>171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Presentation Template - Trend</vt:lpstr>
      <vt:lpstr>1_Presentation Template - Trend</vt:lpstr>
      <vt:lpstr>1_Custom Design</vt:lpstr>
      <vt:lpstr>2_Custom Design</vt:lpstr>
      <vt:lpstr>Container &amp; Data structure1</vt:lpstr>
      <vt:lpstr>Array</vt:lpstr>
      <vt:lpstr>dynamic_bitset</vt:lpstr>
      <vt:lpstr>unordered</vt:lpstr>
      <vt:lpstr>bimap</vt:lpstr>
      <vt:lpstr>Circular_buffer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Jordon Tian (RD-CN)</cp:lastModifiedBy>
  <cp:revision>266</cp:revision>
  <dcterms:created xsi:type="dcterms:W3CDTF">2011-02-22T06:12:20Z</dcterms:created>
  <dcterms:modified xsi:type="dcterms:W3CDTF">2014-04-24T09:18:34Z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ocument Type">
    <vt:lpwstr/>
  </property>
  <property fmtid="{D5CDD505-2E9C-101B-9397-08002B2CF9AE}" pid="4" name="ContentTypeId">
    <vt:lpwstr>0x01010044F0E914FC2506499EF22C344C5491A7</vt:lpwstr>
  </property>
</Properties>
</file>