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5"/>
  </p:sldMasterIdLst>
  <p:notesMasterIdLst>
    <p:notesMasterId r:id="rId15"/>
  </p:notesMasterIdLst>
  <p:handoutMasterIdLst>
    <p:handoutMasterId r:id="rId16"/>
  </p:handoutMasterIdLst>
  <p:sldIdLst>
    <p:sldId id="266" r:id="rId6"/>
    <p:sldId id="410" r:id="rId7"/>
    <p:sldId id="443" r:id="rId8"/>
    <p:sldId id="411" r:id="rId9"/>
    <p:sldId id="444" r:id="rId10"/>
    <p:sldId id="445" r:id="rId11"/>
    <p:sldId id="446" r:id="rId12"/>
    <p:sldId id="447" r:id="rId13"/>
    <p:sldId id="302" r:id="rId1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800000"/>
    <a:srgbClr val="996633"/>
    <a:srgbClr val="99CC00"/>
    <a:srgbClr val="CCFF66"/>
    <a:srgbClr val="DDDDDD"/>
    <a:srgbClr val="B2B2B2"/>
    <a:srgbClr val="EAEAEA"/>
    <a:srgbClr val="000000"/>
    <a:srgbClr val="9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5455" autoAdjust="0"/>
  </p:normalViewPr>
  <p:slideViewPr>
    <p:cSldViewPr snapToGrid="0" showGuides="1">
      <p:cViewPr varScale="1">
        <p:scale>
          <a:sx n="113" d="100"/>
          <a:sy n="113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10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23FD1BB4-CFA6-485E-A17F-D6497C6DC719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316406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EABE2359-44CF-4A5B-9D05-7890E6C1B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19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8FD772F-022A-43FB-ADB5-FCDE7C9E482C}" type="datetime1">
              <a:rPr lang="en-US" smtClean="0"/>
              <a:pPr/>
              <a:t>5/7/2014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505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15C239E-3C96-4CE4-BCC3-7E5EB9073E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6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5/7/2014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30D5E-084B-41D7-9B9C-BB4777BDF016}" type="slidenum">
              <a:rPr lang="en-US"/>
              <a:pPr/>
              <a:t>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3692A6-C5EE-4971-B280-F89F2F240D34}" type="datetime1">
              <a:rPr lang="en-US" smtClean="0"/>
              <a:pPr/>
              <a:t>5/7/2014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264306B-523A-F745-9C45-C455E08223C8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B7A4FF15-4781-9E4D-871D-31952D42A0D3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9F73309-2F8E-1042-BAE1-9C4A16973CEF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1526EC2-5697-524A-8330-A6FAC91C8AD2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0A39E2DC-0BCE-1D4E-B1DD-98B60F29020F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EE0CCF7-FEF8-F846-A8E9-9E240DB036DA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CF85ACE-72B6-D642-ADC8-79393EF6AB6B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E9C95C45-B8C6-3D46-8B54-EB71BB2DBE9C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97AA826-FEAF-7A46-A3D9-C347FDEC4142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86" r:id="rId3"/>
    <p:sldLayoutId id="2147483688" r:id="rId4"/>
    <p:sldLayoutId id="2147483655" r:id="rId5"/>
    <p:sldLayoutId id="2147483687" r:id="rId6"/>
    <p:sldLayoutId id="2147483656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401479" y="5019675"/>
            <a:ext cx="4972838" cy="9525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/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Holley Hu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05/02/2014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400837" y="2105901"/>
            <a:ext cx="7828763" cy="1607127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Algorithm &amp; Math</a:t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Multi-Platform Development</a:t>
            </a:r>
            <a:endParaRPr lang="en-US" sz="2400" b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5292C65-34C7-D54B-8DCF-FB5368A2A8E7}" type="datetime1">
              <a:rPr lang="zh-CN" altLang="en-US" smtClean="0"/>
              <a:t>2014/5/7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58" y="506382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it-IT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oreach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minmax</a:t>
            </a:r>
            <a:endParaRPr lang="en-US" altLang="zh-CN" dirty="0" smtClean="0"/>
          </a:p>
          <a:p>
            <a:r>
              <a:rPr lang="en-US" altLang="zh-CN" dirty="0" err="1" smtClean="0"/>
              <a:t>minmax_element</a:t>
            </a:r>
            <a:endParaRPr lang="en-US" altLang="zh-CN" dirty="0" smtClean="0"/>
          </a:p>
          <a:p>
            <a:r>
              <a:rPr lang="en-US" altLang="zh-CN" dirty="0" smtClean="0"/>
              <a:t>integer</a:t>
            </a:r>
          </a:p>
          <a:p>
            <a:r>
              <a:rPr lang="en-US" altLang="zh-CN" dirty="0" err="1" smtClean="0"/>
              <a:t>crc</a:t>
            </a:r>
            <a:endParaRPr lang="en-US" altLang="zh-CN" dirty="0" smtClean="0"/>
          </a:p>
          <a:p>
            <a:r>
              <a:rPr lang="en-US" dirty="0" smtClean="0"/>
              <a:t>random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Function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</a:t>
            </a:r>
            <a:r>
              <a:rPr lang="en-US" sz="1600" dirty="0" smtClean="0"/>
              <a:t>or loop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Usage</a:t>
            </a:r>
          </a:p>
          <a:p>
            <a:pPr lvl="1"/>
            <a:r>
              <a:rPr lang="en-US" altLang="zh-CN" sz="1600" dirty="0" smtClean="0"/>
              <a:t>&lt;boost/foreach.hpp&gt;</a:t>
            </a:r>
          </a:p>
          <a:p>
            <a:pPr lvl="1"/>
            <a:r>
              <a:rPr lang="en-US" altLang="zh-CN" sz="1600" dirty="0" smtClean="0"/>
              <a:t>BOOST_FOREACH(VAR, COL) or BOOST_REVERSE_FOREACH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Support sequence types</a:t>
            </a:r>
          </a:p>
          <a:p>
            <a:pPr lvl="1"/>
            <a:r>
              <a:rPr lang="en-US" altLang="zh-CN" sz="1600" dirty="0"/>
              <a:t>a</a:t>
            </a:r>
            <a:r>
              <a:rPr lang="en-US" altLang="zh-CN" sz="1600" dirty="0" smtClean="0"/>
              <a:t>ll STL container</a:t>
            </a:r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aw array</a:t>
            </a:r>
          </a:p>
          <a:p>
            <a:pPr lvl="1"/>
            <a:r>
              <a:rPr lang="en-US" altLang="zh-CN" sz="1600" dirty="0" smtClean="0"/>
              <a:t>C style string</a:t>
            </a:r>
          </a:p>
          <a:p>
            <a:pPr lvl="1"/>
            <a:r>
              <a:rPr lang="en-US" altLang="zh-CN" sz="1600" dirty="0"/>
              <a:t>w</a:t>
            </a:r>
            <a:r>
              <a:rPr lang="en-US" altLang="zh-CN" sz="1600" dirty="0" smtClean="0"/>
              <a:t>hose element is 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::pair</a:t>
            </a:r>
          </a:p>
          <a:p>
            <a:pPr lvl="1"/>
            <a:r>
              <a:rPr lang="en-US" altLang="zh-CN" sz="1600" dirty="0"/>
              <a:t>m</a:t>
            </a:r>
            <a:r>
              <a:rPr lang="en-US" altLang="zh-CN" sz="1600" dirty="0" smtClean="0"/>
              <a:t>ost of Boost container type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Implementation</a:t>
            </a:r>
          </a:p>
          <a:p>
            <a:pPr lvl="1"/>
            <a:r>
              <a:rPr lang="en-US" altLang="zh-CN" sz="1600" dirty="0" smtClean="0"/>
              <a:t>http</a:t>
            </a:r>
            <a:r>
              <a:rPr lang="en-US" altLang="zh-CN" sz="1600" dirty="0"/>
              <a:t>://cplusplus.bordoon.com/boost_foreach_techniques.html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59" y="370915"/>
            <a:ext cx="8100522" cy="714375"/>
          </a:xfrm>
        </p:spPr>
        <p:txBody>
          <a:bodyPr/>
          <a:lstStyle/>
          <a:p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inmax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09134"/>
            <a:ext cx="8314267" cy="4004733"/>
          </a:xfrm>
        </p:spPr>
        <p:txBody>
          <a:bodyPr/>
          <a:lstStyle/>
          <a:p>
            <a:r>
              <a:rPr lang="it-IT" sz="2000" dirty="0" smtClean="0"/>
              <a:t>Function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sz="2000" dirty="0" smtClean="0"/>
              <a:t>Usage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sz="1600" dirty="0" smtClean="0"/>
              <a:t>&lt;boost/algorithm/minmax.hpp&gt;</a:t>
            </a:r>
          </a:p>
          <a:p>
            <a:pPr lvl="1">
              <a:lnSpc>
                <a:spcPct val="100000"/>
              </a:lnSpc>
            </a:pPr>
            <a:r>
              <a:rPr lang="it-IT" sz="1600" dirty="0"/>
              <a:t>r</a:t>
            </a:r>
            <a:r>
              <a:rPr lang="it-IT" sz="1600" dirty="0" smtClean="0"/>
              <a:t>eturn a tuple, first is min, second is max</a:t>
            </a:r>
          </a:p>
          <a:p>
            <a:pPr lvl="1">
              <a:lnSpc>
                <a:spcPct val="100000"/>
              </a:lnSpc>
            </a:pPr>
            <a:r>
              <a:rPr lang="it-IT" sz="1600" dirty="0" smtClean="0"/>
              <a:t>minmax(var1, var2, [compare])</a:t>
            </a: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2000" dirty="0" smtClean="0"/>
              <a:t>Tuple::tie</a:t>
            </a:r>
          </a:p>
          <a:p>
            <a:pPr lvl="1">
              <a:lnSpc>
                <a:spcPct val="100000"/>
              </a:lnSpc>
            </a:pPr>
            <a:r>
              <a:rPr lang="it-IT" sz="1600" dirty="0"/>
              <a:t>t</a:t>
            </a:r>
            <a:r>
              <a:rPr lang="it-IT" sz="1600" dirty="0" smtClean="0"/>
              <a:t>ie(a, b) = minmax(3,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93" y="4640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Minmax_element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8150" y="1185334"/>
            <a:ext cx="8027933" cy="4605866"/>
          </a:xfrm>
        </p:spPr>
        <p:txBody>
          <a:bodyPr/>
          <a:lstStyle/>
          <a:p>
            <a:r>
              <a:rPr lang="en-US" altLang="zh-CN" sz="2000" dirty="0" smtClean="0"/>
              <a:t>Function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return min and max in a </a:t>
            </a:r>
            <a:r>
              <a:rPr lang="en-US" altLang="zh-CN" sz="1600" dirty="0" smtClean="0"/>
              <a:t>container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Usage</a:t>
            </a:r>
          </a:p>
          <a:p>
            <a:pPr lvl="1"/>
            <a:r>
              <a:rPr lang="en-US" altLang="zh-CN" sz="1600" dirty="0"/>
              <a:t>&lt;boost/</a:t>
            </a:r>
            <a:r>
              <a:rPr lang="en-US" altLang="zh-CN" sz="1600" dirty="0" err="1"/>
              <a:t>algoruthm</a:t>
            </a:r>
            <a:r>
              <a:rPr lang="en-US" altLang="zh-CN" sz="1600" dirty="0"/>
              <a:t>/minmax_element.hpp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eturn a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::pair</a:t>
            </a:r>
          </a:p>
          <a:p>
            <a:pPr lvl="1"/>
            <a:r>
              <a:rPr lang="en-US" altLang="zh-CN" sz="1600" dirty="0" err="1" smtClean="0"/>
              <a:t>Minmax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ForwardIter</a:t>
            </a:r>
            <a:r>
              <a:rPr lang="en-US" altLang="zh-CN" sz="1600" dirty="0" smtClean="0"/>
              <a:t> first, </a:t>
            </a:r>
            <a:r>
              <a:rPr lang="en-US" altLang="zh-CN" sz="1600" dirty="0" err="1" smtClean="0"/>
              <a:t>ForwardIter</a:t>
            </a:r>
            <a:r>
              <a:rPr lang="en-US" altLang="zh-CN" sz="1600" dirty="0" smtClean="0"/>
              <a:t> second)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smtClean="0"/>
              <a:t>Other</a:t>
            </a:r>
          </a:p>
          <a:p>
            <a:pPr lvl="1"/>
            <a:r>
              <a:rPr lang="en-US" altLang="zh-CN" sz="1600" dirty="0" err="1" smtClean="0"/>
              <a:t>first_min_element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/>
              <a:t>l</a:t>
            </a:r>
            <a:r>
              <a:rPr lang="en-US" altLang="zh-CN" sz="1600" dirty="0" err="1" smtClean="0"/>
              <a:t>ast_min_element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first_min_first_max_element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etc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86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59" y="118533"/>
            <a:ext cx="8100522" cy="948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</a:t>
            </a:r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6616" y="1100667"/>
            <a:ext cx="8027933" cy="4698999"/>
          </a:xfrm>
        </p:spPr>
        <p:txBody>
          <a:bodyPr/>
          <a:lstStyle/>
          <a:p>
            <a:r>
              <a:rPr lang="en-US" altLang="zh-CN" sz="2000" dirty="0" err="1" smtClean="0"/>
              <a:t>Integer_traits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provide </a:t>
            </a:r>
            <a:r>
              <a:rPr lang="en-US" altLang="zh-CN" sz="1600" dirty="0" smtClean="0"/>
              <a:t>min &amp; max value for specific type at compiling period</a:t>
            </a:r>
            <a:endParaRPr lang="en-US" altLang="zh-CN" sz="2000" dirty="0"/>
          </a:p>
          <a:p>
            <a:pPr lvl="1"/>
            <a:r>
              <a:rPr lang="en-US" altLang="zh-CN" sz="1600" dirty="0"/>
              <a:t>&lt;</a:t>
            </a:r>
            <a:r>
              <a:rPr lang="en-US" altLang="zh-CN" sz="1600" dirty="0" smtClean="0"/>
              <a:t>boost/integer_traits.hpp&gt;</a:t>
            </a:r>
          </a:p>
          <a:p>
            <a:pPr lvl="1"/>
            <a:r>
              <a:rPr lang="en-US" altLang="zh-CN" sz="1600" dirty="0" err="1"/>
              <a:t>c</a:t>
            </a:r>
            <a:r>
              <a:rPr lang="en-US" altLang="zh-CN" sz="1600" dirty="0" err="1" smtClean="0"/>
              <a:t>onst_min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const_max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Cstdint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&lt;boost/cstdint.hpp&gt;</a:t>
            </a:r>
          </a:p>
          <a:p>
            <a:pPr lvl="1"/>
            <a:r>
              <a:rPr lang="en-US" altLang="zh-CN" sz="1600" dirty="0"/>
              <a:t>p</a:t>
            </a:r>
            <a:r>
              <a:rPr lang="en-US" altLang="zh-CN" sz="1600" dirty="0" smtClean="0"/>
              <a:t>rovide multiple accurate integer types’ definition</a:t>
            </a:r>
          </a:p>
          <a:p>
            <a:pPr lvl="1"/>
            <a:r>
              <a:rPr lang="en-US" altLang="zh-CN" sz="1600" dirty="0"/>
              <a:t>x</a:t>
            </a:r>
            <a:r>
              <a:rPr lang="en-US" altLang="zh-CN" sz="1600" dirty="0" smtClean="0"/>
              <a:t>xx_</a:t>
            </a:r>
            <a:r>
              <a:rPr lang="en-US" altLang="zh-CN" sz="1600" dirty="0" err="1" smtClean="0"/>
              <a:t>yyy</a:t>
            </a:r>
            <a:r>
              <a:rPr lang="en-US" altLang="zh-CN" sz="1600" dirty="0" smtClean="0"/>
              <a:t>#_t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Integer</a:t>
            </a:r>
          </a:p>
          <a:p>
            <a:pPr lvl="1"/>
            <a:r>
              <a:rPr lang="en-US" altLang="zh-CN" sz="1600" dirty="0"/>
              <a:t>&lt;boost/integer.hpp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 err="1" smtClean="0"/>
              <a:t>Int_fast_t</a:t>
            </a:r>
            <a:r>
              <a:rPr lang="en-US" altLang="zh-CN" sz="1600" dirty="0" smtClean="0"/>
              <a:t>&lt;type&gt;::fast</a:t>
            </a:r>
          </a:p>
          <a:p>
            <a:pPr lvl="1"/>
            <a:r>
              <a:rPr lang="en-US" altLang="zh-CN" sz="1600" dirty="0" err="1" smtClean="0"/>
              <a:t>Int_t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uint_t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int_max_value_t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int_min_value_t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uint_value_t</a:t>
            </a:r>
            <a:r>
              <a:rPr lang="en-US" altLang="zh-CN" sz="1600" dirty="0" smtClean="0"/>
              <a:t>   </a:t>
            </a:r>
          </a:p>
          <a:p>
            <a:pPr marL="346075" lvl="1" indent="0">
              <a:buNone/>
            </a:pP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92" y="396316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</a:t>
            </a:r>
            <a:r>
              <a:rPr lang="en-US" altLang="zh-CN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Cyclic Redundancy Check</a:t>
            </a: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" y="1083733"/>
            <a:ext cx="8344747" cy="4902200"/>
          </a:xfrm>
        </p:spPr>
        <p:txBody>
          <a:bodyPr/>
          <a:lstStyle/>
          <a:p>
            <a:r>
              <a:rPr lang="it-IT" sz="2000" dirty="0" smtClean="0"/>
              <a:t>Usage</a:t>
            </a:r>
          </a:p>
          <a:p>
            <a:pPr lvl="1"/>
            <a:r>
              <a:rPr lang="it-IT" sz="1600" dirty="0" smtClean="0"/>
              <a:t>&lt;boost/crc.hpp&gt;</a:t>
            </a:r>
          </a:p>
          <a:p>
            <a:r>
              <a:rPr lang="it-IT" sz="2000" dirty="0" smtClean="0"/>
              <a:t>c</a:t>
            </a:r>
            <a:r>
              <a:rPr lang="it-IT" sz="2000" dirty="0" smtClean="0"/>
              <a:t>rc_32_type</a:t>
            </a:r>
          </a:p>
          <a:p>
            <a:pPr lvl="1"/>
            <a:r>
              <a:rPr lang="it-IT" sz="1600" dirty="0" smtClean="0"/>
              <a:t>process_byte</a:t>
            </a:r>
          </a:p>
          <a:p>
            <a:pPr lvl="1"/>
            <a:r>
              <a:rPr lang="it-IT" sz="1600" dirty="0" smtClean="0"/>
              <a:t>Process_bytes</a:t>
            </a:r>
          </a:p>
          <a:p>
            <a:pPr lvl="1"/>
            <a:r>
              <a:rPr lang="it-IT" sz="1600" dirty="0" smtClean="0"/>
              <a:t>process_block</a:t>
            </a:r>
          </a:p>
          <a:p>
            <a:pPr lvl="1"/>
            <a:r>
              <a:rPr lang="en-US" altLang="zh-CN" sz="1600" dirty="0" smtClean="0"/>
              <a:t>checksum</a:t>
            </a:r>
            <a:r>
              <a:rPr lang="en-US" altLang="zh-CN" sz="1600" dirty="0"/>
              <a:t>()</a:t>
            </a:r>
            <a:endParaRPr lang="it-IT" sz="1600" dirty="0" smtClean="0"/>
          </a:p>
          <a:p>
            <a:pPr lvl="1"/>
            <a:r>
              <a:rPr lang="it-IT" sz="1600" dirty="0" smtClean="0"/>
              <a:t>o</a:t>
            </a:r>
            <a:r>
              <a:rPr lang="it-IT" sz="1600" dirty="0" smtClean="0"/>
              <a:t>verload () --- crc()     </a:t>
            </a:r>
            <a:endParaRPr lang="it-IT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92" y="279400"/>
            <a:ext cx="8100522" cy="704292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973667"/>
            <a:ext cx="8197850" cy="5232399"/>
          </a:xfrm>
        </p:spPr>
        <p:txBody>
          <a:bodyPr/>
          <a:lstStyle/>
          <a:p>
            <a:r>
              <a:rPr lang="it-IT" sz="2000" dirty="0" smtClean="0"/>
              <a:t>Usage</a:t>
            </a:r>
          </a:p>
          <a:p>
            <a:pPr lvl="1"/>
            <a:r>
              <a:rPr lang="it-IT" sz="1600" dirty="0" smtClean="0"/>
              <a:t>&lt;boost/random.hpp&gt;</a:t>
            </a:r>
            <a:endParaRPr lang="it-IT" dirty="0"/>
          </a:p>
          <a:p>
            <a:r>
              <a:rPr lang="it-IT" sz="2000" dirty="0" smtClean="0"/>
              <a:t>Random generator</a:t>
            </a:r>
          </a:p>
          <a:p>
            <a:pPr lvl="1"/>
            <a:r>
              <a:rPr lang="it-IT" sz="1600" dirty="0"/>
              <a:t>r</a:t>
            </a:r>
            <a:r>
              <a:rPr lang="it-IT" sz="1600" dirty="0" smtClean="0"/>
              <a:t>and48</a:t>
            </a:r>
          </a:p>
          <a:p>
            <a:pPr lvl="1"/>
            <a:r>
              <a:rPr lang="it-IT" sz="1600" dirty="0"/>
              <a:t>m</a:t>
            </a:r>
            <a:r>
              <a:rPr lang="it-IT" sz="1600" dirty="0" smtClean="0"/>
              <a:t>t19937</a:t>
            </a:r>
          </a:p>
          <a:p>
            <a:pPr lvl="1"/>
            <a:r>
              <a:rPr lang="it-IT" sz="1600" dirty="0" smtClean="0"/>
              <a:t>lagged_fibonacci19937</a:t>
            </a:r>
          </a:p>
          <a:p>
            <a:r>
              <a:rPr lang="it-IT" sz="2000" dirty="0" smtClean="0"/>
              <a:t>Random distribution</a:t>
            </a:r>
          </a:p>
          <a:p>
            <a:pPr lvl="1"/>
            <a:r>
              <a:rPr lang="en-US" altLang="zh-CN" sz="1600" dirty="0" err="1" smtClean="0"/>
              <a:t>uniform_int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uniform_01</a:t>
            </a:r>
          </a:p>
          <a:p>
            <a:pPr lvl="1"/>
            <a:r>
              <a:rPr lang="en-US" sz="1600" dirty="0" err="1"/>
              <a:t>n</a:t>
            </a:r>
            <a:r>
              <a:rPr lang="en-US" sz="1600" dirty="0" err="1" smtClean="0"/>
              <a:t>ormal_distribution</a:t>
            </a:r>
            <a:endParaRPr lang="it-IT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55F47AC-54AF-4F48-8E56-84412C8607DC}" type="datetime1">
              <a:rPr lang="zh-CN" altLang="en-US" smtClean="0"/>
              <a:t>2014/5/7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b17d87-4c73-4408-bf5c-e954fa7f562e">AQ7EPMACNK3R-116-90</_dlc_DocId>
    <_dlc_DocIdUrl xmlns="0fb17d87-4c73-4408-bf5c-e954fa7f562e">
      <Url>http://tw.ishare2.trendmicro.com/sites/coretecheng/Frontend/ThreatSolution/CDC/_layouts/DocIdRedir.aspx?ID=AQ7EPMACNK3R-116-90</Url>
      <Description>AQ7EPMACNK3R-116-90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9CADA8FB604BBDE8CAA445B8D68F" ma:contentTypeVersion="0" ma:contentTypeDescription="Create a new document." ma:contentTypeScope="" ma:versionID="3a22a13b632bdae2d797a977fcbec8e4">
  <xsd:schema xmlns:xsd="http://www.w3.org/2001/XMLSchema" xmlns:xs="http://www.w3.org/2001/XMLSchema" xmlns:p="http://schemas.microsoft.com/office/2006/metadata/properties" xmlns:ns2="0fb17d87-4c73-4408-bf5c-e954fa7f562e" targetNamespace="http://schemas.microsoft.com/office/2006/metadata/properties" ma:root="true" ma:fieldsID="7635a5278dc560f10bdf602434a011cf" ns2:_="">
    <xsd:import namespace="0fb17d87-4c73-4408-bf5c-e954fa7f5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17d87-4c73-4408-bf5c-e954fa7f56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8191639-3057-4178-A6E9-9D5105949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AA93B-99F0-4824-A8C6-FEF886C71949}">
  <ds:schemaRefs>
    <ds:schemaRef ds:uri="http://schemas.microsoft.com/office/2006/metadata/properties"/>
    <ds:schemaRef ds:uri="http://schemas.microsoft.com/office/infopath/2007/PartnerControls"/>
    <ds:schemaRef ds:uri="0fb17d87-4c73-4408-bf5c-e954fa7f562e"/>
  </ds:schemaRefs>
</ds:datastoreItem>
</file>

<file path=customXml/itemProps3.xml><?xml version="1.0" encoding="utf-8"?>
<ds:datastoreItem xmlns:ds="http://schemas.openxmlformats.org/officeDocument/2006/customXml" ds:itemID="{413719CF-E1AD-4AAC-A60E-4F569E379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17d87-4c73-4408-bf5c-e954fa7f5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546556-DB68-4CAB-BF9F-8C795337FA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4734</TotalTime>
  <Words>308</Words>
  <Application>Microsoft Office PowerPoint</Application>
  <PresentationFormat>On-screen Show (4:3)</PresentationFormat>
  <Paragraphs>112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Trend_General-TMPLT</vt:lpstr>
      <vt:lpstr>Algorithm &amp; Math Multi-Platform Development</vt:lpstr>
      <vt:lpstr>Agenda</vt:lpstr>
      <vt:lpstr>Foreach</vt:lpstr>
      <vt:lpstr>Minmax</vt:lpstr>
      <vt:lpstr>Minmax_element</vt:lpstr>
      <vt:lpstr>Integer </vt:lpstr>
      <vt:lpstr>CRC Cyclic Redundancy Check</vt:lpstr>
      <vt:lpstr>Random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Innovation - Sandcastle</dc:title>
  <dc:creator>Justin Wan (RD-CN)</dc:creator>
  <cp:lastModifiedBy>Holley Hu (RD-CN)</cp:lastModifiedBy>
  <cp:revision>955</cp:revision>
  <dcterms:created xsi:type="dcterms:W3CDTF">2012-05-14T00:31:35Z</dcterms:created>
  <dcterms:modified xsi:type="dcterms:W3CDTF">2014-05-07T12:42:51Z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0x010100083A9CADA8FB604BBDE8CAA445B8D68F</vt:lpwstr>
  </property>
  <property fmtid="{D5CDD505-2E9C-101B-9397-08002B2CF9AE}" pid="3" name="_dlc_DocIdItemGuid">
    <vt:lpwstr>9f74616a-0f45-413e-bd57-9821da17ee9d</vt:lpwstr>
  </property>
</Properties>
</file>