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CC6"/>
    <a:srgbClr val="03A9F4"/>
    <a:srgbClr val="37B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71-53C7-4DF6-B698-506753B4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1EA0-EB9A-4E41-956A-89DDA9D0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C388B-7546-40C9-BEDE-276DF354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F146-D802-417F-855A-4559EB4B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8FD4-2302-4F9A-BBE7-45460F34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17D5-9D52-4AAF-A3E3-B42B2A53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5D86-D7F8-4479-9028-68F319CE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90AF-634A-4015-BEBC-C6D1D2EB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5F31-6660-454D-BE9F-6F1F9E21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14BC-6E77-4E87-8C35-3C5D142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5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92792-26CD-4BB6-888C-ABCB9B2F6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6DF91-0FCB-4135-AC56-8F47A925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C044-5A3D-400F-8B06-88753967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A6CE-A70F-4014-8C21-D962B8F5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9564-02B1-4502-A520-9FB28935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BAD7-4B58-4C4E-9D7D-D1B2274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E043-5E8E-4920-9B85-5724A1D7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70C0-0769-49B0-BFBE-E08FDF01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73E6-77EE-4BAB-9794-B936424C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4B6C-9CDF-4B86-9BBF-0F3D6C1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F2AF-F585-4010-983F-79665035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A13AC-8FF6-4FAD-8E5A-C107B190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2119-DC05-4A0B-8908-4F282200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46D1C-96E2-4F2C-B5AC-679AC7D3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77CE-5E98-4A26-B558-ED771764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6400-8475-4006-B078-0BCE12BC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756-50AC-4F5F-B027-0FF64A45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8403-A74C-47C3-B09B-15FFFFA72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47FC-1652-4AD3-B3D0-06E644E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9BA5-79BD-4B08-B2BD-2E76130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D0A19-1141-4A7D-B030-6A56271C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042-2F88-4C9A-8D54-4F33EB07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5FB3-5B6A-434F-9EF3-9F9E1304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C6A21-CBAD-459F-8C86-1704DDED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72A2-374D-4D30-9967-141D04B3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995A5-E506-4737-A14A-AE0DE80F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3678A-3F02-4955-8227-A67E4DCF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8702B-43A1-4892-8346-376FEF14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F52BC-1311-4B09-8801-7057CFA2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0D4-B0F8-4A72-91A2-D59B4407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3BC27-848F-4301-B455-CC32C9EB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2501-F32E-4E2A-8364-12DB8A20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CEB0D-F438-4877-9E71-B3027CFA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1892B-A7C1-456F-ADCF-13959300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3A91F-CACB-4D8F-BA8D-54A333A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8CDF7-7D65-4A0F-BEB6-735886DB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E472-4455-491E-82DB-B22F5EB0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89E5-8E20-4DCE-AA09-A4C476095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B949-3C81-4443-8CFB-1944A23F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80E1B-0C4E-4B2F-B1AE-B43D8BE6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5362B-021C-4827-942D-6BCE79C3F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5299-EC73-4C06-BBFF-19CFE20F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EDD3-EFFB-449D-A2D2-D0D33CC1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5C39A-9041-4BDF-A215-CB31EBDF7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4A206-6471-4F7C-B09D-FEE8E966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9ED0-DEB7-4DB7-9D48-ADA2BE1E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9F9F-D16A-4CCE-BDFA-EE72C4B0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1B3CC-E3D8-474A-9D44-96D7910A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3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C5C7D-5975-41AE-87A4-48225CFC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19C5-7F62-4045-B095-900FA0B9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814D-D60E-4519-B770-87D751AA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3B80-0786-4783-9F69-78B0F9BF9C61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3E36-E50D-4AC8-8951-21559D670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456A-14BF-454C-A9CE-0C1FAA793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74615-6EEB-4E31-B17B-911057EC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63589-E260-408D-BAF9-22A224CB4515}"/>
              </a:ext>
            </a:extLst>
          </p:cNvPr>
          <p:cNvSpPr>
            <a:spLocks noChangeAspect="1"/>
          </p:cNvSpPr>
          <p:nvPr/>
        </p:nvSpPr>
        <p:spPr>
          <a:xfrm>
            <a:off x="338190" y="617568"/>
            <a:ext cx="11515620" cy="5622864"/>
          </a:xfrm>
          <a:prstGeom prst="rect">
            <a:avLst/>
          </a:prstGeom>
          <a:solidFill>
            <a:srgbClr val="03A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F5310E2-01C4-4A29-8003-A83ABBDA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218" y="1234510"/>
            <a:ext cx="1763617" cy="1763617"/>
          </a:xfrm>
          <a:prstGeom prst="rect">
            <a:avLst/>
          </a:prstGeom>
          <a:ln w="19050">
            <a:solidFill>
              <a:srgbClr val="0A8CC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E3234-6DDD-454A-AEA3-9864FD328086}"/>
              </a:ext>
            </a:extLst>
          </p:cNvPr>
          <p:cNvSpPr txBox="1"/>
          <p:nvPr/>
        </p:nvSpPr>
        <p:spPr>
          <a:xfrm>
            <a:off x="3431161" y="1234510"/>
            <a:ext cx="550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Math Wizard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8D853-6EEA-464A-93BE-4254F93AAD12}"/>
              </a:ext>
            </a:extLst>
          </p:cNvPr>
          <p:cNvSpPr txBox="1"/>
          <p:nvPr/>
        </p:nvSpPr>
        <p:spPr>
          <a:xfrm>
            <a:off x="3391691" y="2828834"/>
            <a:ext cx="5977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Math Symbol Classifier using 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erkshire Swash" panose="02000505000000020003" pitchFamily="2" charset="0"/>
              </a:rPr>
              <a:t>On Device Machine Learning</a:t>
            </a:r>
          </a:p>
        </p:txBody>
      </p:sp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C2F5F25-BACF-4361-BB52-C115EE429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7" y="812491"/>
            <a:ext cx="2908138" cy="52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7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63589-E260-408D-BAF9-22A224CB4515}"/>
              </a:ext>
            </a:extLst>
          </p:cNvPr>
          <p:cNvSpPr>
            <a:spLocks noChangeAspect="1"/>
          </p:cNvSpPr>
          <p:nvPr/>
        </p:nvSpPr>
        <p:spPr>
          <a:xfrm>
            <a:off x="338190" y="617568"/>
            <a:ext cx="11515620" cy="5622864"/>
          </a:xfrm>
          <a:prstGeom prst="rect">
            <a:avLst/>
          </a:prstGeom>
          <a:solidFill>
            <a:srgbClr val="03A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/>
                </a:solidFill>
              </a:ln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5FDB66-BF15-4577-92DD-B24EAE75E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4" y="848845"/>
            <a:ext cx="2867735" cy="5160310"/>
          </a:xfrm>
          <a:prstGeom prst="rect">
            <a:avLst/>
          </a:prstGeom>
        </p:spPr>
      </p:pic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E931011-D494-4442-9B67-8A74ABD6C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265" y="848845"/>
            <a:ext cx="2867735" cy="516031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092439F-E3E6-4926-B9FC-43624CA4B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85" y="848844"/>
            <a:ext cx="2867736" cy="5160311"/>
          </a:xfrm>
          <a:prstGeom prst="rect">
            <a:avLst/>
          </a:prstGeom>
        </p:spPr>
      </p:pic>
      <p:pic>
        <p:nvPicPr>
          <p:cNvPr id="14" name="Picture 13" descr="A picture containing meter, drawing, clock&#10;&#10;Description automatically generated">
            <a:extLst>
              <a:ext uri="{FF2B5EF4-FFF2-40B4-BE49-F238E27FC236}">
                <a16:creationId xmlns:a16="http://schemas.microsoft.com/office/drawing/2014/main" id="{CD39BBB8-D573-4F4F-9262-591F42C87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97" y="848843"/>
            <a:ext cx="2867734" cy="51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Berkshire Swash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9</cp:revision>
  <dcterms:created xsi:type="dcterms:W3CDTF">2020-09-05T22:39:25Z</dcterms:created>
  <dcterms:modified xsi:type="dcterms:W3CDTF">2020-09-06T15:41:25Z</dcterms:modified>
</cp:coreProperties>
</file>