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1BC4-4B2A-A9AB-2794-5EC6EE24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6385-E88C-F772-E476-BB6AA1B1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5618-54AC-6C93-C8E3-50824DE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746A-98DD-A74C-8BA7-5D687DBF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D3F6-FCB5-AF8D-BC16-3F528DA8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3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1F0-91D7-FCE5-BDDA-60D9515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A035-AF78-DCB9-0E97-F5EDA1DE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9DAA-9448-9D0F-B07C-5969DC43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8F6D-29E6-BAD5-8CD7-06618587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01B4-E480-E385-846F-9B57C4F2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625CE-858E-5E76-1493-951D3C59E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A8DB-0ED9-FEE3-56F1-3A380032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4ACC-B67A-8648-7C33-F0F4C80A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BD8-EC97-8DBF-D5CC-70FCC29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4DF-871D-560C-C8F9-FADC0EB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3423-A120-4C75-61F6-655A728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C3D7-FA93-9A5A-175F-3AB23625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71FD-27BB-9DF2-0A87-335C92B0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8F9A-3D6A-D56F-D312-FE91878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7047-9805-3E56-3649-C31F418E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1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2376-FEF5-1233-2CED-ADBD101D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EE2F-C4E9-CB93-1894-1B78D2F8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5E4F-138B-C92A-E8AB-323E931D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6951-4727-949B-9963-DE18727A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6ED6-AEFB-FA56-794C-83083D4E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B9C7-3237-2931-C0C2-A2E2869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30A3-D5FB-8525-CE84-5BBACD18A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F4B32-2117-E3F0-E5AE-F38AC125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280F-1698-C822-6BC6-1CE3E1F5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759A-AF2F-48B6-621E-AABD3243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FE28-32A4-AAD4-BCA5-016B2FC9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E10-C7A5-8D18-38B0-33E6BB39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7536-3209-7029-2167-D080B78A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2110-2838-CFD5-320E-B332F59B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DBAD0-9D37-2EAE-8FD1-A3CFB260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BFC56-D614-8C11-9353-CC94D4A17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C374B-ACDA-AE5B-8186-E75F610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0B98C-B740-77E7-76FE-A17D982F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5B7F3-ECDE-C5F2-C017-6D95BCDC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802-8E00-AEF9-F5DB-A255E18D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91ACB-AD65-33CC-349B-9B91561E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F269-D005-BE32-786F-F11058F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4656-4A71-F249-C975-18C9D3D2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3F612-7D08-ECAF-AD57-E6875F0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E2E9-A29E-2907-BFA6-CD86EBCE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F3C3B-01E3-CE0B-F6FD-B08EBD11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216-213B-F6C4-AC15-9927C4A9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BFDE-CEC0-A976-4189-5F3EF4A1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DB07A-4DDD-A587-B775-00B994FA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8E19-965D-0AC9-037E-ADE346DC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04620-3FF3-D59D-C755-9F1F260E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2FAB-49DB-44E2-72F5-E9BE14B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CDEA-5F60-403A-E21B-A74A1F48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4742B-1FC0-2C15-FC3F-A2B6F019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ED23-3EDB-AEB4-FACF-81DC3AFC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C5FA-3A85-B976-0D08-0DAF49A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F6B4-AA2C-DF42-E3ED-A0E3C60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5114-A7D8-69EF-D575-8F5F5988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EA187-4328-652F-18E7-D9C3BC3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9AE5-DC05-0184-8C11-D07EA1D7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A819-68C9-F114-0A78-B312215B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7B5A-6115-4802-96E7-76723BFB24E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25C7-397B-894F-38FC-55E6847F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4B18-24D1-69DE-B8F8-7642FE62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85479A-37FC-ED36-4FB8-AA130A8C0F5E}"/>
              </a:ext>
            </a:extLst>
          </p:cNvPr>
          <p:cNvGrpSpPr/>
          <p:nvPr/>
        </p:nvGrpSpPr>
        <p:grpSpPr>
          <a:xfrm>
            <a:off x="0" y="-16962"/>
            <a:ext cx="12192000" cy="6874962"/>
            <a:chOff x="0" y="-16962"/>
            <a:chExt cx="12192000" cy="68749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E88DD1-1C6B-72F7-F6D0-FED501FFC179}"/>
                </a:ext>
              </a:extLst>
            </p:cNvPr>
            <p:cNvGrpSpPr/>
            <p:nvPr/>
          </p:nvGrpSpPr>
          <p:grpSpPr>
            <a:xfrm>
              <a:off x="0" y="-16962"/>
              <a:ext cx="12192000" cy="6874962"/>
              <a:chOff x="0" y="-16962"/>
              <a:chExt cx="12192000" cy="687496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9FADC9-DF05-6AE8-9677-4ADF4FCF2811}"/>
                  </a:ext>
                </a:extLst>
              </p:cNvPr>
              <p:cNvGrpSpPr/>
              <p:nvPr/>
            </p:nvGrpSpPr>
            <p:grpSpPr>
              <a:xfrm>
                <a:off x="0" y="-16962"/>
                <a:ext cx="4508383" cy="3099470"/>
                <a:chOff x="2104571" y="-16962"/>
                <a:chExt cx="4508383" cy="3099470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4297AE8-9B38-38C4-C2AE-B9946180E7D8}"/>
                    </a:ext>
                  </a:extLst>
                </p:cNvPr>
                <p:cNvSpPr/>
                <p:nvPr/>
              </p:nvSpPr>
              <p:spPr>
                <a:xfrm>
                  <a:off x="2455292" y="333406"/>
                  <a:ext cx="4157662" cy="2749102"/>
                </a:xfrm>
                <a:custGeom>
                  <a:avLst/>
                  <a:gdLst>
                    <a:gd name="connsiteX0" fmla="*/ 1117854 w 1117854"/>
                    <a:gd name="connsiteY0" fmla="*/ 27432 h 739140"/>
                    <a:gd name="connsiteX1" fmla="*/ 0 w 1117854"/>
                    <a:gd name="connsiteY1" fmla="*/ 739140 h 739140"/>
                    <a:gd name="connsiteX2" fmla="*/ 0 w 1117854"/>
                    <a:gd name="connsiteY2" fmla="*/ 0 h 739140"/>
                    <a:gd name="connsiteX3" fmla="*/ 1117854 w 1117854"/>
                    <a:gd name="connsiteY3" fmla="*/ 27432 h 739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854" h="739140">
                      <a:moveTo>
                        <a:pt x="1117854" y="27432"/>
                      </a:moveTo>
                      <a:lnTo>
                        <a:pt x="0" y="739140"/>
                      </a:lnTo>
                      <a:lnTo>
                        <a:pt x="0" y="0"/>
                      </a:lnTo>
                      <a:lnTo>
                        <a:pt x="1117854" y="274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 dirty="0">
                    <a:latin typeface="Lora" pitchFamily="2" charset="0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897DAAC5-28E8-8C71-F3A2-2AE7B0FC0CB8}"/>
                    </a:ext>
                  </a:extLst>
                </p:cNvPr>
                <p:cNvSpPr/>
                <p:nvPr/>
              </p:nvSpPr>
              <p:spPr>
                <a:xfrm>
                  <a:off x="2104571" y="-16962"/>
                  <a:ext cx="4172175" cy="2748749"/>
                </a:xfrm>
                <a:custGeom>
                  <a:avLst/>
                  <a:gdLst>
                    <a:gd name="connsiteX0" fmla="*/ 1117854 w 1117854"/>
                    <a:gd name="connsiteY0" fmla="*/ 27337 h 739044"/>
                    <a:gd name="connsiteX1" fmla="*/ 0 w 1117854"/>
                    <a:gd name="connsiteY1" fmla="*/ 739045 h 739044"/>
                    <a:gd name="connsiteX2" fmla="*/ 0 w 1117854"/>
                    <a:gd name="connsiteY2" fmla="*/ 0 h 739044"/>
                    <a:gd name="connsiteX3" fmla="*/ 1117854 w 1117854"/>
                    <a:gd name="connsiteY3" fmla="*/ 27337 h 739044"/>
                    <a:gd name="connsiteX0" fmla="*/ 1121756 w 1121756"/>
                    <a:gd name="connsiteY0" fmla="*/ 20 h 739045"/>
                    <a:gd name="connsiteX1" fmla="*/ 0 w 1121756"/>
                    <a:gd name="connsiteY1" fmla="*/ 739045 h 739045"/>
                    <a:gd name="connsiteX2" fmla="*/ 0 w 1121756"/>
                    <a:gd name="connsiteY2" fmla="*/ 0 h 739045"/>
                    <a:gd name="connsiteX3" fmla="*/ 1121756 w 1121756"/>
                    <a:gd name="connsiteY3" fmla="*/ 20 h 73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1756" h="739045">
                      <a:moveTo>
                        <a:pt x="1121756" y="20"/>
                      </a:moveTo>
                      <a:lnTo>
                        <a:pt x="0" y="739045"/>
                      </a:lnTo>
                      <a:lnTo>
                        <a:pt x="0" y="0"/>
                      </a:lnTo>
                      <a:lnTo>
                        <a:pt x="1121756" y="2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682D951-B2DD-C969-C99D-9B187CE193B5}"/>
                    </a:ext>
                  </a:extLst>
                </p:cNvPr>
                <p:cNvSpPr/>
                <p:nvPr/>
              </p:nvSpPr>
              <p:spPr>
                <a:xfrm>
                  <a:off x="3129818" y="1402578"/>
                  <a:ext cx="2266237" cy="1063504"/>
                </a:xfrm>
                <a:custGeom>
                  <a:avLst/>
                  <a:gdLst>
                    <a:gd name="connsiteX0" fmla="*/ 160306 w 609314"/>
                    <a:gd name="connsiteY0" fmla="*/ 285940 h 285940"/>
                    <a:gd name="connsiteX1" fmla="*/ 609314 w 609314"/>
                    <a:gd name="connsiteY1" fmla="*/ 0 h 285940"/>
                    <a:gd name="connsiteX2" fmla="*/ 449009 w 609314"/>
                    <a:gd name="connsiteY2" fmla="*/ 0 h 285940"/>
                    <a:gd name="connsiteX3" fmla="*/ 0 w 609314"/>
                    <a:gd name="connsiteY3" fmla="*/ 285940 h 285940"/>
                    <a:gd name="connsiteX4" fmla="*/ 160306 w 609314"/>
                    <a:gd name="connsiteY4" fmla="*/ 285940 h 28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314" h="285940">
                      <a:moveTo>
                        <a:pt x="160306" y="285940"/>
                      </a:moveTo>
                      <a:lnTo>
                        <a:pt x="609314" y="0"/>
                      </a:lnTo>
                      <a:lnTo>
                        <a:pt x="449009" y="0"/>
                      </a:lnTo>
                      <a:lnTo>
                        <a:pt x="0" y="285940"/>
                      </a:lnTo>
                      <a:lnTo>
                        <a:pt x="160306" y="28594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AA7A10-F8A7-9C96-9BDA-19338F70BDA4}"/>
                  </a:ext>
                </a:extLst>
              </p:cNvPr>
              <p:cNvGrpSpPr/>
              <p:nvPr/>
            </p:nvGrpSpPr>
            <p:grpSpPr>
              <a:xfrm>
                <a:off x="8542003" y="4348385"/>
                <a:ext cx="3649997" cy="2509615"/>
                <a:chOff x="8305284" y="4978185"/>
                <a:chExt cx="3649997" cy="2509615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84546FB-BAB3-93D3-4D85-EC3789E15E31}"/>
                    </a:ext>
                  </a:extLst>
                </p:cNvPr>
                <p:cNvSpPr/>
                <p:nvPr/>
              </p:nvSpPr>
              <p:spPr>
                <a:xfrm>
                  <a:off x="8305284" y="4978185"/>
                  <a:ext cx="3365877" cy="2225496"/>
                </a:xfrm>
                <a:custGeom>
                  <a:avLst/>
                  <a:gdLst>
                    <a:gd name="connsiteX0" fmla="*/ 0 w 904970"/>
                    <a:gd name="connsiteY0" fmla="*/ 576263 h 598360"/>
                    <a:gd name="connsiteX1" fmla="*/ 904970 w 904970"/>
                    <a:gd name="connsiteY1" fmla="*/ 0 h 598360"/>
                    <a:gd name="connsiteX2" fmla="*/ 904970 w 904970"/>
                    <a:gd name="connsiteY2" fmla="*/ 598361 h 598360"/>
                    <a:gd name="connsiteX3" fmla="*/ 0 w 904970"/>
                    <a:gd name="connsiteY3" fmla="*/ 576263 h 598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4970" h="598360">
                      <a:moveTo>
                        <a:pt x="0" y="576263"/>
                      </a:moveTo>
                      <a:lnTo>
                        <a:pt x="904970" y="0"/>
                      </a:lnTo>
                      <a:lnTo>
                        <a:pt x="904970" y="598361"/>
                      </a:lnTo>
                      <a:lnTo>
                        <a:pt x="0" y="5762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CF68CBB-51E5-DB3C-2792-62F061C8DD52}"/>
                    </a:ext>
                  </a:extLst>
                </p:cNvPr>
                <p:cNvSpPr/>
                <p:nvPr/>
              </p:nvSpPr>
              <p:spPr>
                <a:xfrm>
                  <a:off x="8589404" y="5261951"/>
                  <a:ext cx="3365877" cy="2225849"/>
                </a:xfrm>
                <a:custGeom>
                  <a:avLst/>
                  <a:gdLst>
                    <a:gd name="connsiteX0" fmla="*/ 0 w 904970"/>
                    <a:gd name="connsiteY0" fmla="*/ 576263 h 598455"/>
                    <a:gd name="connsiteX1" fmla="*/ 904970 w 904970"/>
                    <a:gd name="connsiteY1" fmla="*/ 0 h 598455"/>
                    <a:gd name="connsiteX2" fmla="*/ 904970 w 904970"/>
                    <a:gd name="connsiteY2" fmla="*/ 598456 h 598455"/>
                    <a:gd name="connsiteX3" fmla="*/ 0 w 904970"/>
                    <a:gd name="connsiteY3" fmla="*/ 576263 h 598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4970" h="598455">
                      <a:moveTo>
                        <a:pt x="0" y="576263"/>
                      </a:moveTo>
                      <a:lnTo>
                        <a:pt x="904970" y="0"/>
                      </a:lnTo>
                      <a:lnTo>
                        <a:pt x="904970" y="598456"/>
                      </a:lnTo>
                      <a:lnTo>
                        <a:pt x="0" y="57626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C6707C8-D974-8137-9F46-84243410EEFD}"/>
                    </a:ext>
                  </a:extLst>
                </p:cNvPr>
                <p:cNvSpPr/>
                <p:nvPr/>
              </p:nvSpPr>
              <p:spPr>
                <a:xfrm>
                  <a:off x="9290496" y="5477345"/>
                  <a:ext cx="1834739" cy="860864"/>
                </a:xfrm>
                <a:custGeom>
                  <a:avLst/>
                  <a:gdLst>
                    <a:gd name="connsiteX0" fmla="*/ 363569 w 493299"/>
                    <a:gd name="connsiteY0" fmla="*/ 0 h 231457"/>
                    <a:gd name="connsiteX1" fmla="*/ 0 w 493299"/>
                    <a:gd name="connsiteY1" fmla="*/ 231458 h 231457"/>
                    <a:gd name="connsiteX2" fmla="*/ 129826 w 493299"/>
                    <a:gd name="connsiteY2" fmla="*/ 231458 h 231457"/>
                    <a:gd name="connsiteX3" fmla="*/ 493300 w 493299"/>
                    <a:gd name="connsiteY3" fmla="*/ 0 h 231457"/>
                    <a:gd name="connsiteX4" fmla="*/ 363569 w 493299"/>
                    <a:gd name="connsiteY4" fmla="*/ 0 h 231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299" h="231457">
                      <a:moveTo>
                        <a:pt x="363569" y="0"/>
                      </a:moveTo>
                      <a:lnTo>
                        <a:pt x="0" y="231458"/>
                      </a:lnTo>
                      <a:lnTo>
                        <a:pt x="129826" y="231458"/>
                      </a:lnTo>
                      <a:lnTo>
                        <a:pt x="493300" y="0"/>
                      </a:lnTo>
                      <a:lnTo>
                        <a:pt x="363569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2CAED74-F5B9-723A-10D9-63F9A5D307F7}"/>
                </a:ext>
              </a:extLst>
            </p:cNvPr>
            <p:cNvSpPr/>
            <p:nvPr/>
          </p:nvSpPr>
          <p:spPr>
            <a:xfrm>
              <a:off x="192314" y="170543"/>
              <a:ext cx="11807372" cy="6516915"/>
            </a:xfrm>
            <a:custGeom>
              <a:avLst/>
              <a:gdLst>
                <a:gd name="connsiteX0" fmla="*/ 2253234 w 2253233"/>
                <a:gd name="connsiteY0" fmla="*/ 1601629 h 1601628"/>
                <a:gd name="connsiteX1" fmla="*/ 0 w 2253233"/>
                <a:gd name="connsiteY1" fmla="*/ 1601629 h 1601628"/>
                <a:gd name="connsiteX2" fmla="*/ 0 w 2253233"/>
                <a:gd name="connsiteY2" fmla="*/ 0 h 1601628"/>
                <a:gd name="connsiteX3" fmla="*/ 2253234 w 2253233"/>
                <a:gd name="connsiteY3" fmla="*/ 0 h 1601628"/>
                <a:gd name="connsiteX4" fmla="*/ 4763 w 2253233"/>
                <a:gd name="connsiteY4" fmla="*/ 1596866 h 1601628"/>
                <a:gd name="connsiteX5" fmla="*/ 2248471 w 2253233"/>
                <a:gd name="connsiteY5" fmla="*/ 1596866 h 1601628"/>
                <a:gd name="connsiteX6" fmla="*/ 2248471 w 2253233"/>
                <a:gd name="connsiteY6" fmla="*/ 4381 h 1601628"/>
                <a:gd name="connsiteX7" fmla="*/ 4763 w 2253233"/>
                <a:gd name="connsiteY7" fmla="*/ 4381 h 16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3233" h="1601628">
                  <a:moveTo>
                    <a:pt x="2253234" y="1601629"/>
                  </a:moveTo>
                  <a:lnTo>
                    <a:pt x="0" y="1601629"/>
                  </a:lnTo>
                  <a:lnTo>
                    <a:pt x="0" y="0"/>
                  </a:lnTo>
                  <a:lnTo>
                    <a:pt x="2253234" y="0"/>
                  </a:lnTo>
                  <a:close/>
                  <a:moveTo>
                    <a:pt x="4763" y="1596866"/>
                  </a:moveTo>
                  <a:lnTo>
                    <a:pt x="2248471" y="1596866"/>
                  </a:lnTo>
                  <a:lnTo>
                    <a:pt x="2248471" y="4381"/>
                  </a:lnTo>
                  <a:lnTo>
                    <a:pt x="4763" y="4381"/>
                  </a:lnTo>
                  <a:close/>
                </a:path>
              </a:pathLst>
            </a:custGeom>
            <a:solidFill>
              <a:srgbClr val="BD8E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>
                <a:latin typeface="Lora" pitchFamily="2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29FC3B-A833-5EFF-1DB6-1916D025726E}"/>
                </a:ext>
              </a:extLst>
            </p:cNvPr>
            <p:cNvGrpSpPr/>
            <p:nvPr/>
          </p:nvGrpSpPr>
          <p:grpSpPr>
            <a:xfrm>
              <a:off x="2148115" y="676600"/>
              <a:ext cx="7895771" cy="5613085"/>
              <a:chOff x="2315029" y="850735"/>
              <a:chExt cx="7895771" cy="561308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56D7369-9EA9-4F42-FC66-902D95569CC5}"/>
                  </a:ext>
                </a:extLst>
              </p:cNvPr>
              <p:cNvGrpSpPr/>
              <p:nvPr/>
            </p:nvGrpSpPr>
            <p:grpSpPr>
              <a:xfrm>
                <a:off x="5360651" y="5291733"/>
                <a:ext cx="1169527" cy="1172087"/>
                <a:chOff x="6549113" y="4809133"/>
                <a:chExt cx="1169527" cy="117208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F893533-3703-D0A6-C7AA-B70BA21D8409}"/>
                    </a:ext>
                  </a:extLst>
                </p:cNvPr>
                <p:cNvSpPr/>
                <p:nvPr/>
              </p:nvSpPr>
              <p:spPr>
                <a:xfrm>
                  <a:off x="6549113" y="4809133"/>
                  <a:ext cx="1169527" cy="1172087"/>
                </a:xfrm>
                <a:custGeom>
                  <a:avLst/>
                  <a:gdLst>
                    <a:gd name="connsiteX0" fmla="*/ 2297 w 366320"/>
                    <a:gd name="connsiteY0" fmla="*/ 202615 h 367122"/>
                    <a:gd name="connsiteX1" fmla="*/ 2297 w 366320"/>
                    <a:gd name="connsiteY1" fmla="*/ 164515 h 367122"/>
                    <a:gd name="connsiteX2" fmla="*/ 8869 w 366320"/>
                    <a:gd name="connsiteY2" fmla="*/ 131654 h 367122"/>
                    <a:gd name="connsiteX3" fmla="*/ 23347 w 366320"/>
                    <a:gd name="connsiteY3" fmla="*/ 96888 h 367122"/>
                    <a:gd name="connsiteX4" fmla="*/ 41921 w 366320"/>
                    <a:gd name="connsiteY4" fmla="*/ 68979 h 367122"/>
                    <a:gd name="connsiteX5" fmla="*/ 68591 w 366320"/>
                    <a:gd name="connsiteY5" fmla="*/ 42309 h 367122"/>
                    <a:gd name="connsiteX6" fmla="*/ 96404 w 366320"/>
                    <a:gd name="connsiteY6" fmla="*/ 23259 h 367122"/>
                    <a:gd name="connsiteX7" fmla="*/ 131265 w 366320"/>
                    <a:gd name="connsiteY7" fmla="*/ 8781 h 367122"/>
                    <a:gd name="connsiteX8" fmla="*/ 164126 w 366320"/>
                    <a:gd name="connsiteY8" fmla="*/ 2304 h 367122"/>
                    <a:gd name="connsiteX9" fmla="*/ 202226 w 366320"/>
                    <a:gd name="connsiteY9" fmla="*/ 2304 h 367122"/>
                    <a:gd name="connsiteX10" fmla="*/ 235088 w 366320"/>
                    <a:gd name="connsiteY10" fmla="*/ 8781 h 367122"/>
                    <a:gd name="connsiteX11" fmla="*/ 269854 w 366320"/>
                    <a:gd name="connsiteY11" fmla="*/ 23259 h 367122"/>
                    <a:gd name="connsiteX12" fmla="*/ 297762 w 366320"/>
                    <a:gd name="connsiteY12" fmla="*/ 42309 h 367122"/>
                    <a:gd name="connsiteX13" fmla="*/ 324432 w 366320"/>
                    <a:gd name="connsiteY13" fmla="*/ 68979 h 367122"/>
                    <a:gd name="connsiteX14" fmla="*/ 343006 w 366320"/>
                    <a:gd name="connsiteY14" fmla="*/ 96888 h 367122"/>
                    <a:gd name="connsiteX15" fmla="*/ 357484 w 366320"/>
                    <a:gd name="connsiteY15" fmla="*/ 131654 h 367122"/>
                    <a:gd name="connsiteX16" fmla="*/ 363961 w 366320"/>
                    <a:gd name="connsiteY16" fmla="*/ 164515 h 367122"/>
                    <a:gd name="connsiteX17" fmla="*/ 363961 w 366320"/>
                    <a:gd name="connsiteY17" fmla="*/ 202615 h 367122"/>
                    <a:gd name="connsiteX18" fmla="*/ 357484 w 366320"/>
                    <a:gd name="connsiteY18" fmla="*/ 235476 h 367122"/>
                    <a:gd name="connsiteX19" fmla="*/ 343006 w 366320"/>
                    <a:gd name="connsiteY19" fmla="*/ 270338 h 367122"/>
                    <a:gd name="connsiteX20" fmla="*/ 324432 w 366320"/>
                    <a:gd name="connsiteY20" fmla="*/ 298151 h 367122"/>
                    <a:gd name="connsiteX21" fmla="*/ 297762 w 366320"/>
                    <a:gd name="connsiteY21" fmla="*/ 324821 h 367122"/>
                    <a:gd name="connsiteX22" fmla="*/ 269854 w 366320"/>
                    <a:gd name="connsiteY22" fmla="*/ 343871 h 367122"/>
                    <a:gd name="connsiteX23" fmla="*/ 235088 w 366320"/>
                    <a:gd name="connsiteY23" fmla="*/ 358254 h 367122"/>
                    <a:gd name="connsiteX24" fmla="*/ 202226 w 366320"/>
                    <a:gd name="connsiteY24" fmla="*/ 364826 h 367122"/>
                    <a:gd name="connsiteX25" fmla="*/ 164126 w 366320"/>
                    <a:gd name="connsiteY25" fmla="*/ 364826 h 367122"/>
                    <a:gd name="connsiteX26" fmla="*/ 131265 w 366320"/>
                    <a:gd name="connsiteY26" fmla="*/ 358254 h 367122"/>
                    <a:gd name="connsiteX27" fmla="*/ 96404 w 366320"/>
                    <a:gd name="connsiteY27" fmla="*/ 343871 h 367122"/>
                    <a:gd name="connsiteX28" fmla="*/ 68591 w 366320"/>
                    <a:gd name="connsiteY28" fmla="*/ 324821 h 367122"/>
                    <a:gd name="connsiteX29" fmla="*/ 41921 w 366320"/>
                    <a:gd name="connsiteY29" fmla="*/ 298151 h 367122"/>
                    <a:gd name="connsiteX30" fmla="*/ 23347 w 366320"/>
                    <a:gd name="connsiteY30" fmla="*/ 270338 h 367122"/>
                    <a:gd name="connsiteX31" fmla="*/ 8869 w 366320"/>
                    <a:gd name="connsiteY31" fmla="*/ 235476 h 367122"/>
                    <a:gd name="connsiteX32" fmla="*/ 2297 w 366320"/>
                    <a:gd name="connsiteY32" fmla="*/ 202615 h 36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320" h="367122">
                      <a:moveTo>
                        <a:pt x="2297" y="202615"/>
                      </a:moveTo>
                      <a:cubicBezTo>
                        <a:pt x="7354" y="190423"/>
                        <a:pt x="7354" y="176707"/>
                        <a:pt x="2297" y="164515"/>
                      </a:cubicBezTo>
                      <a:cubicBezTo>
                        <a:pt x="-2380" y="153237"/>
                        <a:pt x="220" y="140264"/>
                        <a:pt x="8869" y="131654"/>
                      </a:cubicBezTo>
                      <a:cubicBezTo>
                        <a:pt x="17994" y="122358"/>
                        <a:pt x="23175" y="109908"/>
                        <a:pt x="23347" y="96888"/>
                      </a:cubicBezTo>
                      <a:cubicBezTo>
                        <a:pt x="23309" y="84677"/>
                        <a:pt x="30643" y="73656"/>
                        <a:pt x="41921" y="68979"/>
                      </a:cubicBezTo>
                      <a:cubicBezTo>
                        <a:pt x="53932" y="63874"/>
                        <a:pt x="63485" y="54320"/>
                        <a:pt x="68591" y="42309"/>
                      </a:cubicBezTo>
                      <a:cubicBezTo>
                        <a:pt x="73077" y="30860"/>
                        <a:pt x="84107" y="23307"/>
                        <a:pt x="96404" y="23259"/>
                      </a:cubicBezTo>
                      <a:cubicBezTo>
                        <a:pt x="109453" y="23107"/>
                        <a:pt x="121940" y="17916"/>
                        <a:pt x="131265" y="8781"/>
                      </a:cubicBezTo>
                      <a:cubicBezTo>
                        <a:pt x="139904" y="190"/>
                        <a:pt x="152868" y="-2363"/>
                        <a:pt x="164126" y="2304"/>
                      </a:cubicBezTo>
                      <a:cubicBezTo>
                        <a:pt x="176347" y="7257"/>
                        <a:pt x="190006" y="7257"/>
                        <a:pt x="202226" y="2304"/>
                      </a:cubicBezTo>
                      <a:cubicBezTo>
                        <a:pt x="213485" y="-2363"/>
                        <a:pt x="226448" y="190"/>
                        <a:pt x="235088" y="8781"/>
                      </a:cubicBezTo>
                      <a:cubicBezTo>
                        <a:pt x="244384" y="17906"/>
                        <a:pt x="256833" y="23088"/>
                        <a:pt x="269854" y="23259"/>
                      </a:cubicBezTo>
                      <a:cubicBezTo>
                        <a:pt x="282189" y="23269"/>
                        <a:pt x="293257" y="30822"/>
                        <a:pt x="297762" y="42309"/>
                      </a:cubicBezTo>
                      <a:cubicBezTo>
                        <a:pt x="302868" y="54320"/>
                        <a:pt x="312421" y="63874"/>
                        <a:pt x="324432" y="68979"/>
                      </a:cubicBezTo>
                      <a:cubicBezTo>
                        <a:pt x="335710" y="73656"/>
                        <a:pt x="343044" y="84677"/>
                        <a:pt x="343006" y="96888"/>
                      </a:cubicBezTo>
                      <a:cubicBezTo>
                        <a:pt x="343177" y="109908"/>
                        <a:pt x="348359" y="122358"/>
                        <a:pt x="357484" y="131654"/>
                      </a:cubicBezTo>
                      <a:cubicBezTo>
                        <a:pt x="366152" y="140255"/>
                        <a:pt x="368714" y="153266"/>
                        <a:pt x="363961" y="164515"/>
                      </a:cubicBezTo>
                      <a:cubicBezTo>
                        <a:pt x="359008" y="176736"/>
                        <a:pt x="359008" y="190395"/>
                        <a:pt x="363961" y="202615"/>
                      </a:cubicBezTo>
                      <a:cubicBezTo>
                        <a:pt x="368714" y="213864"/>
                        <a:pt x="366152" y="226875"/>
                        <a:pt x="357484" y="235476"/>
                      </a:cubicBezTo>
                      <a:cubicBezTo>
                        <a:pt x="348368" y="244811"/>
                        <a:pt x="343177" y="257289"/>
                        <a:pt x="343006" y="270338"/>
                      </a:cubicBezTo>
                      <a:cubicBezTo>
                        <a:pt x="343092" y="282539"/>
                        <a:pt x="335729" y="293550"/>
                        <a:pt x="324432" y="298151"/>
                      </a:cubicBezTo>
                      <a:cubicBezTo>
                        <a:pt x="312440" y="303275"/>
                        <a:pt x="302887" y="312829"/>
                        <a:pt x="297762" y="324821"/>
                      </a:cubicBezTo>
                      <a:cubicBezTo>
                        <a:pt x="293219" y="336270"/>
                        <a:pt x="282170" y="343804"/>
                        <a:pt x="269854" y="343871"/>
                      </a:cubicBezTo>
                      <a:cubicBezTo>
                        <a:pt x="256833" y="343966"/>
                        <a:pt x="244365" y="349129"/>
                        <a:pt x="235088" y="358254"/>
                      </a:cubicBezTo>
                      <a:cubicBezTo>
                        <a:pt x="226477" y="366902"/>
                        <a:pt x="213504" y="369503"/>
                        <a:pt x="202226" y="364826"/>
                      </a:cubicBezTo>
                      <a:cubicBezTo>
                        <a:pt x="190006" y="359873"/>
                        <a:pt x="176347" y="359873"/>
                        <a:pt x="164126" y="364826"/>
                      </a:cubicBezTo>
                      <a:cubicBezTo>
                        <a:pt x="152849" y="369503"/>
                        <a:pt x="139876" y="366902"/>
                        <a:pt x="131265" y="358254"/>
                      </a:cubicBezTo>
                      <a:cubicBezTo>
                        <a:pt x="121959" y="349100"/>
                        <a:pt x="109453" y="343938"/>
                        <a:pt x="96404" y="343871"/>
                      </a:cubicBezTo>
                      <a:cubicBezTo>
                        <a:pt x="84116" y="343766"/>
                        <a:pt x="73124" y="336241"/>
                        <a:pt x="68591" y="324821"/>
                      </a:cubicBezTo>
                      <a:cubicBezTo>
                        <a:pt x="63466" y="312829"/>
                        <a:pt x="53913" y="303275"/>
                        <a:pt x="41921" y="298151"/>
                      </a:cubicBezTo>
                      <a:cubicBezTo>
                        <a:pt x="30624" y="293550"/>
                        <a:pt x="23261" y="282539"/>
                        <a:pt x="23347" y="270338"/>
                      </a:cubicBezTo>
                      <a:cubicBezTo>
                        <a:pt x="23175" y="257289"/>
                        <a:pt x="17984" y="244811"/>
                        <a:pt x="8869" y="235476"/>
                      </a:cubicBezTo>
                      <a:cubicBezTo>
                        <a:pt x="220" y="226866"/>
                        <a:pt x="-2380" y="213893"/>
                        <a:pt x="2297" y="2026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88F488A-147A-BEC1-58DD-E07D9F4C030C}"/>
                    </a:ext>
                  </a:extLst>
                </p:cNvPr>
                <p:cNvSpPr/>
                <p:nvPr/>
              </p:nvSpPr>
              <p:spPr>
                <a:xfrm>
                  <a:off x="6620003" y="4882481"/>
                  <a:ext cx="1026634" cy="1026634"/>
                </a:xfrm>
                <a:custGeom>
                  <a:avLst/>
                  <a:gdLst>
                    <a:gd name="connsiteX0" fmla="*/ 321564 w 321563"/>
                    <a:gd name="connsiteY0" fmla="*/ 160782 h 321563"/>
                    <a:gd name="connsiteX1" fmla="*/ 160782 w 321563"/>
                    <a:gd name="connsiteY1" fmla="*/ 321564 h 321563"/>
                    <a:gd name="connsiteX2" fmla="*/ 0 w 321563"/>
                    <a:gd name="connsiteY2" fmla="*/ 160782 h 321563"/>
                    <a:gd name="connsiteX3" fmla="*/ 160782 w 321563"/>
                    <a:gd name="connsiteY3" fmla="*/ 0 h 321563"/>
                    <a:gd name="connsiteX4" fmla="*/ 321564 w 321563"/>
                    <a:gd name="connsiteY4" fmla="*/ 160782 h 321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563" h="321563">
                      <a:moveTo>
                        <a:pt x="321564" y="160782"/>
                      </a:moveTo>
                      <a:cubicBezTo>
                        <a:pt x="321564" y="249584"/>
                        <a:pt x="249584" y="321564"/>
                        <a:pt x="160782" y="321564"/>
                      </a:cubicBezTo>
                      <a:cubicBezTo>
                        <a:pt x="71980" y="321564"/>
                        <a:pt x="0" y="249584"/>
                        <a:pt x="0" y="160782"/>
                      </a:cubicBezTo>
                      <a:cubicBezTo>
                        <a:pt x="0" y="71980"/>
                        <a:pt x="71980" y="0"/>
                        <a:pt x="160782" y="0"/>
                      </a:cubicBezTo>
                      <a:cubicBezTo>
                        <a:pt x="249584" y="0"/>
                        <a:pt x="321564" y="71980"/>
                        <a:pt x="321564" y="1607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303687A-9DF9-6FB3-1848-0A91BF662D38}"/>
                    </a:ext>
                  </a:extLst>
                </p:cNvPr>
                <p:cNvSpPr/>
                <p:nvPr/>
              </p:nvSpPr>
              <p:spPr>
                <a:xfrm>
                  <a:off x="6675647" y="4941475"/>
                  <a:ext cx="912302" cy="912299"/>
                </a:xfrm>
                <a:custGeom>
                  <a:avLst/>
                  <a:gdLst>
                    <a:gd name="connsiteX0" fmla="*/ 285751 w 285752"/>
                    <a:gd name="connsiteY0" fmla="*/ 142304 h 285751"/>
                    <a:gd name="connsiteX1" fmla="*/ 143448 w 285752"/>
                    <a:gd name="connsiteY1" fmla="*/ 285750 h 285751"/>
                    <a:gd name="connsiteX2" fmla="*/ 1 w 285752"/>
                    <a:gd name="connsiteY2" fmla="*/ 143446 h 285751"/>
                    <a:gd name="connsiteX3" fmla="*/ 142305 w 285752"/>
                    <a:gd name="connsiteY3" fmla="*/ 0 h 285751"/>
                    <a:gd name="connsiteX4" fmla="*/ 143353 w 285752"/>
                    <a:gd name="connsiteY4" fmla="*/ 0 h 285751"/>
                    <a:gd name="connsiteX5" fmla="*/ 285751 w 285752"/>
                    <a:gd name="connsiteY5" fmla="*/ 142304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2" h="285751">
                      <a:moveTo>
                        <a:pt x="285751" y="142304"/>
                      </a:moveTo>
                      <a:cubicBezTo>
                        <a:pt x="286066" y="221209"/>
                        <a:pt x="222353" y="285436"/>
                        <a:pt x="143448" y="285750"/>
                      </a:cubicBezTo>
                      <a:cubicBezTo>
                        <a:pt x="64543" y="286064"/>
                        <a:pt x="316" y="222352"/>
                        <a:pt x="1" y="143446"/>
                      </a:cubicBezTo>
                      <a:cubicBezTo>
                        <a:pt x="-313" y="64541"/>
                        <a:pt x="63400" y="314"/>
                        <a:pt x="142305" y="0"/>
                      </a:cubicBezTo>
                      <a:cubicBezTo>
                        <a:pt x="142657" y="0"/>
                        <a:pt x="143000" y="0"/>
                        <a:pt x="143353" y="0"/>
                      </a:cubicBezTo>
                      <a:cubicBezTo>
                        <a:pt x="221848" y="257"/>
                        <a:pt x="285437" y="63808"/>
                        <a:pt x="285751" y="1423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F90BA2F-D563-7FE4-4E9A-EB4E391D81B8}"/>
                    </a:ext>
                  </a:extLst>
                </p:cNvPr>
                <p:cNvSpPr/>
                <p:nvPr/>
              </p:nvSpPr>
              <p:spPr>
                <a:xfrm>
                  <a:off x="6653452" y="4914411"/>
                  <a:ext cx="962775" cy="962775"/>
                </a:xfrm>
                <a:custGeom>
                  <a:avLst/>
                  <a:gdLst>
                    <a:gd name="connsiteX0" fmla="*/ 150304 w 301561"/>
                    <a:gd name="connsiteY0" fmla="*/ 3238 h 301561"/>
                    <a:gd name="connsiteX1" fmla="*/ 298418 w 301561"/>
                    <a:gd name="connsiteY1" fmla="*/ 150400 h 301561"/>
                    <a:gd name="connsiteX2" fmla="*/ 151257 w 301561"/>
                    <a:gd name="connsiteY2" fmla="*/ 298513 h 301561"/>
                    <a:gd name="connsiteX3" fmla="*/ 3143 w 301561"/>
                    <a:gd name="connsiteY3" fmla="*/ 151352 h 301561"/>
                    <a:gd name="connsiteX4" fmla="*/ 3143 w 301561"/>
                    <a:gd name="connsiteY4" fmla="*/ 150781 h 301561"/>
                    <a:gd name="connsiteX5" fmla="*/ 150781 w 301561"/>
                    <a:gd name="connsiteY5" fmla="*/ 3238 h 301561"/>
                    <a:gd name="connsiteX6" fmla="*/ 150781 w 301561"/>
                    <a:gd name="connsiteY6" fmla="*/ 0 h 301561"/>
                    <a:gd name="connsiteX7" fmla="*/ 0 w 301561"/>
                    <a:gd name="connsiteY7" fmla="*/ 150781 h 301561"/>
                    <a:gd name="connsiteX8" fmla="*/ 150781 w 301561"/>
                    <a:gd name="connsiteY8" fmla="*/ 301562 h 301561"/>
                    <a:gd name="connsiteX9" fmla="*/ 301561 w 301561"/>
                    <a:gd name="connsiteY9" fmla="*/ 150781 h 301561"/>
                    <a:gd name="connsiteX10" fmla="*/ 150781 w 301561"/>
                    <a:gd name="connsiteY10" fmla="*/ 0 h 30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1561" h="301561">
                      <a:moveTo>
                        <a:pt x="150304" y="3238"/>
                      </a:moveTo>
                      <a:cubicBezTo>
                        <a:pt x="231838" y="2972"/>
                        <a:pt x="298151" y="68866"/>
                        <a:pt x="298418" y="150400"/>
                      </a:cubicBezTo>
                      <a:cubicBezTo>
                        <a:pt x="298685" y="231934"/>
                        <a:pt x="232791" y="298247"/>
                        <a:pt x="151257" y="298513"/>
                      </a:cubicBezTo>
                      <a:cubicBezTo>
                        <a:pt x="69723" y="298771"/>
                        <a:pt x="3410" y="232886"/>
                        <a:pt x="3143" y="151352"/>
                      </a:cubicBezTo>
                      <a:cubicBezTo>
                        <a:pt x="3143" y="151162"/>
                        <a:pt x="3143" y="150971"/>
                        <a:pt x="3143" y="150781"/>
                      </a:cubicBezTo>
                      <a:cubicBezTo>
                        <a:pt x="3248" y="69304"/>
                        <a:pt x="69304" y="3286"/>
                        <a:pt x="150781" y="3238"/>
                      </a:cubicBezTo>
                      <a:moveTo>
                        <a:pt x="150781" y="0"/>
                      </a:moveTo>
                      <a:cubicBezTo>
                        <a:pt x="67503" y="0"/>
                        <a:pt x="0" y="67504"/>
                        <a:pt x="0" y="150781"/>
                      </a:cubicBezTo>
                      <a:cubicBezTo>
                        <a:pt x="0" y="234058"/>
                        <a:pt x="67503" y="301562"/>
                        <a:pt x="150781" y="301562"/>
                      </a:cubicBezTo>
                      <a:cubicBezTo>
                        <a:pt x="234058" y="301562"/>
                        <a:pt x="301561" y="234058"/>
                        <a:pt x="301561" y="150781"/>
                      </a:cubicBezTo>
                      <a:cubicBezTo>
                        <a:pt x="301561" y="67504"/>
                        <a:pt x="234058" y="0"/>
                        <a:pt x="150781" y="0"/>
                      </a:cubicBezTo>
                      <a:close/>
                    </a:path>
                  </a:pathLst>
                </a:custGeom>
                <a:solidFill>
                  <a:srgbClr val="B2782A"/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407C268-9ED7-4712-6F9E-5894DD6365CD}"/>
                    </a:ext>
                  </a:extLst>
                </p:cNvPr>
                <p:cNvGrpSpPr/>
                <p:nvPr/>
              </p:nvGrpSpPr>
              <p:grpSpPr>
                <a:xfrm>
                  <a:off x="6739513" y="5065850"/>
                  <a:ext cx="787613" cy="661789"/>
                  <a:chOff x="6739513" y="5065850"/>
                  <a:chExt cx="787613" cy="661789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6B3E4E1-1559-FD3B-AA73-E5D8754AE4F0}"/>
                      </a:ext>
                    </a:extLst>
                  </p:cNvPr>
                  <p:cNvSpPr/>
                  <p:nvPr/>
                </p:nvSpPr>
                <p:spPr>
                  <a:xfrm>
                    <a:off x="6947190" y="5568831"/>
                    <a:ext cx="89314" cy="136000"/>
                  </a:xfrm>
                  <a:custGeom>
                    <a:avLst/>
                    <a:gdLst>
                      <a:gd name="connsiteX0" fmla="*/ 20676 w 27975"/>
                      <a:gd name="connsiteY0" fmla="*/ 20669 h 42598"/>
                      <a:gd name="connsiteX1" fmla="*/ 27229 w 27975"/>
                      <a:gd name="connsiteY1" fmla="*/ 35300 h 42598"/>
                      <a:gd name="connsiteX2" fmla="*/ 12599 w 27975"/>
                      <a:gd name="connsiteY2" fmla="*/ 41853 h 42598"/>
                      <a:gd name="connsiteX3" fmla="*/ 5627 w 27975"/>
                      <a:gd name="connsiteY3" fmla="*/ 28575 h 42598"/>
                      <a:gd name="connsiteX4" fmla="*/ 6 w 27975"/>
                      <a:gd name="connsiteY4" fmla="*/ 0 h 42598"/>
                      <a:gd name="connsiteX5" fmla="*/ 20676 w 27975"/>
                      <a:gd name="connsiteY5" fmla="*/ 20669 h 42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975" h="42598">
                        <a:moveTo>
                          <a:pt x="20676" y="20669"/>
                        </a:moveTo>
                        <a:cubicBezTo>
                          <a:pt x="26524" y="22898"/>
                          <a:pt x="29458" y="29451"/>
                          <a:pt x="27229" y="35300"/>
                        </a:cubicBezTo>
                        <a:cubicBezTo>
                          <a:pt x="25000" y="41148"/>
                          <a:pt x="18447" y="44082"/>
                          <a:pt x="12599" y="41853"/>
                        </a:cubicBezTo>
                        <a:cubicBezTo>
                          <a:pt x="7265" y="39814"/>
                          <a:pt x="4274" y="34128"/>
                          <a:pt x="5627" y="28575"/>
                        </a:cubicBezTo>
                        <a:cubicBezTo>
                          <a:pt x="1788" y="19545"/>
                          <a:pt x="-127" y="9811"/>
                          <a:pt x="6" y="0"/>
                        </a:cubicBezTo>
                        <a:cubicBezTo>
                          <a:pt x="8312" y="5315"/>
                          <a:pt x="15361" y="12363"/>
                          <a:pt x="20676" y="206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0F3F3B04-5398-2A5C-8BE0-3A99E0AFB830}"/>
                      </a:ext>
                    </a:extLst>
                  </p:cNvPr>
                  <p:cNvSpPr/>
                  <p:nvPr/>
                </p:nvSpPr>
                <p:spPr>
                  <a:xfrm>
                    <a:off x="6866018" y="5673067"/>
                    <a:ext cx="152049" cy="54572"/>
                  </a:xfrm>
                  <a:custGeom>
                    <a:avLst/>
                    <a:gdLst>
                      <a:gd name="connsiteX0" fmla="*/ 28575 w 47625"/>
                      <a:gd name="connsiteY0" fmla="*/ 17071 h 17093"/>
                      <a:gd name="connsiteX1" fmla="*/ 47625 w 47625"/>
                      <a:gd name="connsiteY1" fmla="*/ 8594 h 17093"/>
                      <a:gd name="connsiteX2" fmla="*/ 28575 w 47625"/>
                      <a:gd name="connsiteY2" fmla="*/ 21 h 17093"/>
                      <a:gd name="connsiteX3" fmla="*/ 0 w 47625"/>
                      <a:gd name="connsiteY3" fmla="*/ 8499 h 17093"/>
                      <a:gd name="connsiteX4" fmla="*/ 28575 w 47625"/>
                      <a:gd name="connsiteY4" fmla="*/ 17071 h 1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17093">
                        <a:moveTo>
                          <a:pt x="28575" y="17071"/>
                        </a:moveTo>
                        <a:cubicBezTo>
                          <a:pt x="35909" y="17395"/>
                          <a:pt x="42958" y="14261"/>
                          <a:pt x="47625" y="8594"/>
                        </a:cubicBezTo>
                        <a:cubicBezTo>
                          <a:pt x="42986" y="2879"/>
                          <a:pt x="35928" y="-293"/>
                          <a:pt x="28575" y="21"/>
                        </a:cubicBezTo>
                        <a:cubicBezTo>
                          <a:pt x="18555" y="764"/>
                          <a:pt x="8811" y="3650"/>
                          <a:pt x="0" y="8499"/>
                        </a:cubicBezTo>
                        <a:cubicBezTo>
                          <a:pt x="8792" y="13395"/>
                          <a:pt x="18545" y="16319"/>
                          <a:pt x="28575" y="170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834DA720-2DCD-ECF3-F7ED-5A9D8B8BEB2C}"/>
                      </a:ext>
                    </a:extLst>
                  </p:cNvPr>
                  <p:cNvSpPr/>
                  <p:nvPr/>
                </p:nvSpPr>
                <p:spPr>
                  <a:xfrm>
                    <a:off x="6880844" y="5520175"/>
                    <a:ext cx="65717" cy="129321"/>
                  </a:xfrm>
                  <a:custGeom>
                    <a:avLst/>
                    <a:gdLst>
                      <a:gd name="connsiteX0" fmla="*/ 15931 w 20584"/>
                      <a:gd name="connsiteY0" fmla="*/ 21908 h 40506"/>
                      <a:gd name="connsiteX1" fmla="*/ 18988 w 20584"/>
                      <a:gd name="connsiteY1" fmla="*/ 35852 h 40506"/>
                      <a:gd name="connsiteX2" fmla="*/ 5043 w 20584"/>
                      <a:gd name="connsiteY2" fmla="*/ 38910 h 40506"/>
                      <a:gd name="connsiteX3" fmla="*/ 1357 w 20584"/>
                      <a:gd name="connsiteY3" fmla="*/ 26099 h 40506"/>
                      <a:gd name="connsiteX4" fmla="*/ 1357 w 20584"/>
                      <a:gd name="connsiteY4" fmla="*/ 0 h 40506"/>
                      <a:gd name="connsiteX5" fmla="*/ 15931 w 20584"/>
                      <a:gd name="connsiteY5" fmla="*/ 21908 h 4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84" h="40506">
                        <a:moveTo>
                          <a:pt x="15931" y="21908"/>
                        </a:moveTo>
                        <a:cubicBezTo>
                          <a:pt x="20626" y="24917"/>
                          <a:pt x="21998" y="31156"/>
                          <a:pt x="18988" y="35852"/>
                        </a:cubicBezTo>
                        <a:cubicBezTo>
                          <a:pt x="15988" y="40548"/>
                          <a:pt x="9739" y="41920"/>
                          <a:pt x="5043" y="38910"/>
                        </a:cubicBezTo>
                        <a:cubicBezTo>
                          <a:pt x="767" y="36176"/>
                          <a:pt x="-814" y="30690"/>
                          <a:pt x="1357" y="26099"/>
                        </a:cubicBezTo>
                        <a:cubicBezTo>
                          <a:pt x="-452" y="17497"/>
                          <a:pt x="-452" y="8601"/>
                          <a:pt x="1357" y="0"/>
                        </a:cubicBezTo>
                        <a:cubicBezTo>
                          <a:pt x="7710" y="6182"/>
                          <a:pt x="12683" y="13649"/>
                          <a:pt x="15931" y="219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5FD6C38D-7981-62F6-D1FF-8215582A4D53}"/>
                      </a:ext>
                    </a:extLst>
                  </p:cNvPr>
                  <p:cNvSpPr/>
                  <p:nvPr/>
                </p:nvSpPr>
                <p:spPr>
                  <a:xfrm>
                    <a:off x="6793034" y="5611979"/>
                    <a:ext cx="130458" cy="50635"/>
                  </a:xfrm>
                  <a:custGeom>
                    <a:avLst/>
                    <a:gdLst>
                      <a:gd name="connsiteX0" fmla="*/ 22955 w 40862"/>
                      <a:gd name="connsiteY0" fmla="*/ 15251 h 15860"/>
                      <a:gd name="connsiteX1" fmla="*/ 40862 w 40862"/>
                      <a:gd name="connsiteY1" fmla="*/ 11250 h 15860"/>
                      <a:gd name="connsiteX2" fmla="*/ 26003 w 40862"/>
                      <a:gd name="connsiteY2" fmla="*/ 487 h 15860"/>
                      <a:gd name="connsiteX3" fmla="*/ 0 w 40862"/>
                      <a:gd name="connsiteY3" fmla="*/ 2773 h 15860"/>
                      <a:gd name="connsiteX4" fmla="*/ 22955 w 40862"/>
                      <a:gd name="connsiteY4" fmla="*/ 15251 h 15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2" h="15860">
                        <a:moveTo>
                          <a:pt x="22955" y="15251"/>
                        </a:moveTo>
                        <a:cubicBezTo>
                          <a:pt x="29223" y="16813"/>
                          <a:pt x="35861" y="15336"/>
                          <a:pt x="40862" y="11250"/>
                        </a:cubicBezTo>
                        <a:cubicBezTo>
                          <a:pt x="37833" y="5564"/>
                          <a:pt x="32356" y="1582"/>
                          <a:pt x="26003" y="487"/>
                        </a:cubicBezTo>
                        <a:cubicBezTo>
                          <a:pt x="17269" y="-618"/>
                          <a:pt x="8411" y="163"/>
                          <a:pt x="0" y="2773"/>
                        </a:cubicBezTo>
                        <a:cubicBezTo>
                          <a:pt x="6687" y="8507"/>
                          <a:pt x="14506" y="12765"/>
                          <a:pt x="22955" y="1525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2FE3E65E-A483-0B3A-2585-A032A877293A}"/>
                      </a:ext>
                    </a:extLst>
                  </p:cNvPr>
                  <p:cNvSpPr/>
                  <p:nvPr/>
                </p:nvSpPr>
                <p:spPr>
                  <a:xfrm>
                    <a:off x="6832262" y="5458442"/>
                    <a:ext cx="42181" cy="116164"/>
                  </a:xfrm>
                  <a:custGeom>
                    <a:avLst/>
                    <a:gdLst>
                      <a:gd name="connsiteX0" fmla="*/ 13145 w 13212"/>
                      <a:gd name="connsiteY0" fmla="*/ 21526 h 36385"/>
                      <a:gd name="connsiteX1" fmla="*/ 7144 w 13212"/>
                      <a:gd name="connsiteY1" fmla="*/ 36385 h 36385"/>
                      <a:gd name="connsiteX2" fmla="*/ 0 w 13212"/>
                      <a:gd name="connsiteY2" fmla="*/ 22098 h 36385"/>
                      <a:gd name="connsiteX3" fmla="*/ 5810 w 13212"/>
                      <a:gd name="connsiteY3" fmla="*/ 0 h 36385"/>
                      <a:gd name="connsiteX4" fmla="*/ 13145 w 13212"/>
                      <a:gd name="connsiteY4" fmla="*/ 21526 h 36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12" h="36385">
                        <a:moveTo>
                          <a:pt x="13145" y="21526"/>
                        </a:moveTo>
                        <a:cubicBezTo>
                          <a:pt x="13640" y="27156"/>
                          <a:pt x="11411" y="32680"/>
                          <a:pt x="7144" y="36385"/>
                        </a:cubicBezTo>
                        <a:cubicBezTo>
                          <a:pt x="2648" y="33004"/>
                          <a:pt x="10" y="27718"/>
                          <a:pt x="0" y="22098"/>
                        </a:cubicBezTo>
                        <a:cubicBezTo>
                          <a:pt x="343" y="14402"/>
                          <a:pt x="2324" y="6867"/>
                          <a:pt x="5810" y="0"/>
                        </a:cubicBezTo>
                        <a:cubicBezTo>
                          <a:pt x="9773" y="6563"/>
                          <a:pt x="12278" y="13906"/>
                          <a:pt x="13145" y="21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23ED8CC7-E598-F54F-6C92-834EE03BA294}"/>
                      </a:ext>
                    </a:extLst>
                  </p:cNvPr>
                  <p:cNvSpPr/>
                  <p:nvPr/>
                </p:nvSpPr>
                <p:spPr>
                  <a:xfrm>
                    <a:off x="6750460" y="5523540"/>
                    <a:ext cx="107324" cy="66755"/>
                  </a:xfrm>
                  <a:custGeom>
                    <a:avLst/>
                    <a:gdLst>
                      <a:gd name="connsiteX0" fmla="*/ 16764 w 33616"/>
                      <a:gd name="connsiteY0" fmla="*/ 15520 h 20909"/>
                      <a:gd name="connsiteX1" fmla="*/ 28223 w 33616"/>
                      <a:gd name="connsiteY1" fmla="*/ 20235 h 20909"/>
                      <a:gd name="connsiteX2" fmla="*/ 32938 w 33616"/>
                      <a:gd name="connsiteY2" fmla="*/ 8767 h 20909"/>
                      <a:gd name="connsiteX3" fmla="*/ 22479 w 33616"/>
                      <a:gd name="connsiteY3" fmla="*/ 3709 h 20909"/>
                      <a:gd name="connsiteX4" fmla="*/ 0 w 33616"/>
                      <a:gd name="connsiteY4" fmla="*/ 89 h 20909"/>
                      <a:gd name="connsiteX5" fmla="*/ 16764 w 33616"/>
                      <a:gd name="connsiteY5" fmla="*/ 15520 h 20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616" h="20909">
                        <a:moveTo>
                          <a:pt x="16764" y="15520"/>
                        </a:moveTo>
                        <a:cubicBezTo>
                          <a:pt x="18631" y="19987"/>
                          <a:pt x="23756" y="22092"/>
                          <a:pt x="28223" y="20235"/>
                        </a:cubicBezTo>
                        <a:cubicBezTo>
                          <a:pt x="32690" y="18368"/>
                          <a:pt x="34805" y="13234"/>
                          <a:pt x="32938" y="8767"/>
                        </a:cubicBezTo>
                        <a:cubicBezTo>
                          <a:pt x="31233" y="4681"/>
                          <a:pt x="26746" y="2509"/>
                          <a:pt x="22479" y="3709"/>
                        </a:cubicBezTo>
                        <a:cubicBezTo>
                          <a:pt x="15335" y="880"/>
                          <a:pt x="7668" y="-358"/>
                          <a:pt x="0" y="89"/>
                        </a:cubicBezTo>
                        <a:cubicBezTo>
                          <a:pt x="4439" y="6357"/>
                          <a:pt x="10144" y="11624"/>
                          <a:pt x="16764" y="155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B0029A0D-3E15-3E06-9ADA-62BD406A60A3}"/>
                      </a:ext>
                    </a:extLst>
                  </p:cNvPr>
                  <p:cNvSpPr/>
                  <p:nvPr/>
                </p:nvSpPr>
                <p:spPr>
                  <a:xfrm>
                    <a:off x="6804770" y="5380593"/>
                    <a:ext cx="46890" cy="102480"/>
                  </a:xfrm>
                  <a:custGeom>
                    <a:avLst/>
                    <a:gdLst>
                      <a:gd name="connsiteX0" fmla="*/ 12898 w 14687"/>
                      <a:gd name="connsiteY0" fmla="*/ 21336 h 32099"/>
                      <a:gd name="connsiteX1" fmla="*/ 2420 w 14687"/>
                      <a:gd name="connsiteY1" fmla="*/ 32099 h 32099"/>
                      <a:gd name="connsiteX2" fmla="*/ 1182 w 14687"/>
                      <a:gd name="connsiteY2" fmla="*/ 17050 h 32099"/>
                      <a:gd name="connsiteX3" fmla="*/ 14041 w 14687"/>
                      <a:gd name="connsiteY3" fmla="*/ 0 h 32099"/>
                      <a:gd name="connsiteX4" fmla="*/ 12898 w 14687"/>
                      <a:gd name="connsiteY4" fmla="*/ 21336 h 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87" h="32099">
                        <a:moveTo>
                          <a:pt x="12898" y="21336"/>
                        </a:moveTo>
                        <a:cubicBezTo>
                          <a:pt x="11269" y="26356"/>
                          <a:pt x="7402" y="30337"/>
                          <a:pt x="2420" y="32099"/>
                        </a:cubicBezTo>
                        <a:cubicBezTo>
                          <a:pt x="-295" y="27546"/>
                          <a:pt x="-752" y="21984"/>
                          <a:pt x="1182" y="17050"/>
                        </a:cubicBezTo>
                        <a:cubicBezTo>
                          <a:pt x="4201" y="10515"/>
                          <a:pt x="8583" y="4696"/>
                          <a:pt x="14041" y="0"/>
                        </a:cubicBezTo>
                        <a:cubicBezTo>
                          <a:pt x="15193" y="7115"/>
                          <a:pt x="14803" y="14392"/>
                          <a:pt x="12898" y="213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4CF82A1-1FED-D0E9-2429-4572B6394B1E}"/>
                      </a:ext>
                    </a:extLst>
                  </p:cNvPr>
                  <p:cNvSpPr/>
                  <p:nvPr/>
                </p:nvSpPr>
                <p:spPr>
                  <a:xfrm>
                    <a:off x="6739513" y="5402795"/>
                    <a:ext cx="81808" cy="86674"/>
                  </a:xfrm>
                  <a:custGeom>
                    <a:avLst/>
                    <a:gdLst>
                      <a:gd name="connsiteX0" fmla="*/ 9049 w 25624"/>
                      <a:gd name="connsiteY0" fmla="*/ 19050 h 27148"/>
                      <a:gd name="connsiteX1" fmla="*/ 17526 w 25624"/>
                      <a:gd name="connsiteY1" fmla="*/ 27146 h 27148"/>
                      <a:gd name="connsiteX2" fmla="*/ 25622 w 25624"/>
                      <a:gd name="connsiteY2" fmla="*/ 18669 h 27148"/>
                      <a:gd name="connsiteX3" fmla="*/ 18574 w 25624"/>
                      <a:gd name="connsiteY3" fmla="*/ 10668 h 27148"/>
                      <a:gd name="connsiteX4" fmla="*/ 0 w 25624"/>
                      <a:gd name="connsiteY4" fmla="*/ 0 h 27148"/>
                      <a:gd name="connsiteX5" fmla="*/ 9049 w 25624"/>
                      <a:gd name="connsiteY5" fmla="*/ 19050 h 27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624" h="27148">
                        <a:moveTo>
                          <a:pt x="9049" y="19050"/>
                        </a:moveTo>
                        <a:cubicBezTo>
                          <a:pt x="9154" y="23622"/>
                          <a:pt x="12945" y="27251"/>
                          <a:pt x="17526" y="27146"/>
                        </a:cubicBezTo>
                        <a:cubicBezTo>
                          <a:pt x="22098" y="27042"/>
                          <a:pt x="25727" y="23250"/>
                          <a:pt x="25622" y="18669"/>
                        </a:cubicBezTo>
                        <a:cubicBezTo>
                          <a:pt x="25527" y="14649"/>
                          <a:pt x="22555" y="11268"/>
                          <a:pt x="18574" y="10668"/>
                        </a:cubicBezTo>
                        <a:cubicBezTo>
                          <a:pt x="13221" y="5820"/>
                          <a:pt x="6886" y="2191"/>
                          <a:pt x="0" y="0"/>
                        </a:cubicBezTo>
                        <a:cubicBezTo>
                          <a:pt x="1657" y="6915"/>
                          <a:pt x="4743" y="13402"/>
                          <a:pt x="9049" y="190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A7B94285-354A-48BF-E379-F96A827DD16B}"/>
                      </a:ext>
                    </a:extLst>
                  </p:cNvPr>
                  <p:cNvSpPr/>
                  <p:nvPr/>
                </p:nvSpPr>
                <p:spPr>
                  <a:xfrm>
                    <a:off x="6788073" y="5300614"/>
                    <a:ext cx="71557" cy="94853"/>
                  </a:xfrm>
                  <a:custGeom>
                    <a:avLst/>
                    <a:gdLst>
                      <a:gd name="connsiteX0" fmla="*/ 16318 w 22413"/>
                      <a:gd name="connsiteY0" fmla="*/ 20479 h 29710"/>
                      <a:gd name="connsiteX1" fmla="*/ 9231 w 22413"/>
                      <a:gd name="connsiteY1" fmla="*/ 29642 h 29710"/>
                      <a:gd name="connsiteX2" fmla="*/ 68 w 22413"/>
                      <a:gd name="connsiteY2" fmla="*/ 22565 h 29710"/>
                      <a:gd name="connsiteX3" fmla="*/ 6031 w 22413"/>
                      <a:gd name="connsiteY3" fmla="*/ 13621 h 29710"/>
                      <a:gd name="connsiteX4" fmla="*/ 22414 w 22413"/>
                      <a:gd name="connsiteY4" fmla="*/ 0 h 29710"/>
                      <a:gd name="connsiteX5" fmla="*/ 16318 w 22413"/>
                      <a:gd name="connsiteY5" fmla="*/ 20479 h 2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413" h="29710">
                        <a:moveTo>
                          <a:pt x="16318" y="20479"/>
                        </a:moveTo>
                        <a:cubicBezTo>
                          <a:pt x="16889" y="24965"/>
                          <a:pt x="13727" y="29070"/>
                          <a:pt x="9231" y="29642"/>
                        </a:cubicBezTo>
                        <a:cubicBezTo>
                          <a:pt x="4745" y="30223"/>
                          <a:pt x="640" y="27051"/>
                          <a:pt x="68" y="22565"/>
                        </a:cubicBezTo>
                        <a:cubicBezTo>
                          <a:pt x="-456" y="18517"/>
                          <a:pt x="2088" y="14697"/>
                          <a:pt x="6031" y="13621"/>
                        </a:cubicBezTo>
                        <a:cubicBezTo>
                          <a:pt x="10441" y="7944"/>
                          <a:pt x="16032" y="3296"/>
                          <a:pt x="22414" y="0"/>
                        </a:cubicBezTo>
                        <a:cubicBezTo>
                          <a:pt x="21881" y="7182"/>
                          <a:pt x="19794" y="14173"/>
                          <a:pt x="16318" y="2047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F3AB7672-95C2-0E78-4068-25F58E96FBC3}"/>
                      </a:ext>
                    </a:extLst>
                  </p:cNvPr>
                  <p:cNvSpPr/>
                  <p:nvPr/>
                </p:nvSpPr>
                <p:spPr>
                  <a:xfrm>
                    <a:off x="6747418" y="5295749"/>
                    <a:ext cx="66266" cy="99141"/>
                  </a:xfrm>
                  <a:custGeom>
                    <a:avLst/>
                    <a:gdLst>
                      <a:gd name="connsiteX0" fmla="*/ 4382 w 20756"/>
                      <a:gd name="connsiteY0" fmla="*/ 20955 h 31053"/>
                      <a:gd name="connsiteX1" fmla="*/ 10659 w 20756"/>
                      <a:gd name="connsiteY1" fmla="*/ 30851 h 31053"/>
                      <a:gd name="connsiteX2" fmla="*/ 20555 w 20756"/>
                      <a:gd name="connsiteY2" fmla="*/ 24575 h 31053"/>
                      <a:gd name="connsiteX3" fmla="*/ 15240 w 20756"/>
                      <a:gd name="connsiteY3" fmla="*/ 14954 h 31053"/>
                      <a:gd name="connsiteX4" fmla="*/ 0 w 20756"/>
                      <a:gd name="connsiteY4" fmla="*/ 0 h 31053"/>
                      <a:gd name="connsiteX5" fmla="*/ 4382 w 20756"/>
                      <a:gd name="connsiteY5" fmla="*/ 20955 h 3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56" h="31053">
                        <a:moveTo>
                          <a:pt x="4382" y="20955"/>
                        </a:moveTo>
                        <a:cubicBezTo>
                          <a:pt x="3381" y="25422"/>
                          <a:pt x="6191" y="29851"/>
                          <a:pt x="10659" y="30851"/>
                        </a:cubicBezTo>
                        <a:cubicBezTo>
                          <a:pt x="15126" y="31852"/>
                          <a:pt x="19555" y="29042"/>
                          <a:pt x="20555" y="24575"/>
                        </a:cubicBezTo>
                        <a:cubicBezTo>
                          <a:pt x="21470" y="20488"/>
                          <a:pt x="19193" y="16355"/>
                          <a:pt x="15240" y="14954"/>
                        </a:cubicBezTo>
                        <a:cubicBezTo>
                          <a:pt x="11268" y="8954"/>
                          <a:pt x="6077" y="3858"/>
                          <a:pt x="0" y="0"/>
                        </a:cubicBezTo>
                        <a:cubicBezTo>
                          <a:pt x="-19" y="7210"/>
                          <a:pt x="1477" y="14354"/>
                          <a:pt x="4382" y="20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151254C6-158A-0863-8517-21C207CD3217}"/>
                      </a:ext>
                    </a:extLst>
                  </p:cNvPr>
                  <p:cNvSpPr/>
                  <p:nvPr/>
                </p:nvSpPr>
                <p:spPr>
                  <a:xfrm>
                    <a:off x="6814016" y="5237362"/>
                    <a:ext cx="78456" cy="64638"/>
                  </a:xfrm>
                  <a:custGeom>
                    <a:avLst/>
                    <a:gdLst>
                      <a:gd name="connsiteX0" fmla="*/ 13525 w 24574"/>
                      <a:gd name="connsiteY0" fmla="*/ 16383 h 20246"/>
                      <a:gd name="connsiteX1" fmla="*/ 0 w 24574"/>
                      <a:gd name="connsiteY1" fmla="*/ 19907 h 20246"/>
                      <a:gd name="connsiteX2" fmla="*/ 6286 w 24574"/>
                      <a:gd name="connsiteY2" fmla="*/ 7429 h 20246"/>
                      <a:gd name="connsiteX3" fmla="*/ 24574 w 24574"/>
                      <a:gd name="connsiteY3" fmla="*/ 0 h 20246"/>
                      <a:gd name="connsiteX4" fmla="*/ 13525 w 24574"/>
                      <a:gd name="connsiteY4" fmla="*/ 16383 h 2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74" h="20246">
                        <a:moveTo>
                          <a:pt x="13525" y="16383"/>
                        </a:moveTo>
                        <a:cubicBezTo>
                          <a:pt x="9820" y="19621"/>
                          <a:pt x="4810" y="20926"/>
                          <a:pt x="0" y="19907"/>
                        </a:cubicBezTo>
                        <a:cubicBezTo>
                          <a:pt x="57" y="15002"/>
                          <a:pt x="2381" y="10401"/>
                          <a:pt x="6286" y="7429"/>
                        </a:cubicBezTo>
                        <a:cubicBezTo>
                          <a:pt x="11792" y="3705"/>
                          <a:pt x="18031" y="1172"/>
                          <a:pt x="24574" y="0"/>
                        </a:cubicBezTo>
                        <a:cubicBezTo>
                          <a:pt x="22088" y="6182"/>
                          <a:pt x="18326" y="11763"/>
                          <a:pt x="13525" y="1638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22A213D3-2A64-A461-7639-4C700540437F}"/>
                      </a:ext>
                    </a:extLst>
                  </p:cNvPr>
                  <p:cNvSpPr/>
                  <p:nvPr/>
                </p:nvSpPr>
                <p:spPr>
                  <a:xfrm>
                    <a:off x="6787252" y="5201783"/>
                    <a:ext cx="38353" cy="99135"/>
                  </a:xfrm>
                  <a:custGeom>
                    <a:avLst/>
                    <a:gdLst>
                      <a:gd name="connsiteX0" fmla="*/ 382 w 12013"/>
                      <a:gd name="connsiteY0" fmla="*/ 19717 h 31051"/>
                      <a:gd name="connsiteX1" fmla="*/ 8383 w 12013"/>
                      <a:gd name="connsiteY1" fmla="*/ 31051 h 31051"/>
                      <a:gd name="connsiteX2" fmla="*/ 11622 w 12013"/>
                      <a:gd name="connsiteY2" fmla="*/ 17526 h 31051"/>
                      <a:gd name="connsiteX3" fmla="*/ 2097 w 12013"/>
                      <a:gd name="connsiteY3" fmla="*/ 0 h 31051"/>
                      <a:gd name="connsiteX4" fmla="*/ 382 w 12013"/>
                      <a:gd name="connsiteY4" fmla="*/ 19717 h 31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13" h="31051">
                        <a:moveTo>
                          <a:pt x="382" y="19717"/>
                        </a:moveTo>
                        <a:cubicBezTo>
                          <a:pt x="1106" y="24546"/>
                          <a:pt x="4069" y="28756"/>
                          <a:pt x="8383" y="31051"/>
                        </a:cubicBezTo>
                        <a:cubicBezTo>
                          <a:pt x="11508" y="27289"/>
                          <a:pt x="12708" y="22288"/>
                          <a:pt x="11622" y="17526"/>
                        </a:cubicBezTo>
                        <a:cubicBezTo>
                          <a:pt x="9755" y="11068"/>
                          <a:pt x="6507" y="5086"/>
                          <a:pt x="2097" y="0"/>
                        </a:cubicBezTo>
                        <a:cubicBezTo>
                          <a:pt x="116" y="6372"/>
                          <a:pt x="-475" y="13097"/>
                          <a:pt x="382" y="19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6E56D1BC-55D9-38F9-872B-519D7C20AB72}"/>
                      </a:ext>
                    </a:extLst>
                  </p:cNvPr>
                  <p:cNvSpPr/>
                  <p:nvPr/>
                </p:nvSpPr>
                <p:spPr>
                  <a:xfrm>
                    <a:off x="6941131" y="5110241"/>
                    <a:ext cx="65076" cy="23811"/>
                  </a:xfrm>
                  <a:custGeom>
                    <a:avLst/>
                    <a:gdLst>
                      <a:gd name="connsiteX0" fmla="*/ 8287 w 20383"/>
                      <a:gd name="connsiteY0" fmla="*/ 7432 h 7458"/>
                      <a:gd name="connsiteX1" fmla="*/ 0 w 20383"/>
                      <a:gd name="connsiteY1" fmla="*/ 4003 h 7458"/>
                      <a:gd name="connsiteX2" fmla="*/ 8001 w 20383"/>
                      <a:gd name="connsiteY2" fmla="*/ 3 h 7458"/>
                      <a:gd name="connsiteX3" fmla="*/ 20383 w 20383"/>
                      <a:gd name="connsiteY3" fmla="*/ 3241 h 7458"/>
                      <a:gd name="connsiteX4" fmla="*/ 8287 w 20383"/>
                      <a:gd name="connsiteY4" fmla="*/ 7432 h 7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3" h="7458">
                        <a:moveTo>
                          <a:pt x="8287" y="7432"/>
                        </a:moveTo>
                        <a:cubicBezTo>
                          <a:pt x="5134" y="7661"/>
                          <a:pt x="2067" y="6394"/>
                          <a:pt x="0" y="4003"/>
                        </a:cubicBezTo>
                        <a:cubicBezTo>
                          <a:pt x="1838" y="1422"/>
                          <a:pt x="4839" y="-74"/>
                          <a:pt x="8001" y="3"/>
                        </a:cubicBezTo>
                        <a:cubicBezTo>
                          <a:pt x="12316" y="193"/>
                          <a:pt x="16535" y="1298"/>
                          <a:pt x="20383" y="3241"/>
                        </a:cubicBezTo>
                        <a:cubicBezTo>
                          <a:pt x="16688" y="5470"/>
                          <a:pt x="12563" y="6889"/>
                          <a:pt x="8287" y="74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0AC4E42C-46C4-9360-7ABB-BF4CBDBC98B5}"/>
                      </a:ext>
                    </a:extLst>
                  </p:cNvPr>
                  <p:cNvSpPr/>
                  <p:nvPr/>
                </p:nvSpPr>
                <p:spPr>
                  <a:xfrm>
                    <a:off x="6937351" y="5065850"/>
                    <a:ext cx="32824" cy="58690"/>
                  </a:xfrm>
                  <a:custGeom>
                    <a:avLst/>
                    <a:gdLst>
                      <a:gd name="connsiteX0" fmla="*/ 1279 w 10281"/>
                      <a:gd name="connsiteY0" fmla="*/ 8858 h 18383"/>
                      <a:gd name="connsiteX1" fmla="*/ 1279 w 10281"/>
                      <a:gd name="connsiteY1" fmla="*/ 18383 h 18383"/>
                      <a:gd name="connsiteX2" fmla="*/ 8232 w 10281"/>
                      <a:gd name="connsiteY2" fmla="*/ 12573 h 18383"/>
                      <a:gd name="connsiteX3" fmla="*/ 10232 w 10281"/>
                      <a:gd name="connsiteY3" fmla="*/ 0 h 18383"/>
                      <a:gd name="connsiteX4" fmla="*/ 1279 w 10281"/>
                      <a:gd name="connsiteY4" fmla="*/ 8858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81" h="18383">
                        <a:moveTo>
                          <a:pt x="1279" y="8858"/>
                        </a:moveTo>
                        <a:cubicBezTo>
                          <a:pt x="-426" y="11801"/>
                          <a:pt x="-426" y="15440"/>
                          <a:pt x="1279" y="18383"/>
                        </a:cubicBezTo>
                        <a:cubicBezTo>
                          <a:pt x="4384" y="17650"/>
                          <a:pt x="6965" y="15497"/>
                          <a:pt x="8232" y="12573"/>
                        </a:cubicBezTo>
                        <a:cubicBezTo>
                          <a:pt x="9794" y="8573"/>
                          <a:pt x="10480" y="4286"/>
                          <a:pt x="10232" y="0"/>
                        </a:cubicBezTo>
                        <a:cubicBezTo>
                          <a:pt x="6641" y="2267"/>
                          <a:pt x="3584" y="5286"/>
                          <a:pt x="1279" y="88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114BA189-6B7F-1F0D-F6D0-268D230FBE5E}"/>
                      </a:ext>
                    </a:extLst>
                  </p:cNvPr>
                  <p:cNvSpPr/>
                  <p:nvPr/>
                </p:nvSpPr>
                <p:spPr>
                  <a:xfrm>
                    <a:off x="6892686" y="5139485"/>
                    <a:ext cx="83111" cy="40751"/>
                  </a:xfrm>
                  <a:custGeom>
                    <a:avLst/>
                    <a:gdLst>
                      <a:gd name="connsiteX0" fmla="*/ 11364 w 26032"/>
                      <a:gd name="connsiteY0" fmla="*/ 10369 h 12764"/>
                      <a:gd name="connsiteX1" fmla="*/ 2391 w 26032"/>
                      <a:gd name="connsiteY1" fmla="*/ 11359 h 12764"/>
                      <a:gd name="connsiteX2" fmla="*/ 1401 w 26032"/>
                      <a:gd name="connsiteY2" fmla="*/ 2396 h 12764"/>
                      <a:gd name="connsiteX3" fmla="*/ 9554 w 26032"/>
                      <a:gd name="connsiteY3" fmla="*/ 844 h 12764"/>
                      <a:gd name="connsiteX4" fmla="*/ 26032 w 26032"/>
                      <a:gd name="connsiteY4" fmla="*/ 2749 h 12764"/>
                      <a:gd name="connsiteX5" fmla="*/ 11364 w 26032"/>
                      <a:gd name="connsiteY5" fmla="*/ 10369 h 12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32" h="12764">
                        <a:moveTo>
                          <a:pt x="11364" y="10369"/>
                        </a:moveTo>
                        <a:cubicBezTo>
                          <a:pt x="9163" y="13122"/>
                          <a:pt x="5144" y="13569"/>
                          <a:pt x="2391" y="11359"/>
                        </a:cubicBezTo>
                        <a:cubicBezTo>
                          <a:pt x="-362" y="9159"/>
                          <a:pt x="-800" y="5149"/>
                          <a:pt x="1401" y="2396"/>
                        </a:cubicBezTo>
                        <a:cubicBezTo>
                          <a:pt x="3363" y="-61"/>
                          <a:pt x="6830" y="-718"/>
                          <a:pt x="9554" y="844"/>
                        </a:cubicBezTo>
                        <a:cubicBezTo>
                          <a:pt x="15117" y="282"/>
                          <a:pt x="20746" y="930"/>
                          <a:pt x="26032" y="2749"/>
                        </a:cubicBezTo>
                        <a:cubicBezTo>
                          <a:pt x="21727" y="6283"/>
                          <a:pt x="16736" y="8883"/>
                          <a:pt x="11364" y="103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7E973C0E-AEA6-B37C-9176-96FE9FFCF4F9}"/>
                      </a:ext>
                    </a:extLst>
                  </p:cNvPr>
                  <p:cNvSpPr/>
                  <p:nvPr/>
                </p:nvSpPr>
                <p:spPr>
                  <a:xfrm>
                    <a:off x="6885956" y="5083186"/>
                    <a:ext cx="34563" cy="80585"/>
                  </a:xfrm>
                  <a:custGeom>
                    <a:avLst/>
                    <a:gdLst>
                      <a:gd name="connsiteX0" fmla="*/ 804 w 10826"/>
                      <a:gd name="connsiteY0" fmla="*/ 13716 h 25241"/>
                      <a:gd name="connsiteX1" fmla="*/ 2137 w 10826"/>
                      <a:gd name="connsiteY1" fmla="*/ 25241 h 25241"/>
                      <a:gd name="connsiteX2" fmla="*/ 9948 w 10826"/>
                      <a:gd name="connsiteY2" fmla="*/ 16573 h 25241"/>
                      <a:gd name="connsiteX3" fmla="*/ 9948 w 10826"/>
                      <a:gd name="connsiteY3" fmla="*/ 0 h 25241"/>
                      <a:gd name="connsiteX4" fmla="*/ 804 w 10826"/>
                      <a:gd name="connsiteY4" fmla="*/ 13716 h 2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26" h="25241">
                        <a:moveTo>
                          <a:pt x="804" y="13716"/>
                        </a:moveTo>
                        <a:cubicBezTo>
                          <a:pt x="-625" y="17545"/>
                          <a:pt x="-130" y="21831"/>
                          <a:pt x="2137" y="25241"/>
                        </a:cubicBezTo>
                        <a:cubicBezTo>
                          <a:pt x="5938" y="23708"/>
                          <a:pt x="8814" y="20507"/>
                          <a:pt x="9948" y="16573"/>
                        </a:cubicBezTo>
                        <a:cubicBezTo>
                          <a:pt x="11119" y="11116"/>
                          <a:pt x="11119" y="5458"/>
                          <a:pt x="9948" y="0"/>
                        </a:cubicBezTo>
                        <a:cubicBezTo>
                          <a:pt x="5976" y="3886"/>
                          <a:pt x="2861" y="8553"/>
                          <a:pt x="804" y="137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AAE0EB7-A76F-3C3D-9E53-7E51A6E45582}"/>
                      </a:ext>
                    </a:extLst>
                  </p:cNvPr>
                  <p:cNvSpPr/>
                  <p:nvPr/>
                </p:nvSpPr>
                <p:spPr>
                  <a:xfrm>
                    <a:off x="6844123" y="5185868"/>
                    <a:ext cx="83625" cy="46833"/>
                  </a:xfrm>
                  <a:custGeom>
                    <a:avLst/>
                    <a:gdLst>
                      <a:gd name="connsiteX0" fmla="*/ 12954 w 26193"/>
                      <a:gd name="connsiteY0" fmla="*/ 12795 h 14669"/>
                      <a:gd name="connsiteX1" fmla="*/ 0 w 26193"/>
                      <a:gd name="connsiteY1" fmla="*/ 13462 h 14669"/>
                      <a:gd name="connsiteX2" fmla="*/ 8001 w 26193"/>
                      <a:gd name="connsiteY2" fmla="*/ 3270 h 14669"/>
                      <a:gd name="connsiteX3" fmla="*/ 26194 w 26193"/>
                      <a:gd name="connsiteY3" fmla="*/ 32 h 14669"/>
                      <a:gd name="connsiteX4" fmla="*/ 12954 w 26193"/>
                      <a:gd name="connsiteY4" fmla="*/ 12795 h 14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193" h="14669">
                        <a:moveTo>
                          <a:pt x="12954" y="12795"/>
                        </a:moveTo>
                        <a:cubicBezTo>
                          <a:pt x="8982" y="15034"/>
                          <a:pt x="4181" y="15281"/>
                          <a:pt x="0" y="13462"/>
                        </a:cubicBezTo>
                        <a:cubicBezTo>
                          <a:pt x="895" y="8985"/>
                          <a:pt x="3867" y="5204"/>
                          <a:pt x="8001" y="3270"/>
                        </a:cubicBezTo>
                        <a:cubicBezTo>
                          <a:pt x="13764" y="899"/>
                          <a:pt x="19964" y="-206"/>
                          <a:pt x="26194" y="32"/>
                        </a:cubicBezTo>
                        <a:cubicBezTo>
                          <a:pt x="22708" y="5156"/>
                          <a:pt x="18202" y="9500"/>
                          <a:pt x="12954" y="1279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7EE6D138-CFE7-743C-2268-451933DD6257}"/>
                      </a:ext>
                    </a:extLst>
                  </p:cNvPr>
                  <p:cNvSpPr/>
                  <p:nvPr/>
                </p:nvSpPr>
                <p:spPr>
                  <a:xfrm>
                    <a:off x="6827626" y="5133971"/>
                    <a:ext cx="34136" cy="93966"/>
                  </a:xfrm>
                  <a:custGeom>
                    <a:avLst/>
                    <a:gdLst>
                      <a:gd name="connsiteX0" fmla="*/ 23 w 10692"/>
                      <a:gd name="connsiteY0" fmla="*/ 17526 h 29432"/>
                      <a:gd name="connsiteX1" fmla="*/ 5167 w 10692"/>
                      <a:gd name="connsiteY1" fmla="*/ 29432 h 29432"/>
                      <a:gd name="connsiteX2" fmla="*/ 10691 w 10692"/>
                      <a:gd name="connsiteY2" fmla="*/ 17717 h 29432"/>
                      <a:gd name="connsiteX3" fmla="*/ 5643 w 10692"/>
                      <a:gd name="connsiteY3" fmla="*/ 0 h 29432"/>
                      <a:gd name="connsiteX4" fmla="*/ 23 w 10692"/>
                      <a:gd name="connsiteY4" fmla="*/ 17526 h 29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92" h="29432">
                        <a:moveTo>
                          <a:pt x="23" y="17526"/>
                        </a:moveTo>
                        <a:cubicBezTo>
                          <a:pt x="-234" y="22088"/>
                          <a:pt x="1671" y="26499"/>
                          <a:pt x="5167" y="29432"/>
                        </a:cubicBezTo>
                        <a:cubicBezTo>
                          <a:pt x="8710" y="26584"/>
                          <a:pt x="10748" y="22260"/>
                          <a:pt x="10691" y="17717"/>
                        </a:cubicBezTo>
                        <a:cubicBezTo>
                          <a:pt x="10281" y="11525"/>
                          <a:pt x="8557" y="5486"/>
                          <a:pt x="5643" y="0"/>
                        </a:cubicBezTo>
                        <a:cubicBezTo>
                          <a:pt x="2519" y="5363"/>
                          <a:pt x="595" y="11344"/>
                          <a:pt x="23" y="17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D021E341-05FA-D4AB-6FCF-FBEFE1B2C45A}"/>
                      </a:ext>
                    </a:extLst>
                  </p:cNvPr>
                  <p:cNvSpPr/>
                  <p:nvPr/>
                </p:nvSpPr>
                <p:spPr>
                  <a:xfrm>
                    <a:off x="6980953" y="5077292"/>
                    <a:ext cx="62962" cy="33251"/>
                  </a:xfrm>
                  <a:custGeom>
                    <a:avLst/>
                    <a:gdLst>
                      <a:gd name="connsiteX0" fmla="*/ 6863 w 19721"/>
                      <a:gd name="connsiteY0" fmla="*/ 893 h 10415"/>
                      <a:gd name="connsiteX1" fmla="*/ 386 w 19721"/>
                      <a:gd name="connsiteY1" fmla="*/ 3560 h 10415"/>
                      <a:gd name="connsiteX2" fmla="*/ 3043 w 19721"/>
                      <a:gd name="connsiteY2" fmla="*/ 10037 h 10415"/>
                      <a:gd name="connsiteX3" fmla="*/ 9244 w 19721"/>
                      <a:gd name="connsiteY3" fmla="*/ 7941 h 10415"/>
                      <a:gd name="connsiteX4" fmla="*/ 19722 w 19721"/>
                      <a:gd name="connsiteY4" fmla="*/ 512 h 10415"/>
                      <a:gd name="connsiteX5" fmla="*/ 6863 w 19721"/>
                      <a:gd name="connsiteY5" fmla="*/ 893 h 10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721" h="10415">
                        <a:moveTo>
                          <a:pt x="6863" y="893"/>
                        </a:moveTo>
                        <a:cubicBezTo>
                          <a:pt x="4339" y="-164"/>
                          <a:pt x="1434" y="1036"/>
                          <a:pt x="386" y="3560"/>
                        </a:cubicBezTo>
                        <a:cubicBezTo>
                          <a:pt x="-672" y="6084"/>
                          <a:pt x="519" y="8980"/>
                          <a:pt x="3043" y="10037"/>
                        </a:cubicBezTo>
                        <a:cubicBezTo>
                          <a:pt x="5348" y="10989"/>
                          <a:pt x="7996" y="10094"/>
                          <a:pt x="9244" y="7941"/>
                        </a:cubicBezTo>
                        <a:cubicBezTo>
                          <a:pt x="13216" y="6217"/>
                          <a:pt x="16788" y="3693"/>
                          <a:pt x="19722" y="512"/>
                        </a:cubicBezTo>
                        <a:cubicBezTo>
                          <a:pt x="15454" y="-279"/>
                          <a:pt x="11073" y="-155"/>
                          <a:pt x="6863" y="89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0C0D7320-9893-C83D-4908-64433754628E}"/>
                      </a:ext>
                    </a:extLst>
                  </p:cNvPr>
                  <p:cNvSpPr/>
                  <p:nvPr/>
                </p:nvSpPr>
                <p:spPr>
                  <a:xfrm>
                    <a:off x="7230106" y="5568831"/>
                    <a:ext cx="89343" cy="135895"/>
                  </a:xfrm>
                  <a:custGeom>
                    <a:avLst/>
                    <a:gdLst>
                      <a:gd name="connsiteX0" fmla="*/ 7213 w 27984"/>
                      <a:gd name="connsiteY0" fmla="*/ 20669 h 42565"/>
                      <a:gd name="connsiteX1" fmla="*/ 784 w 27984"/>
                      <a:gd name="connsiteY1" fmla="*/ 35347 h 42565"/>
                      <a:gd name="connsiteX2" fmla="*/ 15462 w 27984"/>
                      <a:gd name="connsiteY2" fmla="*/ 41786 h 42565"/>
                      <a:gd name="connsiteX3" fmla="*/ 22358 w 27984"/>
                      <a:gd name="connsiteY3" fmla="*/ 28575 h 42565"/>
                      <a:gd name="connsiteX4" fmla="*/ 27978 w 27984"/>
                      <a:gd name="connsiteY4" fmla="*/ 0 h 42565"/>
                      <a:gd name="connsiteX5" fmla="*/ 7213 w 27984"/>
                      <a:gd name="connsiteY5" fmla="*/ 20669 h 4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984" h="42565">
                        <a:moveTo>
                          <a:pt x="7213" y="20669"/>
                        </a:moveTo>
                        <a:cubicBezTo>
                          <a:pt x="1384" y="22946"/>
                          <a:pt x="-1502" y="29518"/>
                          <a:pt x="784" y="35347"/>
                        </a:cubicBezTo>
                        <a:cubicBezTo>
                          <a:pt x="3060" y="41186"/>
                          <a:pt x="9633" y="44063"/>
                          <a:pt x="15462" y="41786"/>
                        </a:cubicBezTo>
                        <a:cubicBezTo>
                          <a:pt x="20739" y="39719"/>
                          <a:pt x="23682" y="34080"/>
                          <a:pt x="22358" y="28575"/>
                        </a:cubicBezTo>
                        <a:cubicBezTo>
                          <a:pt x="26196" y="19545"/>
                          <a:pt x="28111" y="9811"/>
                          <a:pt x="27978" y="0"/>
                        </a:cubicBezTo>
                        <a:cubicBezTo>
                          <a:pt x="19653" y="5324"/>
                          <a:pt x="12576" y="12373"/>
                          <a:pt x="7213" y="206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359DDB5-8857-626D-3265-C9CBE09760DD}"/>
                      </a:ext>
                    </a:extLst>
                  </p:cNvPr>
                  <p:cNvSpPr/>
                  <p:nvPr/>
                </p:nvSpPr>
                <p:spPr>
                  <a:xfrm>
                    <a:off x="7248572" y="5673067"/>
                    <a:ext cx="152049" cy="54572"/>
                  </a:xfrm>
                  <a:custGeom>
                    <a:avLst/>
                    <a:gdLst>
                      <a:gd name="connsiteX0" fmla="*/ 19050 w 47625"/>
                      <a:gd name="connsiteY0" fmla="*/ 17071 h 17093"/>
                      <a:gd name="connsiteX1" fmla="*/ 0 w 47625"/>
                      <a:gd name="connsiteY1" fmla="*/ 8594 h 17093"/>
                      <a:gd name="connsiteX2" fmla="*/ 19050 w 47625"/>
                      <a:gd name="connsiteY2" fmla="*/ 21 h 17093"/>
                      <a:gd name="connsiteX3" fmla="*/ 47625 w 47625"/>
                      <a:gd name="connsiteY3" fmla="*/ 8499 h 17093"/>
                      <a:gd name="connsiteX4" fmla="*/ 19050 w 47625"/>
                      <a:gd name="connsiteY4" fmla="*/ 17071 h 1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17093">
                        <a:moveTo>
                          <a:pt x="19050" y="17071"/>
                        </a:moveTo>
                        <a:cubicBezTo>
                          <a:pt x="11716" y="17395"/>
                          <a:pt x="4667" y="14261"/>
                          <a:pt x="0" y="8594"/>
                        </a:cubicBezTo>
                        <a:cubicBezTo>
                          <a:pt x="4639" y="2879"/>
                          <a:pt x="11697" y="-293"/>
                          <a:pt x="19050" y="21"/>
                        </a:cubicBezTo>
                        <a:cubicBezTo>
                          <a:pt x="29070" y="783"/>
                          <a:pt x="38814" y="3669"/>
                          <a:pt x="47625" y="8499"/>
                        </a:cubicBezTo>
                        <a:cubicBezTo>
                          <a:pt x="38833" y="13395"/>
                          <a:pt x="29080" y="16319"/>
                          <a:pt x="19050" y="170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7F23CCB-2DDB-BDA7-C35F-BDDAD2933692}"/>
                      </a:ext>
                    </a:extLst>
                  </p:cNvPr>
                  <p:cNvSpPr/>
                  <p:nvPr/>
                </p:nvSpPr>
                <p:spPr>
                  <a:xfrm>
                    <a:off x="7320272" y="5520175"/>
                    <a:ext cx="65356" cy="128730"/>
                  </a:xfrm>
                  <a:custGeom>
                    <a:avLst/>
                    <a:gdLst>
                      <a:gd name="connsiteX0" fmla="*/ 4593 w 20471"/>
                      <a:gd name="connsiteY0" fmla="*/ 21908 h 40321"/>
                      <a:gd name="connsiteX1" fmla="*/ 1593 w 20471"/>
                      <a:gd name="connsiteY1" fmla="*/ 35728 h 40321"/>
                      <a:gd name="connsiteX2" fmla="*/ 15414 w 20471"/>
                      <a:gd name="connsiteY2" fmla="*/ 38729 h 40321"/>
                      <a:gd name="connsiteX3" fmla="*/ 19072 w 20471"/>
                      <a:gd name="connsiteY3" fmla="*/ 26099 h 40321"/>
                      <a:gd name="connsiteX4" fmla="*/ 19072 w 20471"/>
                      <a:gd name="connsiteY4" fmla="*/ 0 h 40321"/>
                      <a:gd name="connsiteX5" fmla="*/ 4593 w 20471"/>
                      <a:gd name="connsiteY5" fmla="*/ 21908 h 4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471" h="40321">
                        <a:moveTo>
                          <a:pt x="4593" y="21908"/>
                        </a:moveTo>
                        <a:cubicBezTo>
                          <a:pt x="-55" y="24898"/>
                          <a:pt x="-1398" y="31080"/>
                          <a:pt x="1593" y="35728"/>
                        </a:cubicBezTo>
                        <a:cubicBezTo>
                          <a:pt x="4584" y="40376"/>
                          <a:pt x="10766" y="41720"/>
                          <a:pt x="15414" y="38729"/>
                        </a:cubicBezTo>
                        <a:cubicBezTo>
                          <a:pt x="19624" y="36024"/>
                          <a:pt x="21186" y="30632"/>
                          <a:pt x="19072" y="26099"/>
                        </a:cubicBezTo>
                        <a:cubicBezTo>
                          <a:pt x="20938" y="17497"/>
                          <a:pt x="20938" y="8601"/>
                          <a:pt x="19072" y="0"/>
                        </a:cubicBezTo>
                        <a:cubicBezTo>
                          <a:pt x="12757" y="6201"/>
                          <a:pt x="7823" y="13668"/>
                          <a:pt x="4593" y="219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49336C04-4B2D-24FB-BA4D-1BCD12EB7D76}"/>
                      </a:ext>
                    </a:extLst>
                  </p:cNvPr>
                  <p:cNvSpPr/>
                  <p:nvPr/>
                </p:nvSpPr>
                <p:spPr>
                  <a:xfrm>
                    <a:off x="7343148" y="5611979"/>
                    <a:ext cx="130151" cy="50635"/>
                  </a:xfrm>
                  <a:custGeom>
                    <a:avLst/>
                    <a:gdLst>
                      <a:gd name="connsiteX0" fmla="*/ 17907 w 40766"/>
                      <a:gd name="connsiteY0" fmla="*/ 15251 h 15860"/>
                      <a:gd name="connsiteX1" fmla="*/ 0 w 40766"/>
                      <a:gd name="connsiteY1" fmla="*/ 11250 h 15860"/>
                      <a:gd name="connsiteX2" fmla="*/ 14859 w 40766"/>
                      <a:gd name="connsiteY2" fmla="*/ 487 h 15860"/>
                      <a:gd name="connsiteX3" fmla="*/ 40767 w 40766"/>
                      <a:gd name="connsiteY3" fmla="*/ 2773 h 15860"/>
                      <a:gd name="connsiteX4" fmla="*/ 17907 w 40766"/>
                      <a:gd name="connsiteY4" fmla="*/ 15251 h 15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766" h="15860">
                        <a:moveTo>
                          <a:pt x="17907" y="15251"/>
                        </a:moveTo>
                        <a:cubicBezTo>
                          <a:pt x="11639" y="16813"/>
                          <a:pt x="5001" y="15336"/>
                          <a:pt x="0" y="11250"/>
                        </a:cubicBezTo>
                        <a:cubicBezTo>
                          <a:pt x="3029" y="5564"/>
                          <a:pt x="8506" y="1582"/>
                          <a:pt x="14859" y="487"/>
                        </a:cubicBezTo>
                        <a:cubicBezTo>
                          <a:pt x="23555" y="-618"/>
                          <a:pt x="32395" y="163"/>
                          <a:pt x="40767" y="2773"/>
                        </a:cubicBezTo>
                        <a:cubicBezTo>
                          <a:pt x="34109" y="8488"/>
                          <a:pt x="26318" y="12746"/>
                          <a:pt x="17907" y="1525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19A1E74A-92C8-0074-33E1-EB286DEE49C1}"/>
                      </a:ext>
                    </a:extLst>
                  </p:cNvPr>
                  <p:cNvSpPr/>
                  <p:nvPr/>
                </p:nvSpPr>
                <p:spPr>
                  <a:xfrm>
                    <a:off x="7385693" y="5458442"/>
                    <a:ext cx="55957" cy="115899"/>
                  </a:xfrm>
                  <a:custGeom>
                    <a:avLst/>
                    <a:gdLst>
                      <a:gd name="connsiteX0" fmla="*/ 2391 w 17527"/>
                      <a:gd name="connsiteY0" fmla="*/ 21526 h 36302"/>
                      <a:gd name="connsiteX1" fmla="*/ 2753 w 17527"/>
                      <a:gd name="connsiteY1" fmla="*/ 33919 h 36302"/>
                      <a:gd name="connsiteX2" fmla="*/ 15136 w 17527"/>
                      <a:gd name="connsiteY2" fmla="*/ 33557 h 36302"/>
                      <a:gd name="connsiteX3" fmla="*/ 15631 w 17527"/>
                      <a:gd name="connsiteY3" fmla="*/ 22098 h 36302"/>
                      <a:gd name="connsiteX4" fmla="*/ 9820 w 17527"/>
                      <a:gd name="connsiteY4" fmla="*/ 0 h 36302"/>
                      <a:gd name="connsiteX5" fmla="*/ 2391 w 17527"/>
                      <a:gd name="connsiteY5" fmla="*/ 21526 h 36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527" h="36302">
                        <a:moveTo>
                          <a:pt x="2391" y="21526"/>
                        </a:moveTo>
                        <a:cubicBezTo>
                          <a:pt x="-933" y="25041"/>
                          <a:pt x="-771" y="30594"/>
                          <a:pt x="2753" y="33919"/>
                        </a:cubicBezTo>
                        <a:cubicBezTo>
                          <a:pt x="6268" y="37233"/>
                          <a:pt x="11811" y="37071"/>
                          <a:pt x="15136" y="33557"/>
                        </a:cubicBezTo>
                        <a:cubicBezTo>
                          <a:pt x="18126" y="30394"/>
                          <a:pt x="18336" y="25508"/>
                          <a:pt x="15631" y="22098"/>
                        </a:cubicBezTo>
                        <a:cubicBezTo>
                          <a:pt x="15288" y="14402"/>
                          <a:pt x="13307" y="6867"/>
                          <a:pt x="9820" y="0"/>
                        </a:cubicBezTo>
                        <a:cubicBezTo>
                          <a:pt x="5849" y="6572"/>
                          <a:pt x="3315" y="13906"/>
                          <a:pt x="2391" y="21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7EF44D93-48E1-9C76-473F-630C76BE6E6D}"/>
                      </a:ext>
                    </a:extLst>
                  </p:cNvPr>
                  <p:cNvSpPr/>
                  <p:nvPr/>
                </p:nvSpPr>
                <p:spPr>
                  <a:xfrm>
                    <a:off x="7408855" y="5524134"/>
                    <a:ext cx="106107" cy="66161"/>
                  </a:xfrm>
                  <a:custGeom>
                    <a:avLst/>
                    <a:gdLst>
                      <a:gd name="connsiteX0" fmla="*/ 16853 w 33235"/>
                      <a:gd name="connsiteY0" fmla="*/ 15334 h 20723"/>
                      <a:gd name="connsiteX1" fmla="*/ 5394 w 33235"/>
                      <a:gd name="connsiteY1" fmla="*/ 20048 h 20723"/>
                      <a:gd name="connsiteX2" fmla="*/ 679 w 33235"/>
                      <a:gd name="connsiteY2" fmla="*/ 8580 h 20723"/>
                      <a:gd name="connsiteX3" fmla="*/ 11138 w 33235"/>
                      <a:gd name="connsiteY3" fmla="*/ 3523 h 20723"/>
                      <a:gd name="connsiteX4" fmla="*/ 33236 w 33235"/>
                      <a:gd name="connsiteY4" fmla="*/ 94 h 20723"/>
                      <a:gd name="connsiteX5" fmla="*/ 16853 w 33235"/>
                      <a:gd name="connsiteY5" fmla="*/ 15334 h 20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235" h="20723">
                        <a:moveTo>
                          <a:pt x="16853" y="15334"/>
                        </a:moveTo>
                        <a:cubicBezTo>
                          <a:pt x="14986" y="19801"/>
                          <a:pt x="9861" y="21906"/>
                          <a:pt x="5394" y="20048"/>
                        </a:cubicBezTo>
                        <a:cubicBezTo>
                          <a:pt x="927" y="18182"/>
                          <a:pt x="-1188" y="13048"/>
                          <a:pt x="679" y="8580"/>
                        </a:cubicBezTo>
                        <a:cubicBezTo>
                          <a:pt x="2384" y="4494"/>
                          <a:pt x="6870" y="2322"/>
                          <a:pt x="11138" y="3523"/>
                        </a:cubicBezTo>
                        <a:cubicBezTo>
                          <a:pt x="18177" y="808"/>
                          <a:pt x="25711" y="-354"/>
                          <a:pt x="33236" y="94"/>
                        </a:cubicBezTo>
                        <a:cubicBezTo>
                          <a:pt x="28892" y="6256"/>
                          <a:pt x="23311" y="11447"/>
                          <a:pt x="16853" y="1533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FF585F57-393A-5835-31F8-747CEC3AEEA5}"/>
                      </a:ext>
                    </a:extLst>
                  </p:cNvPr>
                  <p:cNvSpPr/>
                  <p:nvPr/>
                </p:nvSpPr>
                <p:spPr>
                  <a:xfrm>
                    <a:off x="7414979" y="5380593"/>
                    <a:ext cx="56807" cy="104230"/>
                  </a:xfrm>
                  <a:custGeom>
                    <a:avLst/>
                    <a:gdLst>
                      <a:gd name="connsiteX0" fmla="*/ 1790 w 17793"/>
                      <a:gd name="connsiteY0" fmla="*/ 21336 h 32647"/>
                      <a:gd name="connsiteX1" fmla="*/ 6486 w 17793"/>
                      <a:gd name="connsiteY1" fmla="*/ 32071 h 32647"/>
                      <a:gd name="connsiteX2" fmla="*/ 17221 w 17793"/>
                      <a:gd name="connsiteY2" fmla="*/ 27384 h 32647"/>
                      <a:gd name="connsiteX3" fmla="*/ 13411 w 17793"/>
                      <a:gd name="connsiteY3" fmla="*/ 17050 h 32647"/>
                      <a:gd name="connsiteX4" fmla="*/ 647 w 17793"/>
                      <a:gd name="connsiteY4" fmla="*/ 0 h 32647"/>
                      <a:gd name="connsiteX5" fmla="*/ 1790 w 17793"/>
                      <a:gd name="connsiteY5" fmla="*/ 21336 h 32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793" h="32647">
                        <a:moveTo>
                          <a:pt x="1790" y="21336"/>
                        </a:moveTo>
                        <a:cubicBezTo>
                          <a:pt x="123" y="25594"/>
                          <a:pt x="2219" y="30404"/>
                          <a:pt x="6486" y="32071"/>
                        </a:cubicBezTo>
                        <a:cubicBezTo>
                          <a:pt x="10744" y="33747"/>
                          <a:pt x="15554" y="31642"/>
                          <a:pt x="17221" y="27384"/>
                        </a:cubicBezTo>
                        <a:cubicBezTo>
                          <a:pt x="18754" y="23469"/>
                          <a:pt x="17116" y="19031"/>
                          <a:pt x="13411" y="17050"/>
                        </a:cubicBezTo>
                        <a:cubicBezTo>
                          <a:pt x="10448" y="10506"/>
                          <a:pt x="6095" y="4686"/>
                          <a:pt x="647" y="0"/>
                        </a:cubicBezTo>
                        <a:cubicBezTo>
                          <a:pt x="-505" y="7115"/>
                          <a:pt x="-115" y="14392"/>
                          <a:pt x="1790" y="213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53AEA291-EFCE-B317-6F7A-92C8C0BFAE93}"/>
                      </a:ext>
                    </a:extLst>
                  </p:cNvPr>
                  <p:cNvSpPr/>
                  <p:nvPr/>
                </p:nvSpPr>
                <p:spPr>
                  <a:xfrm>
                    <a:off x="7445318" y="5402795"/>
                    <a:ext cx="81808" cy="86674"/>
                  </a:xfrm>
                  <a:custGeom>
                    <a:avLst/>
                    <a:gdLst>
                      <a:gd name="connsiteX0" fmla="*/ 16576 w 25624"/>
                      <a:gd name="connsiteY0" fmla="*/ 19050 h 27148"/>
                      <a:gd name="connsiteX1" fmla="*/ 8098 w 25624"/>
                      <a:gd name="connsiteY1" fmla="*/ 27146 h 27148"/>
                      <a:gd name="connsiteX2" fmla="*/ 2 w 25624"/>
                      <a:gd name="connsiteY2" fmla="*/ 18669 h 27148"/>
                      <a:gd name="connsiteX3" fmla="*/ 7051 w 25624"/>
                      <a:gd name="connsiteY3" fmla="*/ 10668 h 27148"/>
                      <a:gd name="connsiteX4" fmla="*/ 25624 w 25624"/>
                      <a:gd name="connsiteY4" fmla="*/ 0 h 27148"/>
                      <a:gd name="connsiteX5" fmla="*/ 16576 w 25624"/>
                      <a:gd name="connsiteY5" fmla="*/ 19050 h 27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624" h="27148">
                        <a:moveTo>
                          <a:pt x="16576" y="19050"/>
                        </a:moveTo>
                        <a:cubicBezTo>
                          <a:pt x="16471" y="23622"/>
                          <a:pt x="12680" y="27251"/>
                          <a:pt x="8098" y="27146"/>
                        </a:cubicBezTo>
                        <a:cubicBezTo>
                          <a:pt x="3526" y="27042"/>
                          <a:pt x="-93" y="23250"/>
                          <a:pt x="2" y="18669"/>
                        </a:cubicBezTo>
                        <a:cubicBezTo>
                          <a:pt x="97" y="14649"/>
                          <a:pt x="3069" y="11268"/>
                          <a:pt x="7051" y="10668"/>
                        </a:cubicBezTo>
                        <a:cubicBezTo>
                          <a:pt x="12403" y="5820"/>
                          <a:pt x="18738" y="2191"/>
                          <a:pt x="25624" y="0"/>
                        </a:cubicBezTo>
                        <a:cubicBezTo>
                          <a:pt x="23967" y="6915"/>
                          <a:pt x="20881" y="13402"/>
                          <a:pt x="16576" y="190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738466A8-F18E-86D9-3F61-366B6B0382A9}"/>
                      </a:ext>
                    </a:extLst>
                  </p:cNvPr>
                  <p:cNvSpPr/>
                  <p:nvPr/>
                </p:nvSpPr>
                <p:spPr>
                  <a:xfrm>
                    <a:off x="7407010" y="5300614"/>
                    <a:ext cx="62403" cy="90923"/>
                  </a:xfrm>
                  <a:custGeom>
                    <a:avLst/>
                    <a:gdLst>
                      <a:gd name="connsiteX0" fmla="*/ 6001 w 19546"/>
                      <a:gd name="connsiteY0" fmla="*/ 20479 h 28479"/>
                      <a:gd name="connsiteX1" fmla="*/ 18764 w 19546"/>
                      <a:gd name="connsiteY1" fmla="*/ 28480 h 28479"/>
                      <a:gd name="connsiteX2" fmla="*/ 16383 w 19546"/>
                      <a:gd name="connsiteY2" fmla="*/ 13621 h 28479"/>
                      <a:gd name="connsiteX3" fmla="*/ 0 w 19546"/>
                      <a:gd name="connsiteY3" fmla="*/ 0 h 28479"/>
                      <a:gd name="connsiteX4" fmla="*/ 6001 w 19546"/>
                      <a:gd name="connsiteY4" fmla="*/ 20479 h 28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46" h="28479">
                        <a:moveTo>
                          <a:pt x="6001" y="20479"/>
                        </a:moveTo>
                        <a:cubicBezTo>
                          <a:pt x="8791" y="24974"/>
                          <a:pt x="13506" y="27927"/>
                          <a:pt x="18764" y="28480"/>
                        </a:cubicBezTo>
                        <a:cubicBezTo>
                          <a:pt x="20364" y="23432"/>
                          <a:pt x="19478" y="17916"/>
                          <a:pt x="16383" y="13621"/>
                        </a:cubicBezTo>
                        <a:cubicBezTo>
                          <a:pt x="11973" y="7944"/>
                          <a:pt x="6382" y="3296"/>
                          <a:pt x="0" y="0"/>
                        </a:cubicBezTo>
                        <a:cubicBezTo>
                          <a:pt x="533" y="7172"/>
                          <a:pt x="2581" y="14154"/>
                          <a:pt x="6001" y="2047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27C101B-9E0D-CF14-15A7-1115A5EC7357}"/>
                      </a:ext>
                    </a:extLst>
                  </p:cNvPr>
                  <p:cNvSpPr/>
                  <p:nvPr/>
                </p:nvSpPr>
                <p:spPr>
                  <a:xfrm>
                    <a:off x="7452955" y="5295749"/>
                    <a:ext cx="65969" cy="99141"/>
                  </a:xfrm>
                  <a:custGeom>
                    <a:avLst/>
                    <a:gdLst>
                      <a:gd name="connsiteX0" fmla="*/ 16375 w 20663"/>
                      <a:gd name="connsiteY0" fmla="*/ 20955 h 31053"/>
                      <a:gd name="connsiteX1" fmla="*/ 10098 w 20663"/>
                      <a:gd name="connsiteY1" fmla="*/ 30851 h 31053"/>
                      <a:gd name="connsiteX2" fmla="*/ 201 w 20663"/>
                      <a:gd name="connsiteY2" fmla="*/ 24575 h 31053"/>
                      <a:gd name="connsiteX3" fmla="*/ 5516 w 20663"/>
                      <a:gd name="connsiteY3" fmla="*/ 14954 h 31053"/>
                      <a:gd name="connsiteX4" fmla="*/ 20661 w 20663"/>
                      <a:gd name="connsiteY4" fmla="*/ 0 h 31053"/>
                      <a:gd name="connsiteX5" fmla="*/ 16375 w 20663"/>
                      <a:gd name="connsiteY5" fmla="*/ 20955 h 3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63" h="31053">
                        <a:moveTo>
                          <a:pt x="16375" y="20955"/>
                        </a:moveTo>
                        <a:cubicBezTo>
                          <a:pt x="17375" y="25422"/>
                          <a:pt x="14565" y="29851"/>
                          <a:pt x="10098" y="30851"/>
                        </a:cubicBezTo>
                        <a:cubicBezTo>
                          <a:pt x="5631" y="31852"/>
                          <a:pt x="1201" y="29042"/>
                          <a:pt x="201" y="24575"/>
                        </a:cubicBezTo>
                        <a:cubicBezTo>
                          <a:pt x="-713" y="20488"/>
                          <a:pt x="1563" y="16355"/>
                          <a:pt x="5516" y="14954"/>
                        </a:cubicBezTo>
                        <a:cubicBezTo>
                          <a:pt x="9469" y="8963"/>
                          <a:pt x="14622" y="3877"/>
                          <a:pt x="20661" y="0"/>
                        </a:cubicBezTo>
                        <a:cubicBezTo>
                          <a:pt x="20728" y="7210"/>
                          <a:pt x="19270" y="14354"/>
                          <a:pt x="16375" y="20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0D765C2-3B76-F0ED-4D7F-6321A1CD7814}"/>
                      </a:ext>
                    </a:extLst>
                  </p:cNvPr>
                  <p:cNvSpPr/>
                  <p:nvPr/>
                </p:nvSpPr>
                <p:spPr>
                  <a:xfrm>
                    <a:off x="7373861" y="5237362"/>
                    <a:ext cx="78456" cy="64638"/>
                  </a:xfrm>
                  <a:custGeom>
                    <a:avLst/>
                    <a:gdLst>
                      <a:gd name="connsiteX0" fmla="*/ 11144 w 24574"/>
                      <a:gd name="connsiteY0" fmla="*/ 16383 h 20246"/>
                      <a:gd name="connsiteX1" fmla="*/ 24575 w 24574"/>
                      <a:gd name="connsiteY1" fmla="*/ 19907 h 20246"/>
                      <a:gd name="connsiteX2" fmla="*/ 18383 w 24574"/>
                      <a:gd name="connsiteY2" fmla="*/ 7429 h 20246"/>
                      <a:gd name="connsiteX3" fmla="*/ 0 w 24574"/>
                      <a:gd name="connsiteY3" fmla="*/ 0 h 20246"/>
                      <a:gd name="connsiteX4" fmla="*/ 11144 w 24574"/>
                      <a:gd name="connsiteY4" fmla="*/ 16383 h 2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74" h="20246">
                        <a:moveTo>
                          <a:pt x="11144" y="16383"/>
                        </a:moveTo>
                        <a:cubicBezTo>
                          <a:pt x="14812" y="19621"/>
                          <a:pt x="19793" y="20926"/>
                          <a:pt x="24575" y="19907"/>
                        </a:cubicBezTo>
                        <a:cubicBezTo>
                          <a:pt x="24584" y="15011"/>
                          <a:pt x="22289" y="10392"/>
                          <a:pt x="18383" y="7429"/>
                        </a:cubicBezTo>
                        <a:cubicBezTo>
                          <a:pt x="12850" y="3686"/>
                          <a:pt x="6582" y="1162"/>
                          <a:pt x="0" y="0"/>
                        </a:cubicBezTo>
                        <a:cubicBezTo>
                          <a:pt x="2524" y="6182"/>
                          <a:pt x="6325" y="11763"/>
                          <a:pt x="11144" y="1638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236C792A-384A-E6E8-C412-063D4C67057F}"/>
                      </a:ext>
                    </a:extLst>
                  </p:cNvPr>
                  <p:cNvSpPr/>
                  <p:nvPr/>
                </p:nvSpPr>
                <p:spPr>
                  <a:xfrm>
                    <a:off x="7432832" y="5201783"/>
                    <a:ext cx="48659" cy="99540"/>
                  </a:xfrm>
                  <a:custGeom>
                    <a:avLst/>
                    <a:gdLst>
                      <a:gd name="connsiteX0" fmla="*/ 14200 w 15241"/>
                      <a:gd name="connsiteY0" fmla="*/ 19717 h 31178"/>
                      <a:gd name="connsiteX1" fmla="*/ 11457 w 15241"/>
                      <a:gd name="connsiteY1" fmla="*/ 30137 h 31178"/>
                      <a:gd name="connsiteX2" fmla="*/ 1036 w 15241"/>
                      <a:gd name="connsiteY2" fmla="*/ 27394 h 31178"/>
                      <a:gd name="connsiteX3" fmla="*/ 2960 w 15241"/>
                      <a:gd name="connsiteY3" fmla="*/ 17526 h 31178"/>
                      <a:gd name="connsiteX4" fmla="*/ 12485 w 15241"/>
                      <a:gd name="connsiteY4" fmla="*/ 0 h 31178"/>
                      <a:gd name="connsiteX5" fmla="*/ 14200 w 15241"/>
                      <a:gd name="connsiteY5" fmla="*/ 19717 h 31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41" h="31178">
                        <a:moveTo>
                          <a:pt x="14200" y="19717"/>
                        </a:moveTo>
                        <a:cubicBezTo>
                          <a:pt x="16324" y="23355"/>
                          <a:pt x="15095" y="28013"/>
                          <a:pt x="11457" y="30137"/>
                        </a:cubicBezTo>
                        <a:cubicBezTo>
                          <a:pt x="7828" y="32261"/>
                          <a:pt x="3161" y="31032"/>
                          <a:pt x="1036" y="27394"/>
                        </a:cubicBezTo>
                        <a:cubicBezTo>
                          <a:pt x="-888" y="24089"/>
                          <a:pt x="-68" y="19869"/>
                          <a:pt x="2960" y="17526"/>
                        </a:cubicBezTo>
                        <a:cubicBezTo>
                          <a:pt x="4837" y="11068"/>
                          <a:pt x="8085" y="5086"/>
                          <a:pt x="12485" y="0"/>
                        </a:cubicBezTo>
                        <a:cubicBezTo>
                          <a:pt x="14429" y="6382"/>
                          <a:pt x="15019" y="13097"/>
                          <a:pt x="14200" y="19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45B2EC11-65E4-EC80-100A-A4FDBF15E6A3}"/>
                      </a:ext>
                    </a:extLst>
                  </p:cNvPr>
                  <p:cNvSpPr/>
                  <p:nvPr/>
                </p:nvSpPr>
                <p:spPr>
                  <a:xfrm>
                    <a:off x="7260739" y="5110231"/>
                    <a:ext cx="65379" cy="23833"/>
                  </a:xfrm>
                  <a:custGeom>
                    <a:avLst/>
                    <a:gdLst>
                      <a:gd name="connsiteX0" fmla="*/ 12097 w 20478"/>
                      <a:gd name="connsiteY0" fmla="*/ 7436 h 7465"/>
                      <a:gd name="connsiteX1" fmla="*/ 20479 w 20478"/>
                      <a:gd name="connsiteY1" fmla="*/ 4007 h 7465"/>
                      <a:gd name="connsiteX2" fmla="*/ 12382 w 20478"/>
                      <a:gd name="connsiteY2" fmla="*/ 6 h 7465"/>
                      <a:gd name="connsiteX3" fmla="*/ 0 w 20478"/>
                      <a:gd name="connsiteY3" fmla="*/ 3245 h 7465"/>
                      <a:gd name="connsiteX4" fmla="*/ 12097 w 20478"/>
                      <a:gd name="connsiteY4" fmla="*/ 7436 h 7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478" h="7465">
                        <a:moveTo>
                          <a:pt x="12097" y="7436"/>
                        </a:moveTo>
                        <a:cubicBezTo>
                          <a:pt x="15278" y="7683"/>
                          <a:pt x="18383" y="6407"/>
                          <a:pt x="20479" y="4007"/>
                        </a:cubicBezTo>
                        <a:cubicBezTo>
                          <a:pt x="18621" y="1397"/>
                          <a:pt x="15583" y="-108"/>
                          <a:pt x="12382" y="6"/>
                        </a:cubicBezTo>
                        <a:cubicBezTo>
                          <a:pt x="8077" y="216"/>
                          <a:pt x="3858" y="1311"/>
                          <a:pt x="0" y="3245"/>
                        </a:cubicBezTo>
                        <a:cubicBezTo>
                          <a:pt x="3705" y="5445"/>
                          <a:pt x="7820" y="6874"/>
                          <a:pt x="12097" y="74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94156EAC-930F-8761-E6AA-B7D82EEFEC95}"/>
                      </a:ext>
                    </a:extLst>
                  </p:cNvPr>
                  <p:cNvSpPr/>
                  <p:nvPr/>
                </p:nvSpPr>
                <p:spPr>
                  <a:xfrm>
                    <a:off x="7296465" y="5065850"/>
                    <a:ext cx="32504" cy="58690"/>
                  </a:xfrm>
                  <a:custGeom>
                    <a:avLst/>
                    <a:gdLst>
                      <a:gd name="connsiteX0" fmla="*/ 9003 w 10181"/>
                      <a:gd name="connsiteY0" fmla="*/ 8858 h 18383"/>
                      <a:gd name="connsiteX1" fmla="*/ 9003 w 10181"/>
                      <a:gd name="connsiteY1" fmla="*/ 18383 h 18383"/>
                      <a:gd name="connsiteX2" fmla="*/ 2050 w 10181"/>
                      <a:gd name="connsiteY2" fmla="*/ 12573 h 18383"/>
                      <a:gd name="connsiteX3" fmla="*/ 49 w 10181"/>
                      <a:gd name="connsiteY3" fmla="*/ 0 h 18383"/>
                      <a:gd name="connsiteX4" fmla="*/ 9003 w 10181"/>
                      <a:gd name="connsiteY4" fmla="*/ 8858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1" h="18383">
                        <a:moveTo>
                          <a:pt x="9003" y="8858"/>
                        </a:moveTo>
                        <a:cubicBezTo>
                          <a:pt x="10574" y="11840"/>
                          <a:pt x="10574" y="15402"/>
                          <a:pt x="9003" y="18383"/>
                        </a:cubicBezTo>
                        <a:cubicBezTo>
                          <a:pt x="5898" y="17650"/>
                          <a:pt x="3316" y="15497"/>
                          <a:pt x="2050" y="12573"/>
                        </a:cubicBezTo>
                        <a:cubicBezTo>
                          <a:pt x="487" y="8573"/>
                          <a:pt x="-198" y="4286"/>
                          <a:pt x="49" y="0"/>
                        </a:cubicBezTo>
                        <a:cubicBezTo>
                          <a:pt x="3621" y="2295"/>
                          <a:pt x="6669" y="5315"/>
                          <a:pt x="9003" y="88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ABBB77A-B66B-130E-2EB1-D6B4017B3FB9}"/>
                      </a:ext>
                    </a:extLst>
                  </p:cNvPr>
                  <p:cNvSpPr/>
                  <p:nvPr/>
                </p:nvSpPr>
                <p:spPr>
                  <a:xfrm>
                    <a:off x="7290843" y="5139367"/>
                    <a:ext cx="83018" cy="40748"/>
                  </a:xfrm>
                  <a:custGeom>
                    <a:avLst/>
                    <a:gdLst>
                      <a:gd name="connsiteX0" fmla="*/ 14669 w 26003"/>
                      <a:gd name="connsiteY0" fmla="*/ 10407 h 12763"/>
                      <a:gd name="connsiteX1" fmla="*/ 23651 w 26003"/>
                      <a:gd name="connsiteY1" fmla="*/ 11330 h 12763"/>
                      <a:gd name="connsiteX2" fmla="*/ 24574 w 26003"/>
                      <a:gd name="connsiteY2" fmla="*/ 2358 h 12763"/>
                      <a:gd name="connsiteX3" fmla="*/ 16383 w 26003"/>
                      <a:gd name="connsiteY3" fmla="*/ 882 h 12763"/>
                      <a:gd name="connsiteX4" fmla="*/ 0 w 26003"/>
                      <a:gd name="connsiteY4" fmla="*/ 2787 h 12763"/>
                      <a:gd name="connsiteX5" fmla="*/ 14669 w 26003"/>
                      <a:gd name="connsiteY5" fmla="*/ 10407 h 1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03" h="12763">
                        <a:moveTo>
                          <a:pt x="14669" y="10407"/>
                        </a:moveTo>
                        <a:cubicBezTo>
                          <a:pt x="16888" y="13140"/>
                          <a:pt x="20907" y="13559"/>
                          <a:pt x="23651" y="11330"/>
                        </a:cubicBezTo>
                        <a:cubicBezTo>
                          <a:pt x="26384" y="9111"/>
                          <a:pt x="26794" y="5092"/>
                          <a:pt x="24574" y="2358"/>
                        </a:cubicBezTo>
                        <a:cubicBezTo>
                          <a:pt x="22584" y="-90"/>
                          <a:pt x="19098" y="-719"/>
                          <a:pt x="16383" y="882"/>
                        </a:cubicBezTo>
                        <a:cubicBezTo>
                          <a:pt x="10849" y="310"/>
                          <a:pt x="5258" y="967"/>
                          <a:pt x="0" y="2787"/>
                        </a:cubicBezTo>
                        <a:cubicBezTo>
                          <a:pt x="4305" y="6320"/>
                          <a:pt x="9296" y="8921"/>
                          <a:pt x="14669" y="104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AE2569C-9887-8B5C-DAC1-412769922697}"/>
                      </a:ext>
                    </a:extLst>
                  </p:cNvPr>
                  <p:cNvSpPr/>
                  <p:nvPr/>
                </p:nvSpPr>
                <p:spPr>
                  <a:xfrm>
                    <a:off x="7344904" y="5083186"/>
                    <a:ext cx="42047" cy="80965"/>
                  </a:xfrm>
                  <a:custGeom>
                    <a:avLst/>
                    <a:gdLst>
                      <a:gd name="connsiteX0" fmla="*/ 10404 w 13170"/>
                      <a:gd name="connsiteY0" fmla="*/ 13716 h 25360"/>
                      <a:gd name="connsiteX1" fmla="*/ 12051 w 13170"/>
                      <a:gd name="connsiteY1" fmla="*/ 22593 h 25360"/>
                      <a:gd name="connsiteX2" fmla="*/ 3174 w 13170"/>
                      <a:gd name="connsiteY2" fmla="*/ 24241 h 25360"/>
                      <a:gd name="connsiteX3" fmla="*/ 879 w 13170"/>
                      <a:gd name="connsiteY3" fmla="*/ 16573 h 25360"/>
                      <a:gd name="connsiteX4" fmla="*/ 879 w 13170"/>
                      <a:gd name="connsiteY4" fmla="*/ 0 h 25360"/>
                      <a:gd name="connsiteX5" fmla="*/ 10404 w 13170"/>
                      <a:gd name="connsiteY5" fmla="*/ 13716 h 25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70" h="25360">
                        <a:moveTo>
                          <a:pt x="10404" y="13716"/>
                        </a:moveTo>
                        <a:cubicBezTo>
                          <a:pt x="13309" y="15707"/>
                          <a:pt x="14042" y="19688"/>
                          <a:pt x="12051" y="22593"/>
                        </a:cubicBezTo>
                        <a:cubicBezTo>
                          <a:pt x="10051" y="25498"/>
                          <a:pt x="6079" y="26232"/>
                          <a:pt x="3174" y="24241"/>
                        </a:cubicBezTo>
                        <a:cubicBezTo>
                          <a:pt x="707" y="22536"/>
                          <a:pt x="-255" y="19355"/>
                          <a:pt x="879" y="16573"/>
                        </a:cubicBezTo>
                        <a:cubicBezTo>
                          <a:pt x="-293" y="11106"/>
                          <a:pt x="-293" y="5458"/>
                          <a:pt x="879" y="0"/>
                        </a:cubicBezTo>
                        <a:cubicBezTo>
                          <a:pt x="4984" y="3848"/>
                          <a:pt x="8232" y="8525"/>
                          <a:pt x="10404" y="137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9EE40D-32B3-0ADC-353E-974DF0F87339}"/>
                      </a:ext>
                    </a:extLst>
                  </p:cNvPr>
                  <p:cNvSpPr/>
                  <p:nvPr/>
                </p:nvSpPr>
                <p:spPr>
                  <a:xfrm>
                    <a:off x="7338892" y="5185868"/>
                    <a:ext cx="86313" cy="55335"/>
                  </a:xfrm>
                  <a:custGeom>
                    <a:avLst/>
                    <a:gdLst>
                      <a:gd name="connsiteX0" fmla="*/ 13240 w 27035"/>
                      <a:gd name="connsiteY0" fmla="*/ 12795 h 17332"/>
                      <a:gd name="connsiteX1" fmla="*/ 22498 w 27035"/>
                      <a:gd name="connsiteY1" fmla="*/ 16834 h 17332"/>
                      <a:gd name="connsiteX2" fmla="*/ 26537 w 27035"/>
                      <a:gd name="connsiteY2" fmla="*/ 7576 h 17332"/>
                      <a:gd name="connsiteX3" fmla="*/ 18097 w 27035"/>
                      <a:gd name="connsiteY3" fmla="*/ 3270 h 17332"/>
                      <a:gd name="connsiteX4" fmla="*/ 0 w 27035"/>
                      <a:gd name="connsiteY4" fmla="*/ 32 h 17332"/>
                      <a:gd name="connsiteX5" fmla="*/ 13240 w 27035"/>
                      <a:gd name="connsiteY5" fmla="*/ 12795 h 17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35" h="17332">
                        <a:moveTo>
                          <a:pt x="13240" y="12795"/>
                        </a:moveTo>
                        <a:cubicBezTo>
                          <a:pt x="14678" y="16472"/>
                          <a:pt x="18831" y="18282"/>
                          <a:pt x="22498" y="16834"/>
                        </a:cubicBezTo>
                        <a:cubicBezTo>
                          <a:pt x="26175" y="15396"/>
                          <a:pt x="27985" y="11252"/>
                          <a:pt x="26537" y="7576"/>
                        </a:cubicBezTo>
                        <a:cubicBezTo>
                          <a:pt x="25222" y="4213"/>
                          <a:pt x="21593" y="2365"/>
                          <a:pt x="18097" y="3270"/>
                        </a:cubicBezTo>
                        <a:cubicBezTo>
                          <a:pt x="12373" y="899"/>
                          <a:pt x="6191" y="-206"/>
                          <a:pt x="0" y="32"/>
                        </a:cubicBezTo>
                        <a:cubicBezTo>
                          <a:pt x="3458" y="5175"/>
                          <a:pt x="7972" y="9528"/>
                          <a:pt x="13240" y="1279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14E24AE9-7342-D115-5101-3BD4388ABD83}"/>
                      </a:ext>
                    </a:extLst>
                  </p:cNvPr>
                  <p:cNvSpPr/>
                  <p:nvPr/>
                </p:nvSpPr>
                <p:spPr>
                  <a:xfrm>
                    <a:off x="7399111" y="5133362"/>
                    <a:ext cx="45610" cy="94534"/>
                  </a:xfrm>
                  <a:custGeom>
                    <a:avLst/>
                    <a:gdLst>
                      <a:gd name="connsiteX0" fmla="*/ 12475 w 14286"/>
                      <a:gd name="connsiteY0" fmla="*/ 17717 h 29610"/>
                      <a:gd name="connsiteX1" fmla="*/ 11894 w 14286"/>
                      <a:gd name="connsiteY1" fmla="*/ 27804 h 29610"/>
                      <a:gd name="connsiteX2" fmla="*/ 1807 w 14286"/>
                      <a:gd name="connsiteY2" fmla="*/ 27222 h 29610"/>
                      <a:gd name="connsiteX3" fmla="*/ 1807 w 14286"/>
                      <a:gd name="connsiteY3" fmla="*/ 17717 h 29610"/>
                      <a:gd name="connsiteX4" fmla="*/ 6856 w 14286"/>
                      <a:gd name="connsiteY4" fmla="*/ 0 h 29610"/>
                      <a:gd name="connsiteX5" fmla="*/ 12475 w 14286"/>
                      <a:gd name="connsiteY5" fmla="*/ 17717 h 29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286" h="29610">
                        <a:moveTo>
                          <a:pt x="12475" y="17717"/>
                        </a:moveTo>
                        <a:cubicBezTo>
                          <a:pt x="15104" y="20660"/>
                          <a:pt x="14837" y="25175"/>
                          <a:pt x="11894" y="27804"/>
                        </a:cubicBezTo>
                        <a:cubicBezTo>
                          <a:pt x="8951" y="30423"/>
                          <a:pt x="4436" y="30166"/>
                          <a:pt x="1807" y="27222"/>
                        </a:cubicBezTo>
                        <a:cubicBezTo>
                          <a:pt x="-602" y="24508"/>
                          <a:pt x="-602" y="20422"/>
                          <a:pt x="1807" y="17717"/>
                        </a:cubicBezTo>
                        <a:cubicBezTo>
                          <a:pt x="2217" y="11525"/>
                          <a:pt x="3941" y="5486"/>
                          <a:pt x="6856" y="0"/>
                        </a:cubicBezTo>
                        <a:cubicBezTo>
                          <a:pt x="10008" y="5420"/>
                          <a:pt x="11923" y="11468"/>
                          <a:pt x="12475" y="17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47BABF11-B93E-2D96-7463-F51097D0F90D}"/>
                      </a:ext>
                    </a:extLst>
                  </p:cNvPr>
                  <p:cNvSpPr/>
                  <p:nvPr/>
                </p:nvSpPr>
                <p:spPr>
                  <a:xfrm>
                    <a:off x="7222725" y="5077302"/>
                    <a:ext cx="62905" cy="33140"/>
                  </a:xfrm>
                  <a:custGeom>
                    <a:avLst/>
                    <a:gdLst>
                      <a:gd name="connsiteX0" fmla="*/ 12763 w 19703"/>
                      <a:gd name="connsiteY0" fmla="*/ 890 h 10380"/>
                      <a:gd name="connsiteX1" fmla="*/ 19288 w 19703"/>
                      <a:gd name="connsiteY1" fmla="*/ 3443 h 10380"/>
                      <a:gd name="connsiteX2" fmla="*/ 16735 w 19703"/>
                      <a:gd name="connsiteY2" fmla="*/ 9967 h 10380"/>
                      <a:gd name="connsiteX3" fmla="*/ 10477 w 19703"/>
                      <a:gd name="connsiteY3" fmla="*/ 7938 h 10380"/>
                      <a:gd name="connsiteX4" fmla="*/ 0 w 19703"/>
                      <a:gd name="connsiteY4" fmla="*/ 509 h 10380"/>
                      <a:gd name="connsiteX5" fmla="*/ 12763 w 19703"/>
                      <a:gd name="connsiteY5" fmla="*/ 890 h 10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703" h="10380">
                        <a:moveTo>
                          <a:pt x="12763" y="890"/>
                        </a:moveTo>
                        <a:cubicBezTo>
                          <a:pt x="15269" y="-206"/>
                          <a:pt x="18192" y="937"/>
                          <a:pt x="19288" y="3443"/>
                        </a:cubicBezTo>
                        <a:cubicBezTo>
                          <a:pt x="20383" y="5948"/>
                          <a:pt x="19240" y="8872"/>
                          <a:pt x="16735" y="9967"/>
                        </a:cubicBezTo>
                        <a:cubicBezTo>
                          <a:pt x="14430" y="10967"/>
                          <a:pt x="11744" y="10100"/>
                          <a:pt x="10477" y="7938"/>
                        </a:cubicBezTo>
                        <a:cubicBezTo>
                          <a:pt x="6487" y="6243"/>
                          <a:pt x="2915" y="3709"/>
                          <a:pt x="0" y="509"/>
                        </a:cubicBezTo>
                        <a:cubicBezTo>
                          <a:pt x="4229" y="-282"/>
                          <a:pt x="8582" y="-148"/>
                          <a:pt x="12763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9773D6C8-082A-A5DF-ECA7-785C2E67F695}"/>
                      </a:ext>
                    </a:extLst>
                  </p:cNvPr>
                  <p:cNvSpPr/>
                  <p:nvPr/>
                </p:nvSpPr>
                <p:spPr>
                  <a:xfrm>
                    <a:off x="6903119" y="5421950"/>
                    <a:ext cx="75413" cy="68115"/>
                  </a:xfrm>
                  <a:custGeom>
                    <a:avLst/>
                    <a:gdLst>
                      <a:gd name="connsiteX0" fmla="*/ 18002 w 23621"/>
                      <a:gd name="connsiteY0" fmla="*/ 21336 h 21335"/>
                      <a:gd name="connsiteX1" fmla="*/ 16002 w 23621"/>
                      <a:gd name="connsiteY1" fmla="*/ 16669 h 21335"/>
                      <a:gd name="connsiteX2" fmla="*/ 7048 w 23621"/>
                      <a:gd name="connsiteY2" fmla="*/ 16669 h 21335"/>
                      <a:gd name="connsiteX3" fmla="*/ 5048 w 23621"/>
                      <a:gd name="connsiteY3" fmla="*/ 21336 h 21335"/>
                      <a:gd name="connsiteX4" fmla="*/ 0 w 23621"/>
                      <a:gd name="connsiteY4" fmla="*/ 21336 h 21335"/>
                      <a:gd name="connsiteX5" fmla="*/ 9525 w 23621"/>
                      <a:gd name="connsiteY5" fmla="*/ 0 h 21335"/>
                      <a:gd name="connsiteX6" fmla="*/ 14097 w 23621"/>
                      <a:gd name="connsiteY6" fmla="*/ 0 h 21335"/>
                      <a:gd name="connsiteX7" fmla="*/ 23622 w 23621"/>
                      <a:gd name="connsiteY7" fmla="*/ 21336 h 21335"/>
                      <a:gd name="connsiteX8" fmla="*/ 11525 w 23621"/>
                      <a:gd name="connsiteY8" fmla="*/ 6382 h 21335"/>
                      <a:gd name="connsiteX9" fmla="*/ 8858 w 23621"/>
                      <a:gd name="connsiteY9" fmla="*/ 12573 h 21335"/>
                      <a:gd name="connsiteX10" fmla="*/ 14192 w 23621"/>
                      <a:gd name="connsiteY10" fmla="*/ 12573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621" h="21335">
                        <a:moveTo>
                          <a:pt x="18002" y="21336"/>
                        </a:moveTo>
                        <a:lnTo>
                          <a:pt x="16002" y="16669"/>
                        </a:lnTo>
                        <a:lnTo>
                          <a:pt x="7048" y="16669"/>
                        </a:lnTo>
                        <a:lnTo>
                          <a:pt x="5048" y="21336"/>
                        </a:lnTo>
                        <a:lnTo>
                          <a:pt x="0" y="21336"/>
                        </a:lnTo>
                        <a:lnTo>
                          <a:pt x="9525" y="0"/>
                        </a:lnTo>
                        <a:lnTo>
                          <a:pt x="14097" y="0"/>
                        </a:lnTo>
                        <a:lnTo>
                          <a:pt x="23622" y="21336"/>
                        </a:lnTo>
                        <a:close/>
                        <a:moveTo>
                          <a:pt x="11525" y="6382"/>
                        </a:moveTo>
                        <a:lnTo>
                          <a:pt x="8858" y="12573"/>
                        </a:lnTo>
                        <a:lnTo>
                          <a:pt x="14192" y="125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DE71B62-11F4-4396-E420-A73B81117B02}"/>
                      </a:ext>
                    </a:extLst>
                  </p:cNvPr>
                  <p:cNvSpPr/>
                  <p:nvPr/>
                </p:nvSpPr>
                <p:spPr>
                  <a:xfrm>
                    <a:off x="6991913" y="5421950"/>
                    <a:ext cx="99741" cy="68115"/>
                  </a:xfrm>
                  <a:custGeom>
                    <a:avLst/>
                    <a:gdLst>
                      <a:gd name="connsiteX0" fmla="*/ 9335 w 31241"/>
                      <a:gd name="connsiteY0" fmla="*/ 12287 h 21335"/>
                      <a:gd name="connsiteX1" fmla="*/ 13145 w 31241"/>
                      <a:gd name="connsiteY1" fmla="*/ 0 h 21335"/>
                      <a:gd name="connsiteX2" fmla="*/ 18098 w 31241"/>
                      <a:gd name="connsiteY2" fmla="*/ 0 h 21335"/>
                      <a:gd name="connsiteX3" fmla="*/ 21812 w 31241"/>
                      <a:gd name="connsiteY3" fmla="*/ 12287 h 21335"/>
                      <a:gd name="connsiteX4" fmla="*/ 26099 w 31241"/>
                      <a:gd name="connsiteY4" fmla="*/ 0 h 21335"/>
                      <a:gd name="connsiteX5" fmla="*/ 31242 w 31241"/>
                      <a:gd name="connsiteY5" fmla="*/ 0 h 21335"/>
                      <a:gd name="connsiteX6" fmla="*/ 23813 w 31241"/>
                      <a:gd name="connsiteY6" fmla="*/ 21336 h 21335"/>
                      <a:gd name="connsiteX7" fmla="*/ 20288 w 31241"/>
                      <a:gd name="connsiteY7" fmla="*/ 21336 h 21335"/>
                      <a:gd name="connsiteX8" fmla="*/ 15621 w 31241"/>
                      <a:gd name="connsiteY8" fmla="*/ 6477 h 21335"/>
                      <a:gd name="connsiteX9" fmla="*/ 10954 w 31241"/>
                      <a:gd name="connsiteY9" fmla="*/ 21336 h 21335"/>
                      <a:gd name="connsiteX10" fmla="*/ 7429 w 31241"/>
                      <a:gd name="connsiteY10" fmla="*/ 21336 h 21335"/>
                      <a:gd name="connsiteX11" fmla="*/ 0 w 31241"/>
                      <a:gd name="connsiteY11" fmla="*/ 0 h 21335"/>
                      <a:gd name="connsiteX12" fmla="*/ 5144 w 31241"/>
                      <a:gd name="connsiteY12" fmla="*/ 0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41" h="21335">
                        <a:moveTo>
                          <a:pt x="9335" y="12287"/>
                        </a:moveTo>
                        <a:lnTo>
                          <a:pt x="13145" y="0"/>
                        </a:lnTo>
                        <a:lnTo>
                          <a:pt x="18098" y="0"/>
                        </a:lnTo>
                        <a:lnTo>
                          <a:pt x="21812" y="12287"/>
                        </a:lnTo>
                        <a:lnTo>
                          <a:pt x="26099" y="0"/>
                        </a:lnTo>
                        <a:lnTo>
                          <a:pt x="31242" y="0"/>
                        </a:lnTo>
                        <a:lnTo>
                          <a:pt x="23813" y="21336"/>
                        </a:lnTo>
                        <a:lnTo>
                          <a:pt x="20288" y="21336"/>
                        </a:lnTo>
                        <a:lnTo>
                          <a:pt x="15621" y="6477"/>
                        </a:lnTo>
                        <a:lnTo>
                          <a:pt x="10954" y="21336"/>
                        </a:lnTo>
                        <a:lnTo>
                          <a:pt x="7429" y="21336"/>
                        </a:lnTo>
                        <a:lnTo>
                          <a:pt x="0" y="0"/>
                        </a:lnTo>
                        <a:lnTo>
                          <a:pt x="514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2E116DB1-4678-2772-5CE4-9727E192C5B5}"/>
                      </a:ext>
                    </a:extLst>
                  </p:cNvPr>
                  <p:cNvSpPr/>
                  <p:nvPr/>
                </p:nvSpPr>
                <p:spPr>
                  <a:xfrm>
                    <a:off x="7106864" y="5421950"/>
                    <a:ext cx="73590" cy="68115"/>
                  </a:xfrm>
                  <a:custGeom>
                    <a:avLst/>
                    <a:gdLst>
                      <a:gd name="connsiteX0" fmla="*/ 17907 w 23050"/>
                      <a:gd name="connsiteY0" fmla="*/ 21336 h 21335"/>
                      <a:gd name="connsiteX1" fmla="*/ 15907 w 23050"/>
                      <a:gd name="connsiteY1" fmla="*/ 16669 h 21335"/>
                      <a:gd name="connsiteX2" fmla="*/ 7049 w 23050"/>
                      <a:gd name="connsiteY2" fmla="*/ 16669 h 21335"/>
                      <a:gd name="connsiteX3" fmla="*/ 5048 w 23050"/>
                      <a:gd name="connsiteY3" fmla="*/ 21336 h 21335"/>
                      <a:gd name="connsiteX4" fmla="*/ 0 w 23050"/>
                      <a:gd name="connsiteY4" fmla="*/ 21336 h 21335"/>
                      <a:gd name="connsiteX5" fmla="*/ 9525 w 23050"/>
                      <a:gd name="connsiteY5" fmla="*/ 0 h 21335"/>
                      <a:gd name="connsiteX6" fmla="*/ 13526 w 23050"/>
                      <a:gd name="connsiteY6" fmla="*/ 0 h 21335"/>
                      <a:gd name="connsiteX7" fmla="*/ 23051 w 23050"/>
                      <a:gd name="connsiteY7" fmla="*/ 21336 h 21335"/>
                      <a:gd name="connsiteX8" fmla="*/ 11525 w 23050"/>
                      <a:gd name="connsiteY8" fmla="*/ 6382 h 21335"/>
                      <a:gd name="connsiteX9" fmla="*/ 8763 w 23050"/>
                      <a:gd name="connsiteY9" fmla="*/ 12573 h 21335"/>
                      <a:gd name="connsiteX10" fmla="*/ 14192 w 23050"/>
                      <a:gd name="connsiteY10" fmla="*/ 12573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050" h="21335">
                        <a:moveTo>
                          <a:pt x="17907" y="21336"/>
                        </a:moveTo>
                        <a:lnTo>
                          <a:pt x="15907" y="16669"/>
                        </a:lnTo>
                        <a:lnTo>
                          <a:pt x="7049" y="16669"/>
                        </a:lnTo>
                        <a:lnTo>
                          <a:pt x="5048" y="21336"/>
                        </a:lnTo>
                        <a:lnTo>
                          <a:pt x="0" y="21336"/>
                        </a:lnTo>
                        <a:lnTo>
                          <a:pt x="9525" y="0"/>
                        </a:lnTo>
                        <a:lnTo>
                          <a:pt x="13526" y="0"/>
                        </a:lnTo>
                        <a:lnTo>
                          <a:pt x="23051" y="21336"/>
                        </a:lnTo>
                        <a:close/>
                        <a:moveTo>
                          <a:pt x="11525" y="6382"/>
                        </a:moveTo>
                        <a:lnTo>
                          <a:pt x="8763" y="12573"/>
                        </a:lnTo>
                        <a:lnTo>
                          <a:pt x="14192" y="125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7A6F482-259C-09F7-B7E5-DFDDC9AF5086}"/>
                      </a:ext>
                    </a:extLst>
                  </p:cNvPr>
                  <p:cNvSpPr/>
                  <p:nvPr/>
                </p:nvSpPr>
                <p:spPr>
                  <a:xfrm>
                    <a:off x="7207521" y="5421810"/>
                    <a:ext cx="59600" cy="68259"/>
                  </a:xfrm>
                  <a:custGeom>
                    <a:avLst/>
                    <a:gdLst>
                      <a:gd name="connsiteX0" fmla="*/ 17335 w 18668"/>
                      <a:gd name="connsiteY0" fmla="*/ 7093 h 21380"/>
                      <a:gd name="connsiteX1" fmla="*/ 13240 w 18668"/>
                      <a:gd name="connsiteY1" fmla="*/ 13760 h 21380"/>
                      <a:gd name="connsiteX2" fmla="*/ 18669 w 18668"/>
                      <a:gd name="connsiteY2" fmla="*/ 21380 h 21380"/>
                      <a:gd name="connsiteX3" fmla="*/ 12859 w 18668"/>
                      <a:gd name="connsiteY3" fmla="*/ 21380 h 21380"/>
                      <a:gd name="connsiteX4" fmla="*/ 8096 w 18668"/>
                      <a:gd name="connsiteY4" fmla="*/ 14522 h 21380"/>
                      <a:gd name="connsiteX5" fmla="*/ 4763 w 18668"/>
                      <a:gd name="connsiteY5" fmla="*/ 14522 h 21380"/>
                      <a:gd name="connsiteX6" fmla="*/ 4763 w 18668"/>
                      <a:gd name="connsiteY6" fmla="*/ 21380 h 21380"/>
                      <a:gd name="connsiteX7" fmla="*/ 0 w 18668"/>
                      <a:gd name="connsiteY7" fmla="*/ 21380 h 21380"/>
                      <a:gd name="connsiteX8" fmla="*/ 0 w 18668"/>
                      <a:gd name="connsiteY8" fmla="*/ 44 h 21380"/>
                      <a:gd name="connsiteX9" fmla="*/ 8096 w 18668"/>
                      <a:gd name="connsiteY9" fmla="*/ 44 h 21380"/>
                      <a:gd name="connsiteX10" fmla="*/ 15240 w 18668"/>
                      <a:gd name="connsiteY10" fmla="*/ 1759 h 21380"/>
                      <a:gd name="connsiteX11" fmla="*/ 17335 w 18668"/>
                      <a:gd name="connsiteY11" fmla="*/ 7093 h 21380"/>
                      <a:gd name="connsiteX12" fmla="*/ 11620 w 18668"/>
                      <a:gd name="connsiteY12" fmla="*/ 9664 h 21380"/>
                      <a:gd name="connsiteX13" fmla="*/ 12478 w 18668"/>
                      <a:gd name="connsiteY13" fmla="*/ 7093 h 21380"/>
                      <a:gd name="connsiteX14" fmla="*/ 11525 w 18668"/>
                      <a:gd name="connsiteY14" fmla="*/ 4807 h 21380"/>
                      <a:gd name="connsiteX15" fmla="*/ 8382 w 18668"/>
                      <a:gd name="connsiteY15" fmla="*/ 4140 h 21380"/>
                      <a:gd name="connsiteX16" fmla="*/ 4763 w 18668"/>
                      <a:gd name="connsiteY16" fmla="*/ 4140 h 21380"/>
                      <a:gd name="connsiteX17" fmla="*/ 4763 w 18668"/>
                      <a:gd name="connsiteY17" fmla="*/ 10426 h 21380"/>
                      <a:gd name="connsiteX18" fmla="*/ 8287 w 18668"/>
                      <a:gd name="connsiteY18" fmla="*/ 10426 h 21380"/>
                      <a:gd name="connsiteX19" fmla="*/ 11620 w 18668"/>
                      <a:gd name="connsiteY19" fmla="*/ 9664 h 21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8668" h="21380">
                        <a:moveTo>
                          <a:pt x="17335" y="7093"/>
                        </a:moveTo>
                        <a:cubicBezTo>
                          <a:pt x="17688" y="9998"/>
                          <a:pt x="15992" y="12760"/>
                          <a:pt x="13240" y="13760"/>
                        </a:cubicBezTo>
                        <a:lnTo>
                          <a:pt x="18669" y="21380"/>
                        </a:lnTo>
                        <a:lnTo>
                          <a:pt x="12859" y="21380"/>
                        </a:lnTo>
                        <a:lnTo>
                          <a:pt x="8096" y="14522"/>
                        </a:lnTo>
                        <a:lnTo>
                          <a:pt x="4763" y="14522"/>
                        </a:lnTo>
                        <a:lnTo>
                          <a:pt x="4763" y="21380"/>
                        </a:lnTo>
                        <a:lnTo>
                          <a:pt x="0" y="21380"/>
                        </a:lnTo>
                        <a:lnTo>
                          <a:pt x="0" y="44"/>
                        </a:lnTo>
                        <a:lnTo>
                          <a:pt x="8096" y="44"/>
                        </a:lnTo>
                        <a:cubicBezTo>
                          <a:pt x="10601" y="-175"/>
                          <a:pt x="13106" y="425"/>
                          <a:pt x="15240" y="1759"/>
                        </a:cubicBezTo>
                        <a:cubicBezTo>
                          <a:pt x="16726" y="3111"/>
                          <a:pt x="17507" y="5083"/>
                          <a:pt x="17335" y="7093"/>
                        </a:cubicBezTo>
                        <a:close/>
                        <a:moveTo>
                          <a:pt x="11620" y="9664"/>
                        </a:moveTo>
                        <a:cubicBezTo>
                          <a:pt x="12239" y="8959"/>
                          <a:pt x="12544" y="8026"/>
                          <a:pt x="12478" y="7093"/>
                        </a:cubicBezTo>
                        <a:cubicBezTo>
                          <a:pt x="12611" y="6216"/>
                          <a:pt x="12249" y="5330"/>
                          <a:pt x="11525" y="4807"/>
                        </a:cubicBezTo>
                        <a:cubicBezTo>
                          <a:pt x="10573" y="4254"/>
                          <a:pt x="9477" y="4016"/>
                          <a:pt x="8382" y="4140"/>
                        </a:cubicBezTo>
                        <a:lnTo>
                          <a:pt x="4763" y="4140"/>
                        </a:lnTo>
                        <a:lnTo>
                          <a:pt x="4763" y="10426"/>
                        </a:lnTo>
                        <a:lnTo>
                          <a:pt x="8287" y="10426"/>
                        </a:lnTo>
                        <a:cubicBezTo>
                          <a:pt x="9449" y="10531"/>
                          <a:pt x="10620" y="10264"/>
                          <a:pt x="11620" y="966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A9A46FD4-EED4-AE7C-13F4-5F7C9F59F844}"/>
                      </a:ext>
                    </a:extLst>
                  </p:cNvPr>
                  <p:cNvSpPr/>
                  <p:nvPr/>
                </p:nvSpPr>
                <p:spPr>
                  <a:xfrm>
                    <a:off x="7297838" y="5421864"/>
                    <a:ext cx="61838" cy="68342"/>
                  </a:xfrm>
                  <a:custGeom>
                    <a:avLst/>
                    <a:gdLst>
                      <a:gd name="connsiteX0" fmla="*/ 16288 w 19369"/>
                      <a:gd name="connsiteY0" fmla="*/ 2790 h 21406"/>
                      <a:gd name="connsiteX1" fmla="*/ 19336 w 19369"/>
                      <a:gd name="connsiteY1" fmla="*/ 10600 h 21406"/>
                      <a:gd name="connsiteX2" fmla="*/ 16383 w 19369"/>
                      <a:gd name="connsiteY2" fmla="*/ 18411 h 21406"/>
                      <a:gd name="connsiteX3" fmla="*/ 7334 w 19369"/>
                      <a:gd name="connsiteY3" fmla="*/ 21363 h 21406"/>
                      <a:gd name="connsiteX4" fmla="*/ 0 w 19369"/>
                      <a:gd name="connsiteY4" fmla="*/ 21363 h 21406"/>
                      <a:gd name="connsiteX5" fmla="*/ 0 w 19369"/>
                      <a:gd name="connsiteY5" fmla="*/ 28 h 21406"/>
                      <a:gd name="connsiteX6" fmla="*/ 7525 w 19369"/>
                      <a:gd name="connsiteY6" fmla="*/ 28 h 21406"/>
                      <a:gd name="connsiteX7" fmla="*/ 16288 w 19369"/>
                      <a:gd name="connsiteY7" fmla="*/ 2790 h 21406"/>
                      <a:gd name="connsiteX8" fmla="*/ 12859 w 19369"/>
                      <a:gd name="connsiteY8" fmla="*/ 15458 h 21406"/>
                      <a:gd name="connsiteX9" fmla="*/ 14574 w 19369"/>
                      <a:gd name="connsiteY9" fmla="*/ 10696 h 21406"/>
                      <a:gd name="connsiteX10" fmla="*/ 12859 w 19369"/>
                      <a:gd name="connsiteY10" fmla="*/ 5838 h 21406"/>
                      <a:gd name="connsiteX11" fmla="*/ 7430 w 19369"/>
                      <a:gd name="connsiteY11" fmla="*/ 4219 h 21406"/>
                      <a:gd name="connsiteX12" fmla="*/ 4763 w 19369"/>
                      <a:gd name="connsiteY12" fmla="*/ 4219 h 21406"/>
                      <a:gd name="connsiteX13" fmla="*/ 4763 w 19369"/>
                      <a:gd name="connsiteY13" fmla="*/ 17172 h 21406"/>
                      <a:gd name="connsiteX14" fmla="*/ 7811 w 19369"/>
                      <a:gd name="connsiteY14" fmla="*/ 17172 h 21406"/>
                      <a:gd name="connsiteX15" fmla="*/ 12859 w 19369"/>
                      <a:gd name="connsiteY15" fmla="*/ 15458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369" h="21406">
                        <a:moveTo>
                          <a:pt x="16288" y="2790"/>
                        </a:moveTo>
                        <a:cubicBezTo>
                          <a:pt x="18460" y="4780"/>
                          <a:pt x="19583" y="7667"/>
                          <a:pt x="19336" y="10600"/>
                        </a:cubicBezTo>
                        <a:cubicBezTo>
                          <a:pt x="19517" y="13505"/>
                          <a:pt x="18440" y="16344"/>
                          <a:pt x="16383" y="18411"/>
                        </a:cubicBezTo>
                        <a:cubicBezTo>
                          <a:pt x="13888" y="20573"/>
                          <a:pt x="10621" y="21640"/>
                          <a:pt x="7334" y="21363"/>
                        </a:cubicBezTo>
                        <a:lnTo>
                          <a:pt x="0" y="21363"/>
                        </a:lnTo>
                        <a:lnTo>
                          <a:pt x="0" y="28"/>
                        </a:lnTo>
                        <a:lnTo>
                          <a:pt x="7525" y="28"/>
                        </a:lnTo>
                        <a:cubicBezTo>
                          <a:pt x="10687" y="-182"/>
                          <a:pt x="13811" y="809"/>
                          <a:pt x="16288" y="2790"/>
                        </a:cubicBezTo>
                        <a:close/>
                        <a:moveTo>
                          <a:pt x="12859" y="15458"/>
                        </a:moveTo>
                        <a:cubicBezTo>
                          <a:pt x="14088" y="14191"/>
                          <a:pt x="14707" y="12458"/>
                          <a:pt x="14574" y="10696"/>
                        </a:cubicBezTo>
                        <a:cubicBezTo>
                          <a:pt x="14688" y="8914"/>
                          <a:pt x="14069" y="7152"/>
                          <a:pt x="12859" y="5838"/>
                        </a:cubicBezTo>
                        <a:cubicBezTo>
                          <a:pt x="11325" y="4609"/>
                          <a:pt x="9382" y="4028"/>
                          <a:pt x="7430" y="4219"/>
                        </a:cubicBezTo>
                        <a:lnTo>
                          <a:pt x="4763" y="4219"/>
                        </a:lnTo>
                        <a:lnTo>
                          <a:pt x="4763" y="17172"/>
                        </a:lnTo>
                        <a:lnTo>
                          <a:pt x="7811" y="17172"/>
                        </a:lnTo>
                        <a:cubicBezTo>
                          <a:pt x="9649" y="17287"/>
                          <a:pt x="11468" y="16668"/>
                          <a:pt x="12859" y="154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BF990038-D581-CDC5-637C-463D21C22A21}"/>
                      </a:ext>
                    </a:extLst>
                  </p:cNvPr>
                  <p:cNvSpPr/>
                  <p:nvPr/>
                </p:nvSpPr>
                <p:spPr>
                  <a:xfrm>
                    <a:off x="6926534" y="5265578"/>
                    <a:ext cx="92446" cy="130218"/>
                  </a:xfrm>
                  <a:custGeom>
                    <a:avLst/>
                    <a:gdLst>
                      <a:gd name="connsiteX0" fmla="*/ 28956 w 28956"/>
                      <a:gd name="connsiteY0" fmla="*/ 38121 h 40787"/>
                      <a:gd name="connsiteX1" fmla="*/ 28956 w 28956"/>
                      <a:gd name="connsiteY1" fmla="*/ 40788 h 40787"/>
                      <a:gd name="connsiteX2" fmla="*/ 1143 w 28956"/>
                      <a:gd name="connsiteY2" fmla="*/ 40788 h 40787"/>
                      <a:gd name="connsiteX3" fmla="*/ 1143 w 28956"/>
                      <a:gd name="connsiteY3" fmla="*/ 38692 h 40787"/>
                      <a:gd name="connsiteX4" fmla="*/ 18193 w 28956"/>
                      <a:gd name="connsiteY4" fmla="*/ 21642 h 40787"/>
                      <a:gd name="connsiteX5" fmla="*/ 22765 w 28956"/>
                      <a:gd name="connsiteY5" fmla="*/ 15927 h 40787"/>
                      <a:gd name="connsiteX6" fmla="*/ 23908 w 28956"/>
                      <a:gd name="connsiteY6" fmla="*/ 10974 h 40787"/>
                      <a:gd name="connsiteX7" fmla="*/ 21336 w 28956"/>
                      <a:gd name="connsiteY7" fmla="*/ 4878 h 40787"/>
                      <a:gd name="connsiteX8" fmla="*/ 13716 w 28956"/>
                      <a:gd name="connsiteY8" fmla="*/ 2688 h 40787"/>
                      <a:gd name="connsiteX9" fmla="*/ 7049 w 28956"/>
                      <a:gd name="connsiteY9" fmla="*/ 3831 h 40787"/>
                      <a:gd name="connsiteX10" fmla="*/ 2096 w 28956"/>
                      <a:gd name="connsiteY10" fmla="*/ 7355 h 40787"/>
                      <a:gd name="connsiteX11" fmla="*/ 0 w 28956"/>
                      <a:gd name="connsiteY11" fmla="*/ 5545 h 40787"/>
                      <a:gd name="connsiteX12" fmla="*/ 5905 w 28956"/>
                      <a:gd name="connsiteY12" fmla="*/ 1449 h 40787"/>
                      <a:gd name="connsiteX13" fmla="*/ 13906 w 28956"/>
                      <a:gd name="connsiteY13" fmla="*/ 21 h 40787"/>
                      <a:gd name="connsiteX14" fmla="*/ 23431 w 28956"/>
                      <a:gd name="connsiteY14" fmla="*/ 2878 h 40787"/>
                      <a:gd name="connsiteX15" fmla="*/ 26956 w 28956"/>
                      <a:gd name="connsiteY15" fmla="*/ 10689 h 40787"/>
                      <a:gd name="connsiteX16" fmla="*/ 25527 w 28956"/>
                      <a:gd name="connsiteY16" fmla="*/ 16689 h 40787"/>
                      <a:gd name="connsiteX17" fmla="*/ 20384 w 28956"/>
                      <a:gd name="connsiteY17" fmla="*/ 23262 h 40787"/>
                      <a:gd name="connsiteX18" fmla="*/ 5429 w 28956"/>
                      <a:gd name="connsiteY18" fmla="*/ 38121 h 40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956" h="40787">
                        <a:moveTo>
                          <a:pt x="28956" y="38121"/>
                        </a:moveTo>
                        <a:lnTo>
                          <a:pt x="28956" y="40788"/>
                        </a:lnTo>
                        <a:lnTo>
                          <a:pt x="1143" y="40788"/>
                        </a:lnTo>
                        <a:lnTo>
                          <a:pt x="1143" y="38692"/>
                        </a:lnTo>
                        <a:lnTo>
                          <a:pt x="18193" y="21642"/>
                        </a:lnTo>
                        <a:cubicBezTo>
                          <a:pt x="20041" y="20014"/>
                          <a:pt x="21584" y="18080"/>
                          <a:pt x="22765" y="15927"/>
                        </a:cubicBezTo>
                        <a:cubicBezTo>
                          <a:pt x="23517" y="14384"/>
                          <a:pt x="23908" y="12689"/>
                          <a:pt x="23908" y="10974"/>
                        </a:cubicBezTo>
                        <a:cubicBezTo>
                          <a:pt x="24012" y="8660"/>
                          <a:pt x="23070" y="6422"/>
                          <a:pt x="21336" y="4878"/>
                        </a:cubicBezTo>
                        <a:cubicBezTo>
                          <a:pt x="19117" y="3297"/>
                          <a:pt x="16431" y="2526"/>
                          <a:pt x="13716" y="2688"/>
                        </a:cubicBezTo>
                        <a:cubicBezTo>
                          <a:pt x="11440" y="2640"/>
                          <a:pt x="9173" y="3021"/>
                          <a:pt x="7049" y="3831"/>
                        </a:cubicBezTo>
                        <a:cubicBezTo>
                          <a:pt x="5162" y="4621"/>
                          <a:pt x="3467" y="5831"/>
                          <a:pt x="2096" y="7355"/>
                        </a:cubicBezTo>
                        <a:lnTo>
                          <a:pt x="0" y="5545"/>
                        </a:lnTo>
                        <a:cubicBezTo>
                          <a:pt x="1600" y="3707"/>
                          <a:pt x="3629" y="2307"/>
                          <a:pt x="5905" y="1449"/>
                        </a:cubicBezTo>
                        <a:cubicBezTo>
                          <a:pt x="8458" y="468"/>
                          <a:pt x="11173" y="-17"/>
                          <a:pt x="13906" y="21"/>
                        </a:cubicBezTo>
                        <a:cubicBezTo>
                          <a:pt x="17316" y="-160"/>
                          <a:pt x="20679" y="849"/>
                          <a:pt x="23431" y="2878"/>
                        </a:cubicBezTo>
                        <a:cubicBezTo>
                          <a:pt x="25775" y="4774"/>
                          <a:pt x="27080" y="7679"/>
                          <a:pt x="26956" y="10689"/>
                        </a:cubicBezTo>
                        <a:cubicBezTo>
                          <a:pt x="26956" y="12775"/>
                          <a:pt x="26470" y="14832"/>
                          <a:pt x="25527" y="16689"/>
                        </a:cubicBezTo>
                        <a:cubicBezTo>
                          <a:pt x="24146" y="19118"/>
                          <a:pt x="22412" y="21338"/>
                          <a:pt x="20384" y="23262"/>
                        </a:cubicBezTo>
                        <a:lnTo>
                          <a:pt x="5429" y="381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A0B55878-D4F6-CEB1-BE4D-2BC66F181DC8}"/>
                      </a:ext>
                    </a:extLst>
                  </p:cNvPr>
                  <p:cNvSpPr/>
                  <p:nvPr/>
                </p:nvSpPr>
                <p:spPr>
                  <a:xfrm>
                    <a:off x="7034490" y="5265629"/>
                    <a:ext cx="101264" cy="131083"/>
                  </a:xfrm>
                  <a:custGeom>
                    <a:avLst/>
                    <a:gdLst>
                      <a:gd name="connsiteX0" fmla="*/ 7620 w 31718"/>
                      <a:gd name="connsiteY0" fmla="*/ 38486 h 41058"/>
                      <a:gd name="connsiteX1" fmla="*/ 2000 w 31718"/>
                      <a:gd name="connsiteY1" fmla="*/ 31342 h 41058"/>
                      <a:gd name="connsiteX2" fmla="*/ 2000 w 31718"/>
                      <a:gd name="connsiteY2" fmla="*/ 9625 h 41058"/>
                      <a:gd name="connsiteX3" fmla="*/ 7620 w 31718"/>
                      <a:gd name="connsiteY3" fmla="*/ 2481 h 41058"/>
                      <a:gd name="connsiteX4" fmla="*/ 15907 w 31718"/>
                      <a:gd name="connsiteY4" fmla="*/ 5 h 41058"/>
                      <a:gd name="connsiteX5" fmla="*/ 24098 w 31718"/>
                      <a:gd name="connsiteY5" fmla="*/ 2481 h 41058"/>
                      <a:gd name="connsiteX6" fmla="*/ 29718 w 31718"/>
                      <a:gd name="connsiteY6" fmla="*/ 9625 h 41058"/>
                      <a:gd name="connsiteX7" fmla="*/ 29718 w 31718"/>
                      <a:gd name="connsiteY7" fmla="*/ 31342 h 41058"/>
                      <a:gd name="connsiteX8" fmla="*/ 24098 w 31718"/>
                      <a:gd name="connsiteY8" fmla="*/ 38486 h 41058"/>
                      <a:gd name="connsiteX9" fmla="*/ 15907 w 31718"/>
                      <a:gd name="connsiteY9" fmla="*/ 41057 h 41058"/>
                      <a:gd name="connsiteX10" fmla="*/ 7620 w 31718"/>
                      <a:gd name="connsiteY10" fmla="*/ 38486 h 41058"/>
                      <a:gd name="connsiteX11" fmla="*/ 22669 w 31718"/>
                      <a:gd name="connsiteY11" fmla="*/ 36200 h 41058"/>
                      <a:gd name="connsiteX12" fmla="*/ 27146 w 31718"/>
                      <a:gd name="connsiteY12" fmla="*/ 30104 h 41058"/>
                      <a:gd name="connsiteX13" fmla="*/ 28765 w 31718"/>
                      <a:gd name="connsiteY13" fmla="*/ 20579 h 41058"/>
                      <a:gd name="connsiteX14" fmla="*/ 27146 w 31718"/>
                      <a:gd name="connsiteY14" fmla="*/ 11054 h 41058"/>
                      <a:gd name="connsiteX15" fmla="*/ 22669 w 31718"/>
                      <a:gd name="connsiteY15" fmla="*/ 4862 h 41058"/>
                      <a:gd name="connsiteX16" fmla="*/ 9144 w 31718"/>
                      <a:gd name="connsiteY16" fmla="*/ 4862 h 41058"/>
                      <a:gd name="connsiteX17" fmla="*/ 4572 w 31718"/>
                      <a:gd name="connsiteY17" fmla="*/ 11054 h 41058"/>
                      <a:gd name="connsiteX18" fmla="*/ 2953 w 31718"/>
                      <a:gd name="connsiteY18" fmla="*/ 20579 h 41058"/>
                      <a:gd name="connsiteX19" fmla="*/ 4572 w 31718"/>
                      <a:gd name="connsiteY19" fmla="*/ 30104 h 41058"/>
                      <a:gd name="connsiteX20" fmla="*/ 9144 w 31718"/>
                      <a:gd name="connsiteY20" fmla="*/ 36200 h 41058"/>
                      <a:gd name="connsiteX21" fmla="*/ 22669 w 31718"/>
                      <a:gd name="connsiteY21" fmla="*/ 36200 h 410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718" h="41058">
                        <a:moveTo>
                          <a:pt x="7620" y="38486"/>
                        </a:moveTo>
                        <a:cubicBezTo>
                          <a:pt x="5096" y="36704"/>
                          <a:pt x="3143" y="34218"/>
                          <a:pt x="2000" y="31342"/>
                        </a:cubicBezTo>
                        <a:cubicBezTo>
                          <a:pt x="-667" y="24351"/>
                          <a:pt x="-667" y="16616"/>
                          <a:pt x="2000" y="9625"/>
                        </a:cubicBezTo>
                        <a:cubicBezTo>
                          <a:pt x="3191" y="6777"/>
                          <a:pt x="5134" y="4310"/>
                          <a:pt x="7620" y="2481"/>
                        </a:cubicBezTo>
                        <a:cubicBezTo>
                          <a:pt x="10049" y="795"/>
                          <a:pt x="12954" y="-72"/>
                          <a:pt x="15907" y="5"/>
                        </a:cubicBezTo>
                        <a:cubicBezTo>
                          <a:pt x="18831" y="-72"/>
                          <a:pt x="21707" y="795"/>
                          <a:pt x="24098" y="2481"/>
                        </a:cubicBezTo>
                        <a:cubicBezTo>
                          <a:pt x="26613" y="4281"/>
                          <a:pt x="28556" y="6758"/>
                          <a:pt x="29718" y="9625"/>
                        </a:cubicBezTo>
                        <a:cubicBezTo>
                          <a:pt x="32385" y="16616"/>
                          <a:pt x="32385" y="24351"/>
                          <a:pt x="29718" y="31342"/>
                        </a:cubicBezTo>
                        <a:cubicBezTo>
                          <a:pt x="28613" y="34237"/>
                          <a:pt x="26651" y="36733"/>
                          <a:pt x="24098" y="38486"/>
                        </a:cubicBezTo>
                        <a:cubicBezTo>
                          <a:pt x="21717" y="40200"/>
                          <a:pt x="18840" y="41095"/>
                          <a:pt x="15907" y="41057"/>
                        </a:cubicBezTo>
                        <a:cubicBezTo>
                          <a:pt x="12944" y="41095"/>
                          <a:pt x="10039" y="40200"/>
                          <a:pt x="7620" y="38486"/>
                        </a:cubicBezTo>
                        <a:close/>
                        <a:moveTo>
                          <a:pt x="22669" y="36200"/>
                        </a:moveTo>
                        <a:cubicBezTo>
                          <a:pt x="24708" y="34628"/>
                          <a:pt x="26260" y="32513"/>
                          <a:pt x="27146" y="30104"/>
                        </a:cubicBezTo>
                        <a:cubicBezTo>
                          <a:pt x="28270" y="27056"/>
                          <a:pt x="28813" y="23827"/>
                          <a:pt x="28765" y="20579"/>
                        </a:cubicBezTo>
                        <a:cubicBezTo>
                          <a:pt x="28832" y="17331"/>
                          <a:pt x="28280" y="14102"/>
                          <a:pt x="27146" y="11054"/>
                        </a:cubicBezTo>
                        <a:cubicBezTo>
                          <a:pt x="26260" y="8615"/>
                          <a:pt x="24708" y="6472"/>
                          <a:pt x="22669" y="4862"/>
                        </a:cubicBezTo>
                        <a:cubicBezTo>
                          <a:pt x="18593" y="2081"/>
                          <a:pt x="13221" y="2081"/>
                          <a:pt x="9144" y="4862"/>
                        </a:cubicBezTo>
                        <a:cubicBezTo>
                          <a:pt x="7106" y="6491"/>
                          <a:pt x="5524" y="8625"/>
                          <a:pt x="4572" y="11054"/>
                        </a:cubicBezTo>
                        <a:cubicBezTo>
                          <a:pt x="3439" y="14102"/>
                          <a:pt x="2886" y="17331"/>
                          <a:pt x="2953" y="20579"/>
                        </a:cubicBezTo>
                        <a:cubicBezTo>
                          <a:pt x="2905" y="23827"/>
                          <a:pt x="3448" y="27056"/>
                          <a:pt x="4572" y="30104"/>
                        </a:cubicBezTo>
                        <a:cubicBezTo>
                          <a:pt x="5524" y="32504"/>
                          <a:pt x="7106" y="34609"/>
                          <a:pt x="9144" y="36200"/>
                        </a:cubicBezTo>
                        <a:cubicBezTo>
                          <a:pt x="13221" y="38981"/>
                          <a:pt x="18593" y="38981"/>
                          <a:pt x="22669" y="3620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AADF9FC-4D0C-AA39-E91A-EB63FA35B396}"/>
                      </a:ext>
                    </a:extLst>
                  </p:cNvPr>
                  <p:cNvSpPr/>
                  <p:nvPr/>
                </p:nvSpPr>
                <p:spPr>
                  <a:xfrm>
                    <a:off x="7150957" y="5265578"/>
                    <a:ext cx="92446" cy="130218"/>
                  </a:xfrm>
                  <a:custGeom>
                    <a:avLst/>
                    <a:gdLst>
                      <a:gd name="connsiteX0" fmla="*/ 28956 w 28956"/>
                      <a:gd name="connsiteY0" fmla="*/ 38121 h 40787"/>
                      <a:gd name="connsiteX1" fmla="*/ 28956 w 28956"/>
                      <a:gd name="connsiteY1" fmla="*/ 40788 h 40787"/>
                      <a:gd name="connsiteX2" fmla="*/ 1143 w 28956"/>
                      <a:gd name="connsiteY2" fmla="*/ 40788 h 40787"/>
                      <a:gd name="connsiteX3" fmla="*/ 1143 w 28956"/>
                      <a:gd name="connsiteY3" fmla="*/ 38692 h 40787"/>
                      <a:gd name="connsiteX4" fmla="*/ 18288 w 28956"/>
                      <a:gd name="connsiteY4" fmla="*/ 21642 h 40787"/>
                      <a:gd name="connsiteX5" fmla="*/ 22765 w 28956"/>
                      <a:gd name="connsiteY5" fmla="*/ 15927 h 40787"/>
                      <a:gd name="connsiteX6" fmla="*/ 24003 w 28956"/>
                      <a:gd name="connsiteY6" fmla="*/ 10974 h 40787"/>
                      <a:gd name="connsiteX7" fmla="*/ 21336 w 28956"/>
                      <a:gd name="connsiteY7" fmla="*/ 4878 h 40787"/>
                      <a:gd name="connsiteX8" fmla="*/ 13716 w 28956"/>
                      <a:gd name="connsiteY8" fmla="*/ 2688 h 40787"/>
                      <a:gd name="connsiteX9" fmla="*/ 7048 w 28956"/>
                      <a:gd name="connsiteY9" fmla="*/ 3831 h 40787"/>
                      <a:gd name="connsiteX10" fmla="*/ 2096 w 28956"/>
                      <a:gd name="connsiteY10" fmla="*/ 7355 h 40787"/>
                      <a:gd name="connsiteX11" fmla="*/ 0 w 28956"/>
                      <a:gd name="connsiteY11" fmla="*/ 5545 h 40787"/>
                      <a:gd name="connsiteX12" fmla="*/ 5905 w 28956"/>
                      <a:gd name="connsiteY12" fmla="*/ 1449 h 40787"/>
                      <a:gd name="connsiteX13" fmla="*/ 14002 w 28956"/>
                      <a:gd name="connsiteY13" fmla="*/ 21 h 40787"/>
                      <a:gd name="connsiteX14" fmla="*/ 23527 w 28956"/>
                      <a:gd name="connsiteY14" fmla="*/ 2878 h 40787"/>
                      <a:gd name="connsiteX15" fmla="*/ 27051 w 28956"/>
                      <a:gd name="connsiteY15" fmla="*/ 10689 h 40787"/>
                      <a:gd name="connsiteX16" fmla="*/ 25718 w 28956"/>
                      <a:gd name="connsiteY16" fmla="*/ 16689 h 40787"/>
                      <a:gd name="connsiteX17" fmla="*/ 20479 w 28956"/>
                      <a:gd name="connsiteY17" fmla="*/ 23262 h 40787"/>
                      <a:gd name="connsiteX18" fmla="*/ 5524 w 28956"/>
                      <a:gd name="connsiteY18" fmla="*/ 38121 h 40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956" h="40787">
                        <a:moveTo>
                          <a:pt x="28956" y="38121"/>
                        </a:moveTo>
                        <a:lnTo>
                          <a:pt x="28956" y="40788"/>
                        </a:lnTo>
                        <a:lnTo>
                          <a:pt x="1143" y="40788"/>
                        </a:lnTo>
                        <a:lnTo>
                          <a:pt x="1143" y="38692"/>
                        </a:lnTo>
                        <a:lnTo>
                          <a:pt x="18288" y="21642"/>
                        </a:lnTo>
                        <a:cubicBezTo>
                          <a:pt x="20079" y="19995"/>
                          <a:pt x="21593" y="18061"/>
                          <a:pt x="22765" y="15927"/>
                        </a:cubicBezTo>
                        <a:cubicBezTo>
                          <a:pt x="23546" y="14394"/>
                          <a:pt x="23965" y="12698"/>
                          <a:pt x="24003" y="10974"/>
                        </a:cubicBezTo>
                        <a:cubicBezTo>
                          <a:pt x="24070" y="8650"/>
                          <a:pt x="23089" y="6412"/>
                          <a:pt x="21336" y="4878"/>
                        </a:cubicBezTo>
                        <a:cubicBezTo>
                          <a:pt x="19126" y="3288"/>
                          <a:pt x="16431" y="2507"/>
                          <a:pt x="13716" y="2688"/>
                        </a:cubicBezTo>
                        <a:cubicBezTo>
                          <a:pt x="11439" y="2640"/>
                          <a:pt x="9173" y="3021"/>
                          <a:pt x="7048" y="3831"/>
                        </a:cubicBezTo>
                        <a:cubicBezTo>
                          <a:pt x="5162" y="4621"/>
                          <a:pt x="3467" y="5831"/>
                          <a:pt x="2096" y="7355"/>
                        </a:cubicBezTo>
                        <a:lnTo>
                          <a:pt x="0" y="5545"/>
                        </a:lnTo>
                        <a:cubicBezTo>
                          <a:pt x="1600" y="3707"/>
                          <a:pt x="3629" y="2307"/>
                          <a:pt x="5905" y="1449"/>
                        </a:cubicBezTo>
                        <a:cubicBezTo>
                          <a:pt x="8487" y="459"/>
                          <a:pt x="11239" y="-27"/>
                          <a:pt x="14002" y="21"/>
                        </a:cubicBezTo>
                        <a:cubicBezTo>
                          <a:pt x="17412" y="-160"/>
                          <a:pt x="20784" y="849"/>
                          <a:pt x="23527" y="2878"/>
                        </a:cubicBezTo>
                        <a:cubicBezTo>
                          <a:pt x="25870" y="4774"/>
                          <a:pt x="27184" y="7679"/>
                          <a:pt x="27051" y="10689"/>
                        </a:cubicBezTo>
                        <a:cubicBezTo>
                          <a:pt x="27041" y="12765"/>
                          <a:pt x="26584" y="14804"/>
                          <a:pt x="25718" y="16689"/>
                        </a:cubicBezTo>
                        <a:cubicBezTo>
                          <a:pt x="24298" y="19118"/>
                          <a:pt x="22527" y="21338"/>
                          <a:pt x="20479" y="23262"/>
                        </a:cubicBezTo>
                        <a:lnTo>
                          <a:pt x="5524" y="381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0B04350D-C894-3404-82C3-33EF5D8F3C2C}"/>
                      </a:ext>
                    </a:extLst>
                  </p:cNvPr>
                  <p:cNvSpPr/>
                  <p:nvPr/>
                </p:nvSpPr>
                <p:spPr>
                  <a:xfrm>
                    <a:off x="7254657" y="5266558"/>
                    <a:ext cx="90661" cy="130170"/>
                  </a:xfrm>
                  <a:custGeom>
                    <a:avLst/>
                    <a:gdLst>
                      <a:gd name="connsiteX0" fmla="*/ 24384 w 28397"/>
                      <a:gd name="connsiteY0" fmla="*/ 20002 h 40772"/>
                      <a:gd name="connsiteX1" fmla="*/ 28385 w 28397"/>
                      <a:gd name="connsiteY1" fmla="*/ 28765 h 40772"/>
                      <a:gd name="connsiteX2" fmla="*/ 26765 w 28397"/>
                      <a:gd name="connsiteY2" fmla="*/ 34957 h 40772"/>
                      <a:gd name="connsiteX3" fmla="*/ 22003 w 28397"/>
                      <a:gd name="connsiteY3" fmla="*/ 39148 h 40772"/>
                      <a:gd name="connsiteX4" fmla="*/ 14192 w 28397"/>
                      <a:gd name="connsiteY4" fmla="*/ 40767 h 40772"/>
                      <a:gd name="connsiteX5" fmla="*/ 5905 w 28397"/>
                      <a:gd name="connsiteY5" fmla="*/ 39243 h 40772"/>
                      <a:gd name="connsiteX6" fmla="*/ 0 w 28397"/>
                      <a:gd name="connsiteY6" fmla="*/ 35338 h 40772"/>
                      <a:gd name="connsiteX7" fmla="*/ 1429 w 28397"/>
                      <a:gd name="connsiteY7" fmla="*/ 33052 h 40772"/>
                      <a:gd name="connsiteX8" fmla="*/ 6763 w 28397"/>
                      <a:gd name="connsiteY8" fmla="*/ 36671 h 40772"/>
                      <a:gd name="connsiteX9" fmla="*/ 14097 w 28397"/>
                      <a:gd name="connsiteY9" fmla="*/ 38005 h 40772"/>
                      <a:gd name="connsiteX10" fmla="*/ 22479 w 28397"/>
                      <a:gd name="connsiteY10" fmla="*/ 35528 h 40772"/>
                      <a:gd name="connsiteX11" fmla="*/ 25432 w 28397"/>
                      <a:gd name="connsiteY11" fmla="*/ 28861 h 40772"/>
                      <a:gd name="connsiteX12" fmla="*/ 22098 w 28397"/>
                      <a:gd name="connsiteY12" fmla="*/ 21908 h 40772"/>
                      <a:gd name="connsiteX13" fmla="*/ 10858 w 28397"/>
                      <a:gd name="connsiteY13" fmla="*/ 19621 h 40772"/>
                      <a:gd name="connsiteX14" fmla="*/ 2667 w 28397"/>
                      <a:gd name="connsiteY14" fmla="*/ 19621 h 40772"/>
                      <a:gd name="connsiteX15" fmla="*/ 4858 w 28397"/>
                      <a:gd name="connsiteY15" fmla="*/ 0 h 40772"/>
                      <a:gd name="connsiteX16" fmla="*/ 26289 w 28397"/>
                      <a:gd name="connsiteY16" fmla="*/ 0 h 40772"/>
                      <a:gd name="connsiteX17" fmla="*/ 26289 w 28397"/>
                      <a:gd name="connsiteY17" fmla="*/ 2667 h 40772"/>
                      <a:gd name="connsiteX18" fmla="*/ 7239 w 28397"/>
                      <a:gd name="connsiteY18" fmla="*/ 2667 h 40772"/>
                      <a:gd name="connsiteX19" fmla="*/ 5620 w 28397"/>
                      <a:gd name="connsiteY19" fmla="*/ 16954 h 40772"/>
                      <a:gd name="connsiteX20" fmla="*/ 11430 w 28397"/>
                      <a:gd name="connsiteY20" fmla="*/ 16954 h 40772"/>
                      <a:gd name="connsiteX21" fmla="*/ 24384 w 28397"/>
                      <a:gd name="connsiteY21" fmla="*/ 20002 h 4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8397" h="40772">
                        <a:moveTo>
                          <a:pt x="24384" y="20002"/>
                        </a:moveTo>
                        <a:cubicBezTo>
                          <a:pt x="27061" y="22098"/>
                          <a:pt x="28556" y="25365"/>
                          <a:pt x="28385" y="28765"/>
                        </a:cubicBezTo>
                        <a:cubicBezTo>
                          <a:pt x="28403" y="30937"/>
                          <a:pt x="27842" y="33071"/>
                          <a:pt x="26765" y="34957"/>
                        </a:cubicBezTo>
                        <a:cubicBezTo>
                          <a:pt x="25632" y="36795"/>
                          <a:pt x="23974" y="38252"/>
                          <a:pt x="22003" y="39148"/>
                        </a:cubicBezTo>
                        <a:cubicBezTo>
                          <a:pt x="19555" y="40281"/>
                          <a:pt x="16888" y="40834"/>
                          <a:pt x="14192" y="40767"/>
                        </a:cubicBezTo>
                        <a:cubicBezTo>
                          <a:pt x="11363" y="40757"/>
                          <a:pt x="8554" y="40243"/>
                          <a:pt x="5905" y="39243"/>
                        </a:cubicBezTo>
                        <a:cubicBezTo>
                          <a:pt x="3648" y="38443"/>
                          <a:pt x="1619" y="37109"/>
                          <a:pt x="0" y="35338"/>
                        </a:cubicBezTo>
                        <a:lnTo>
                          <a:pt x="1429" y="33052"/>
                        </a:lnTo>
                        <a:cubicBezTo>
                          <a:pt x="2924" y="34633"/>
                          <a:pt x="4743" y="35862"/>
                          <a:pt x="6763" y="36671"/>
                        </a:cubicBezTo>
                        <a:cubicBezTo>
                          <a:pt x="9106" y="37567"/>
                          <a:pt x="11592" y="38024"/>
                          <a:pt x="14097" y="38005"/>
                        </a:cubicBezTo>
                        <a:cubicBezTo>
                          <a:pt x="17097" y="38176"/>
                          <a:pt x="20060" y="37300"/>
                          <a:pt x="22479" y="35528"/>
                        </a:cubicBezTo>
                        <a:cubicBezTo>
                          <a:pt x="24422" y="33861"/>
                          <a:pt x="25498" y="31413"/>
                          <a:pt x="25432" y="28861"/>
                        </a:cubicBezTo>
                        <a:cubicBezTo>
                          <a:pt x="25565" y="26127"/>
                          <a:pt x="24308" y="23517"/>
                          <a:pt x="22098" y="21908"/>
                        </a:cubicBezTo>
                        <a:cubicBezTo>
                          <a:pt x="18640" y="20107"/>
                          <a:pt x="14745" y="19317"/>
                          <a:pt x="10858" y="19621"/>
                        </a:cubicBezTo>
                        <a:lnTo>
                          <a:pt x="2667" y="19621"/>
                        </a:lnTo>
                        <a:lnTo>
                          <a:pt x="4858" y="0"/>
                        </a:lnTo>
                        <a:lnTo>
                          <a:pt x="26289" y="0"/>
                        </a:lnTo>
                        <a:lnTo>
                          <a:pt x="26289" y="2667"/>
                        </a:lnTo>
                        <a:lnTo>
                          <a:pt x="7239" y="2667"/>
                        </a:lnTo>
                        <a:lnTo>
                          <a:pt x="5620" y="16954"/>
                        </a:lnTo>
                        <a:lnTo>
                          <a:pt x="11430" y="16954"/>
                        </a:lnTo>
                        <a:cubicBezTo>
                          <a:pt x="15964" y="16535"/>
                          <a:pt x="20517" y="17602"/>
                          <a:pt x="24384" y="2000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9EEF749-49AB-A857-1B43-273ECAADC827}"/>
                  </a:ext>
                </a:extLst>
              </p:cNvPr>
              <p:cNvGrpSpPr/>
              <p:nvPr/>
            </p:nvGrpSpPr>
            <p:grpSpPr>
              <a:xfrm>
                <a:off x="2315029" y="850735"/>
                <a:ext cx="7895771" cy="5264815"/>
                <a:chOff x="2315029" y="679574"/>
                <a:chExt cx="7895771" cy="5264815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DBB135FB-24CB-D376-9724-0788602FAFD9}"/>
                    </a:ext>
                  </a:extLst>
                </p:cNvPr>
                <p:cNvSpPr/>
                <p:nvPr/>
              </p:nvSpPr>
              <p:spPr>
                <a:xfrm>
                  <a:off x="3315382" y="3560579"/>
                  <a:ext cx="5352005" cy="11189"/>
                </a:xfrm>
                <a:custGeom>
                  <a:avLst/>
                  <a:gdLst>
                    <a:gd name="connsiteX0" fmla="*/ 0 w 4556188"/>
                    <a:gd name="connsiteY0" fmla="*/ 0 h 9525"/>
                    <a:gd name="connsiteX1" fmla="*/ 4556189 w 4556188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56188" h="9525">
                      <a:moveTo>
                        <a:pt x="0" y="0"/>
                      </a:moveTo>
                      <a:lnTo>
                        <a:pt x="4556189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EFE6C7-238B-7F28-02FB-1E1C9FF4814A}"/>
                    </a:ext>
                  </a:extLst>
                </p:cNvPr>
                <p:cNvSpPr/>
                <p:nvPr/>
              </p:nvSpPr>
              <p:spPr>
                <a:xfrm>
                  <a:off x="7075029" y="5933200"/>
                  <a:ext cx="2253517" cy="11189"/>
                </a:xfrm>
                <a:custGeom>
                  <a:avLst/>
                  <a:gdLst>
                    <a:gd name="connsiteX0" fmla="*/ 0 w 1918430"/>
                    <a:gd name="connsiteY0" fmla="*/ 0 h 9525"/>
                    <a:gd name="connsiteX1" fmla="*/ 1918430 w 19184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8430" h="9525">
                      <a:moveTo>
                        <a:pt x="0" y="0"/>
                      </a:moveTo>
                      <a:lnTo>
                        <a:pt x="1918430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EF73E7F-18D0-BA88-8733-04A34AEEB04F}"/>
                    </a:ext>
                  </a:extLst>
                </p:cNvPr>
                <p:cNvSpPr/>
                <p:nvPr/>
              </p:nvSpPr>
              <p:spPr>
                <a:xfrm>
                  <a:off x="2858291" y="5933200"/>
                  <a:ext cx="1482503" cy="11189"/>
                </a:xfrm>
                <a:custGeom>
                  <a:avLst/>
                  <a:gdLst>
                    <a:gd name="connsiteX0" fmla="*/ 0 w 1262062"/>
                    <a:gd name="connsiteY0" fmla="*/ 0 h 9525"/>
                    <a:gd name="connsiteX1" fmla="*/ 1262062 w 126206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2062" h="9525">
                      <a:moveTo>
                        <a:pt x="0" y="0"/>
                      </a:moveTo>
                      <a:lnTo>
                        <a:pt x="1262062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A5EBB6-398F-A4D7-9207-CBCE9455A6EC}"/>
                    </a:ext>
                  </a:extLst>
                </p:cNvPr>
                <p:cNvSpPr txBox="1"/>
                <p:nvPr/>
              </p:nvSpPr>
              <p:spPr>
                <a:xfrm>
                  <a:off x="2677885" y="5399314"/>
                  <a:ext cx="1843315" cy="332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rgbClr val="263238"/>
                      </a:solidFill>
                      <a:latin typeface="Lora" pitchFamily="2" charset="0"/>
                      <a:cs typeface="Arial" panose="020B0604020202020204" pitchFamily="34" charset="0"/>
                    </a:rPr>
                    <a:t>DATE</a:t>
                  </a:r>
                  <a:endParaRPr lang="en-US" sz="1400" spc="9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987E8E5-781A-C4BF-92A9-FD6D81A688DB}"/>
                    </a:ext>
                  </a:extLst>
                </p:cNvPr>
                <p:cNvSpPr txBox="1"/>
                <p:nvPr/>
              </p:nvSpPr>
              <p:spPr>
                <a:xfrm>
                  <a:off x="7280130" y="5399314"/>
                  <a:ext cx="1843315" cy="332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rgbClr val="263238"/>
                      </a:solidFill>
                      <a:latin typeface="Lora" pitchFamily="2" charset="0"/>
                      <a:cs typeface="Arial" panose="020B0604020202020204" pitchFamily="34" charset="0"/>
                    </a:rPr>
                    <a:t>SIGNATURE</a:t>
                  </a:r>
                  <a:endParaRPr lang="en-US" sz="1400" spc="9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0B746AA-0204-EA32-5820-27429D0AF199}"/>
                    </a:ext>
                  </a:extLst>
                </p:cNvPr>
                <p:cNvGrpSpPr/>
                <p:nvPr/>
              </p:nvGrpSpPr>
              <p:grpSpPr>
                <a:xfrm>
                  <a:off x="2449364" y="1763033"/>
                  <a:ext cx="7293272" cy="478853"/>
                  <a:chOff x="2332832" y="1763033"/>
                  <a:chExt cx="7293272" cy="478853"/>
                </a:xfrm>
              </p:grpSpPr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7CDD3B4B-82B8-296E-F01D-736A32E59663}"/>
                      </a:ext>
                    </a:extLst>
                  </p:cNvPr>
                  <p:cNvSpPr/>
                  <p:nvPr/>
                </p:nvSpPr>
                <p:spPr>
                  <a:xfrm>
                    <a:off x="3674428" y="2001781"/>
                    <a:ext cx="690454" cy="22421"/>
                  </a:xfrm>
                  <a:prstGeom prst="roundRect">
                    <a:avLst/>
                  </a:pr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ADA8F758-0A34-9946-233D-80FEE8CBCBDB}"/>
                      </a:ext>
                    </a:extLst>
                  </p:cNvPr>
                  <p:cNvSpPr/>
                  <p:nvPr/>
                </p:nvSpPr>
                <p:spPr>
                  <a:xfrm>
                    <a:off x="7594055" y="2001781"/>
                    <a:ext cx="690566" cy="22421"/>
                  </a:xfrm>
                  <a:prstGeom prst="roundRect">
                    <a:avLst/>
                  </a:pr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77C44A5-6161-0B31-DAA1-3132F58A7B82}"/>
                      </a:ext>
                    </a:extLst>
                  </p:cNvPr>
                  <p:cNvSpPr/>
                  <p:nvPr/>
                </p:nvSpPr>
                <p:spPr>
                  <a:xfrm>
                    <a:off x="2332832" y="1763033"/>
                    <a:ext cx="7293272" cy="478853"/>
                  </a:xfrm>
                  <a:prstGeom prst="rect">
                    <a:avLst/>
                  </a:prstGeom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0"/>
                      </a:spcBef>
                    </a:pPr>
                    <a:r>
                      <a:rPr lang="en-US" sz="1400" b="1" spc="16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ora" pitchFamily="2" charset="0"/>
                        <a:ea typeface="+mj-ea"/>
                        <a:cs typeface="Arial" panose="020B0604020202020204" pitchFamily="34" charset="0"/>
                      </a:rPr>
                      <a:t>OF ACHIEVEMENTS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3F4588-5900-AA9E-50A5-573832C8E4F1}"/>
                    </a:ext>
                  </a:extLst>
                </p:cNvPr>
                <p:cNvSpPr txBox="1"/>
                <p:nvPr/>
              </p:nvSpPr>
              <p:spPr>
                <a:xfrm>
                  <a:off x="2315029" y="679574"/>
                  <a:ext cx="7895771" cy="915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sz="4800" b="1" spc="9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CERTIFICATE</a:t>
                  </a:r>
                </a:p>
              </p:txBody>
            </p:sp>
          </p:grp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138225-7563-FD30-8777-8ADA21B20169}"/>
              </a:ext>
            </a:extLst>
          </p:cNvPr>
          <p:cNvCxnSpPr>
            <a:cxnSpLocks/>
          </p:cNvCxnSpPr>
          <p:nvPr/>
        </p:nvCxnSpPr>
        <p:spPr>
          <a:xfrm>
            <a:off x="2611985" y="5159183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4D985D-2974-970C-3337-460EFC76B3F6}"/>
              </a:ext>
            </a:extLst>
          </p:cNvPr>
          <p:cNvCxnSpPr>
            <a:cxnSpLocks/>
          </p:cNvCxnSpPr>
          <p:nvPr/>
        </p:nvCxnSpPr>
        <p:spPr>
          <a:xfrm>
            <a:off x="7212999" y="5159183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349960-11C1-1541-519E-D2CAD0721452}"/>
              </a:ext>
            </a:extLst>
          </p:cNvPr>
          <p:cNvSpPr txBox="1"/>
          <p:nvPr/>
        </p:nvSpPr>
        <p:spPr>
          <a:xfrm>
            <a:off x="2778442" y="485140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Lora" pitchFamily="2" charset="0"/>
              </a:rPr>
              <a:t>START DATE </a:t>
            </a:r>
            <a:endParaRPr lang="en-IN" sz="1400" dirty="0">
              <a:latin typeface="Lora" pitchFamily="2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845A1D9-4153-3461-AA3A-57427C83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16" y="4634402"/>
            <a:ext cx="1908713" cy="59047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9679A5E-0300-1FEA-BCAD-4EE9A65E63BB}"/>
              </a:ext>
            </a:extLst>
          </p:cNvPr>
          <p:cNvSpPr txBox="1"/>
          <p:nvPr/>
        </p:nvSpPr>
        <p:spPr>
          <a:xfrm>
            <a:off x="5037088" y="2793455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ora" pitchFamily="2" charset="0"/>
              </a:rPr>
              <a:t>NAME</a:t>
            </a:r>
            <a:endParaRPr lang="en-IN" sz="3200" dirty="0">
              <a:latin typeface="Lora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8B10C1-9C34-71C3-3912-3A806E514ED7}"/>
              </a:ext>
            </a:extLst>
          </p:cNvPr>
          <p:cNvSpPr txBox="1"/>
          <p:nvPr/>
        </p:nvSpPr>
        <p:spPr>
          <a:xfrm>
            <a:off x="2588236" y="3674559"/>
            <a:ext cx="6694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This is to certify that NAME has successfully completed the course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COURSE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</a:t>
            </a:r>
          </a:p>
          <a:p>
            <a:pPr algn="ctr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offered by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ORGANISATION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END DATE</a:t>
            </a:r>
            <a:r>
              <a:rPr lang="en-US" sz="1400" dirty="0">
                <a:solidFill>
                  <a:srgbClr val="263238"/>
                </a:solidFill>
                <a:latin typeface="Lora" pitchFamily="2" charset="0"/>
                <a:cs typeface="Arial" panose="020B0604020202020204" pitchFamily="34" charset="0"/>
              </a:rPr>
              <a:t>.</a:t>
            </a:r>
            <a:endParaRPr lang="en-US" sz="1400" spc="9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  <a:p>
            <a:pPr algn="ctr"/>
            <a:endParaRPr lang="en-IN" sz="1400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3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verma</dc:creator>
  <cp:lastModifiedBy>hp</cp:lastModifiedBy>
  <cp:revision>5</cp:revision>
  <dcterms:created xsi:type="dcterms:W3CDTF">2024-04-11T07:26:28Z</dcterms:created>
  <dcterms:modified xsi:type="dcterms:W3CDTF">2025-04-13T04:07:02Z</dcterms:modified>
</cp:coreProperties>
</file>