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8999538" cy="1979613"/>
  <p:notesSz cx="6858000" cy="9144000"/>
  <p:defaultTextStyle>
    <a:defPPr>
      <a:defRPr lang="de-DE"/>
    </a:defPPr>
    <a:lvl1pPr marL="0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1pPr>
    <a:lvl2pPr marL="340781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2pPr>
    <a:lvl3pPr marL="681562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3pPr>
    <a:lvl4pPr marL="1022343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4pPr>
    <a:lvl5pPr marL="1363124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5pPr>
    <a:lvl6pPr marL="1703905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6pPr>
    <a:lvl7pPr marL="2044686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7pPr>
    <a:lvl8pPr marL="2385467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8pPr>
    <a:lvl9pPr marL="2726248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2"/>
    <p:restoredTop sz="94638"/>
  </p:normalViewPr>
  <p:slideViewPr>
    <p:cSldViewPr snapToGrid="0" snapToObjects="1">
      <p:cViewPr varScale="1">
        <p:scale>
          <a:sx n="134" d="100"/>
          <a:sy n="134" d="100"/>
        </p:scale>
        <p:origin x="192" y="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323978"/>
            <a:ext cx="6749654" cy="689199"/>
          </a:xfrm>
        </p:spPr>
        <p:txBody>
          <a:bodyPr anchor="b"/>
          <a:lstStyle>
            <a:lvl1pPr algn="ctr">
              <a:defRPr sz="17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039755"/>
            <a:ext cx="6749654" cy="477948"/>
          </a:xfrm>
        </p:spPr>
        <p:txBody>
          <a:bodyPr/>
          <a:lstStyle>
            <a:lvl1pPr marL="0" indent="0" algn="ctr">
              <a:buNone/>
              <a:defRPr sz="693"/>
            </a:lvl1pPr>
            <a:lvl2pPr marL="131994" indent="0" algn="ctr">
              <a:buNone/>
              <a:defRPr sz="577"/>
            </a:lvl2pPr>
            <a:lvl3pPr marL="263987" indent="0" algn="ctr">
              <a:buNone/>
              <a:defRPr sz="520"/>
            </a:lvl3pPr>
            <a:lvl4pPr marL="395981" indent="0" algn="ctr">
              <a:buNone/>
              <a:defRPr sz="462"/>
            </a:lvl4pPr>
            <a:lvl5pPr marL="527975" indent="0" algn="ctr">
              <a:buNone/>
              <a:defRPr sz="462"/>
            </a:lvl5pPr>
            <a:lvl6pPr marL="659968" indent="0" algn="ctr">
              <a:buNone/>
              <a:defRPr sz="462"/>
            </a:lvl6pPr>
            <a:lvl7pPr marL="791962" indent="0" algn="ctr">
              <a:buNone/>
              <a:defRPr sz="462"/>
            </a:lvl7pPr>
            <a:lvl8pPr marL="923955" indent="0" algn="ctr">
              <a:buNone/>
              <a:defRPr sz="462"/>
            </a:lvl8pPr>
            <a:lvl9pPr marL="1055949" indent="0" algn="ctr">
              <a:buNone/>
              <a:defRPr sz="4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4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03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05396"/>
            <a:ext cx="1940525" cy="16776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05396"/>
            <a:ext cx="5709082" cy="16776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23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77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493529"/>
            <a:ext cx="7762102" cy="823464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324783"/>
            <a:ext cx="7762102" cy="433040"/>
          </a:xfrm>
        </p:spPr>
        <p:txBody>
          <a:bodyPr/>
          <a:lstStyle>
            <a:lvl1pPr marL="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1pPr>
            <a:lvl2pPr marL="131994" indent="0">
              <a:buNone/>
              <a:defRPr sz="577">
                <a:solidFill>
                  <a:schemeClr val="tx1">
                    <a:tint val="75000"/>
                  </a:schemeClr>
                </a:solidFill>
              </a:defRPr>
            </a:lvl2pPr>
            <a:lvl3pPr marL="26398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3pPr>
            <a:lvl4pPr marL="395981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4pPr>
            <a:lvl5pPr marL="52797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5pPr>
            <a:lvl6pPr marL="659968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6pPr>
            <a:lvl7pPr marL="791962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7pPr>
            <a:lvl8pPr marL="92395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8pPr>
            <a:lvl9pPr marL="1055949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08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526980"/>
            <a:ext cx="3824804" cy="1256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526980"/>
            <a:ext cx="3824804" cy="1256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12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05396"/>
            <a:ext cx="7762102" cy="382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485280"/>
            <a:ext cx="3807226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723109"/>
            <a:ext cx="3807226" cy="10635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485280"/>
            <a:ext cx="3825976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723109"/>
            <a:ext cx="3825976" cy="10635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9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9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00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31974"/>
            <a:ext cx="2902585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285028"/>
            <a:ext cx="4556016" cy="1406808"/>
          </a:xfrm>
        </p:spPr>
        <p:txBody>
          <a:bodyPr/>
          <a:lstStyle>
            <a:lvl1pPr>
              <a:defRPr sz="924"/>
            </a:lvl1pPr>
            <a:lvl2pPr>
              <a:defRPr sz="808"/>
            </a:lvl2pPr>
            <a:lvl3pPr>
              <a:defRPr sz="693"/>
            </a:lvl3pPr>
            <a:lvl4pPr>
              <a:defRPr sz="577"/>
            </a:lvl4pPr>
            <a:lvl5pPr>
              <a:defRPr sz="577"/>
            </a:lvl5pPr>
            <a:lvl6pPr>
              <a:defRPr sz="577"/>
            </a:lvl6pPr>
            <a:lvl7pPr>
              <a:defRPr sz="577"/>
            </a:lvl7pPr>
            <a:lvl8pPr>
              <a:defRPr sz="577"/>
            </a:lvl8pPr>
            <a:lvl9pPr>
              <a:defRPr sz="5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593884"/>
            <a:ext cx="2902585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15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31974"/>
            <a:ext cx="2902585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285028"/>
            <a:ext cx="4556016" cy="1406808"/>
          </a:xfrm>
        </p:spPr>
        <p:txBody>
          <a:bodyPr anchor="t"/>
          <a:lstStyle>
            <a:lvl1pPr marL="0" indent="0">
              <a:buNone/>
              <a:defRPr sz="924"/>
            </a:lvl1pPr>
            <a:lvl2pPr marL="131994" indent="0">
              <a:buNone/>
              <a:defRPr sz="808"/>
            </a:lvl2pPr>
            <a:lvl3pPr marL="263987" indent="0">
              <a:buNone/>
              <a:defRPr sz="693"/>
            </a:lvl3pPr>
            <a:lvl4pPr marL="395981" indent="0">
              <a:buNone/>
              <a:defRPr sz="577"/>
            </a:lvl4pPr>
            <a:lvl5pPr marL="527975" indent="0">
              <a:buNone/>
              <a:defRPr sz="577"/>
            </a:lvl5pPr>
            <a:lvl6pPr marL="659968" indent="0">
              <a:buNone/>
              <a:defRPr sz="577"/>
            </a:lvl6pPr>
            <a:lvl7pPr marL="791962" indent="0">
              <a:buNone/>
              <a:defRPr sz="577"/>
            </a:lvl7pPr>
            <a:lvl8pPr marL="923955" indent="0">
              <a:buNone/>
              <a:defRPr sz="577"/>
            </a:lvl8pPr>
            <a:lvl9pPr marL="1055949" indent="0">
              <a:buNone/>
              <a:defRPr sz="5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593884"/>
            <a:ext cx="2902585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18.11.18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1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05396"/>
            <a:ext cx="7762102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526980"/>
            <a:ext cx="7762102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834808"/>
            <a:ext cx="2024896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18.11.18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834808"/>
            <a:ext cx="3037344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834808"/>
            <a:ext cx="2024896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4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263987" rtl="0" eaLnBrk="1" latinLnBrk="0" hangingPunct="1">
        <a:lnSpc>
          <a:spcPct val="90000"/>
        </a:lnSpc>
        <a:spcBef>
          <a:spcPct val="0"/>
        </a:spcBef>
        <a:buNone/>
        <a:defRPr sz="12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7" indent="-65997" algn="l" defTabSz="263987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693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77" kern="1200">
          <a:solidFill>
            <a:schemeClr val="tx1"/>
          </a:solidFill>
          <a:latin typeface="+mn-lt"/>
          <a:ea typeface="+mn-ea"/>
          <a:cs typeface="+mn-cs"/>
        </a:defRPr>
      </a:lvl3pPr>
      <a:lvl4pPr marL="461978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857959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6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1pPr>
      <a:lvl2pPr marL="131994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3pPr>
      <a:lvl4pPr marL="395981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27975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791962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52084E17-6BD7-B44A-888B-47EAF9D7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8" y="0"/>
            <a:ext cx="2026907" cy="197961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5C8D435-64D0-6A4D-B7C1-266756DFC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06" y="0"/>
            <a:ext cx="2026907" cy="1979613"/>
          </a:xfrm>
          <a:prstGeom prst="rect">
            <a:avLst/>
          </a:prstGeom>
        </p:spPr>
      </p:pic>
      <p:sp>
        <p:nvSpPr>
          <p:cNvPr id="65" name="Freeform 64">
            <a:extLst>
              <a:ext uri="{FF2B5EF4-FFF2-40B4-BE49-F238E27FC236}">
                <a16:creationId xmlns:a16="http://schemas.microsoft.com/office/drawing/2014/main" id="{DB71A3AA-1027-C449-87BB-57C96D403495}"/>
              </a:ext>
            </a:extLst>
          </p:cNvPr>
          <p:cNvSpPr/>
          <p:nvPr/>
        </p:nvSpPr>
        <p:spPr>
          <a:xfrm>
            <a:off x="4429124" y="228600"/>
            <a:ext cx="1838325" cy="1191396"/>
          </a:xfrm>
          <a:custGeom>
            <a:avLst/>
            <a:gdLst>
              <a:gd name="connsiteX0" fmla="*/ 0 w 1752600"/>
              <a:gd name="connsiteY0" fmla="*/ 888006 h 905646"/>
              <a:gd name="connsiteX1" fmla="*/ 123825 w 1752600"/>
              <a:gd name="connsiteY1" fmla="*/ 878481 h 905646"/>
              <a:gd name="connsiteX2" fmla="*/ 190500 w 1752600"/>
              <a:gd name="connsiteY2" fmla="*/ 630831 h 905646"/>
              <a:gd name="connsiteX3" fmla="*/ 238125 w 1752600"/>
              <a:gd name="connsiteY3" fmla="*/ 859431 h 905646"/>
              <a:gd name="connsiteX4" fmla="*/ 314325 w 1752600"/>
              <a:gd name="connsiteY4" fmla="*/ 249831 h 905646"/>
              <a:gd name="connsiteX5" fmla="*/ 342900 w 1752600"/>
              <a:gd name="connsiteY5" fmla="*/ 849906 h 905646"/>
              <a:gd name="connsiteX6" fmla="*/ 390525 w 1752600"/>
              <a:gd name="connsiteY6" fmla="*/ 716556 h 905646"/>
              <a:gd name="connsiteX7" fmla="*/ 419100 w 1752600"/>
              <a:gd name="connsiteY7" fmla="*/ 868956 h 905646"/>
              <a:gd name="connsiteX8" fmla="*/ 495300 w 1752600"/>
              <a:gd name="connsiteY8" fmla="*/ 888006 h 905646"/>
              <a:gd name="connsiteX9" fmla="*/ 676275 w 1752600"/>
              <a:gd name="connsiteY9" fmla="*/ 897531 h 905646"/>
              <a:gd name="connsiteX10" fmla="*/ 733425 w 1752600"/>
              <a:gd name="connsiteY10" fmla="*/ 773706 h 905646"/>
              <a:gd name="connsiteX11" fmla="*/ 762000 w 1752600"/>
              <a:gd name="connsiteY11" fmla="*/ 859431 h 905646"/>
              <a:gd name="connsiteX12" fmla="*/ 838200 w 1752600"/>
              <a:gd name="connsiteY12" fmla="*/ 821331 h 905646"/>
              <a:gd name="connsiteX13" fmla="*/ 981075 w 1752600"/>
              <a:gd name="connsiteY13" fmla="*/ 888006 h 905646"/>
              <a:gd name="connsiteX14" fmla="*/ 1143000 w 1752600"/>
              <a:gd name="connsiteY14" fmla="*/ 868956 h 905646"/>
              <a:gd name="connsiteX15" fmla="*/ 1209675 w 1752600"/>
              <a:gd name="connsiteY15" fmla="*/ 745131 h 905646"/>
              <a:gd name="connsiteX16" fmla="*/ 1247775 w 1752600"/>
              <a:gd name="connsiteY16" fmla="*/ 192681 h 905646"/>
              <a:gd name="connsiteX17" fmla="*/ 1285875 w 1752600"/>
              <a:gd name="connsiteY17" fmla="*/ 468906 h 905646"/>
              <a:gd name="connsiteX18" fmla="*/ 1295400 w 1752600"/>
              <a:gd name="connsiteY18" fmla="*/ 2181 h 905646"/>
              <a:gd name="connsiteX19" fmla="*/ 1362075 w 1752600"/>
              <a:gd name="connsiteY19" fmla="*/ 697506 h 905646"/>
              <a:gd name="connsiteX20" fmla="*/ 1485900 w 1752600"/>
              <a:gd name="connsiteY20" fmla="*/ 564156 h 905646"/>
              <a:gd name="connsiteX21" fmla="*/ 1638300 w 1752600"/>
              <a:gd name="connsiteY21" fmla="*/ 859431 h 905646"/>
              <a:gd name="connsiteX22" fmla="*/ 1752600 w 1752600"/>
              <a:gd name="connsiteY22" fmla="*/ 897531 h 90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52600" h="905646">
                <a:moveTo>
                  <a:pt x="0" y="888006"/>
                </a:moveTo>
                <a:cubicBezTo>
                  <a:pt x="46037" y="904674"/>
                  <a:pt x="92075" y="921343"/>
                  <a:pt x="123825" y="878481"/>
                </a:cubicBezTo>
                <a:cubicBezTo>
                  <a:pt x="155575" y="835619"/>
                  <a:pt x="171450" y="634006"/>
                  <a:pt x="190500" y="630831"/>
                </a:cubicBezTo>
                <a:cubicBezTo>
                  <a:pt x="209550" y="627656"/>
                  <a:pt x="217488" y="922931"/>
                  <a:pt x="238125" y="859431"/>
                </a:cubicBezTo>
                <a:cubicBezTo>
                  <a:pt x="258762" y="795931"/>
                  <a:pt x="296863" y="251418"/>
                  <a:pt x="314325" y="249831"/>
                </a:cubicBezTo>
                <a:cubicBezTo>
                  <a:pt x="331787" y="248244"/>
                  <a:pt x="330200" y="772118"/>
                  <a:pt x="342900" y="849906"/>
                </a:cubicBezTo>
                <a:cubicBezTo>
                  <a:pt x="355600" y="927694"/>
                  <a:pt x="377825" y="713381"/>
                  <a:pt x="390525" y="716556"/>
                </a:cubicBezTo>
                <a:cubicBezTo>
                  <a:pt x="403225" y="719731"/>
                  <a:pt x="401638" y="840381"/>
                  <a:pt x="419100" y="868956"/>
                </a:cubicBezTo>
                <a:cubicBezTo>
                  <a:pt x="436562" y="897531"/>
                  <a:pt x="452438" y="883243"/>
                  <a:pt x="495300" y="888006"/>
                </a:cubicBezTo>
                <a:cubicBezTo>
                  <a:pt x="538163" y="892769"/>
                  <a:pt x="636587" y="916581"/>
                  <a:pt x="676275" y="897531"/>
                </a:cubicBezTo>
                <a:cubicBezTo>
                  <a:pt x="715963" y="878481"/>
                  <a:pt x="719137" y="780056"/>
                  <a:pt x="733425" y="773706"/>
                </a:cubicBezTo>
                <a:cubicBezTo>
                  <a:pt x="747713" y="767356"/>
                  <a:pt x="744538" y="851494"/>
                  <a:pt x="762000" y="859431"/>
                </a:cubicBezTo>
                <a:cubicBezTo>
                  <a:pt x="779462" y="867368"/>
                  <a:pt x="801688" y="816568"/>
                  <a:pt x="838200" y="821331"/>
                </a:cubicBezTo>
                <a:cubicBezTo>
                  <a:pt x="874713" y="826093"/>
                  <a:pt x="930275" y="880068"/>
                  <a:pt x="981075" y="888006"/>
                </a:cubicBezTo>
                <a:cubicBezTo>
                  <a:pt x="1031875" y="895944"/>
                  <a:pt x="1104900" y="892768"/>
                  <a:pt x="1143000" y="868956"/>
                </a:cubicBezTo>
                <a:cubicBezTo>
                  <a:pt x="1181100" y="845144"/>
                  <a:pt x="1192213" y="857843"/>
                  <a:pt x="1209675" y="745131"/>
                </a:cubicBezTo>
                <a:cubicBezTo>
                  <a:pt x="1227138" y="632418"/>
                  <a:pt x="1235075" y="238718"/>
                  <a:pt x="1247775" y="192681"/>
                </a:cubicBezTo>
                <a:cubicBezTo>
                  <a:pt x="1260475" y="146644"/>
                  <a:pt x="1277938" y="500656"/>
                  <a:pt x="1285875" y="468906"/>
                </a:cubicBezTo>
                <a:cubicBezTo>
                  <a:pt x="1293812" y="437156"/>
                  <a:pt x="1282700" y="-35919"/>
                  <a:pt x="1295400" y="2181"/>
                </a:cubicBezTo>
                <a:cubicBezTo>
                  <a:pt x="1308100" y="40281"/>
                  <a:pt x="1330325" y="603843"/>
                  <a:pt x="1362075" y="697506"/>
                </a:cubicBezTo>
                <a:cubicBezTo>
                  <a:pt x="1393825" y="791169"/>
                  <a:pt x="1439862" y="537168"/>
                  <a:pt x="1485900" y="564156"/>
                </a:cubicBezTo>
                <a:cubicBezTo>
                  <a:pt x="1531938" y="591144"/>
                  <a:pt x="1593850" y="803869"/>
                  <a:pt x="1638300" y="859431"/>
                </a:cubicBezTo>
                <a:cubicBezTo>
                  <a:pt x="1682750" y="914993"/>
                  <a:pt x="1717675" y="906262"/>
                  <a:pt x="1752600" y="897531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9B303435-2BDD-4944-B2BE-DA2FB8082450}"/>
              </a:ext>
            </a:extLst>
          </p:cNvPr>
          <p:cNvSpPr/>
          <p:nvPr/>
        </p:nvSpPr>
        <p:spPr>
          <a:xfrm>
            <a:off x="7219950" y="504776"/>
            <a:ext cx="1779588" cy="929145"/>
          </a:xfrm>
          <a:custGeom>
            <a:avLst/>
            <a:gdLst>
              <a:gd name="connsiteX0" fmla="*/ 0 w 1666875"/>
              <a:gd name="connsiteY0" fmla="*/ 904924 h 929145"/>
              <a:gd name="connsiteX1" fmla="*/ 371475 w 1666875"/>
              <a:gd name="connsiteY1" fmla="*/ 752524 h 929145"/>
              <a:gd name="connsiteX2" fmla="*/ 704850 w 1666875"/>
              <a:gd name="connsiteY2" fmla="*/ 49 h 929145"/>
              <a:gd name="connsiteX3" fmla="*/ 1095375 w 1666875"/>
              <a:gd name="connsiteY3" fmla="*/ 790624 h 929145"/>
              <a:gd name="connsiteX4" fmla="*/ 1666875 w 1666875"/>
              <a:gd name="connsiteY4" fmla="*/ 923974 h 92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5" h="929145">
                <a:moveTo>
                  <a:pt x="0" y="904924"/>
                </a:moveTo>
                <a:cubicBezTo>
                  <a:pt x="127000" y="904130"/>
                  <a:pt x="254000" y="903336"/>
                  <a:pt x="371475" y="752524"/>
                </a:cubicBezTo>
                <a:cubicBezTo>
                  <a:pt x="488950" y="601711"/>
                  <a:pt x="584200" y="-6301"/>
                  <a:pt x="704850" y="49"/>
                </a:cubicBezTo>
                <a:cubicBezTo>
                  <a:pt x="825500" y="6399"/>
                  <a:pt x="935038" y="636637"/>
                  <a:pt x="1095375" y="790624"/>
                </a:cubicBezTo>
                <a:cubicBezTo>
                  <a:pt x="1255712" y="944611"/>
                  <a:pt x="1461293" y="934292"/>
                  <a:pt x="1666875" y="92397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BF9AE6-A9D5-C44F-8827-D8C893CD9438}"/>
              </a:ext>
            </a:extLst>
          </p:cNvPr>
          <p:cNvCxnSpPr/>
          <p:nvPr/>
        </p:nvCxnSpPr>
        <p:spPr>
          <a:xfrm>
            <a:off x="4429125" y="1428750"/>
            <a:ext cx="1838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6798BDC-DA54-A44E-97C4-8B1F4D7715C6}"/>
              </a:ext>
            </a:extLst>
          </p:cNvPr>
          <p:cNvCxnSpPr/>
          <p:nvPr/>
        </p:nvCxnSpPr>
        <p:spPr>
          <a:xfrm>
            <a:off x="7161213" y="1428750"/>
            <a:ext cx="1838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77DD577-1C9A-6246-82B4-92666E76DE7F}"/>
              </a:ext>
            </a:extLst>
          </p:cNvPr>
          <p:cNvCxnSpPr>
            <a:cxnSpLocks/>
          </p:cNvCxnSpPr>
          <p:nvPr/>
        </p:nvCxnSpPr>
        <p:spPr>
          <a:xfrm>
            <a:off x="6324599" y="276225"/>
            <a:ext cx="9715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45AB37D-C370-274A-8E31-03EB26E05D33}"/>
              </a:ext>
            </a:extLst>
          </p:cNvPr>
          <p:cNvCxnSpPr>
            <a:cxnSpLocks/>
          </p:cNvCxnSpPr>
          <p:nvPr/>
        </p:nvCxnSpPr>
        <p:spPr>
          <a:xfrm flipH="1">
            <a:off x="6324598" y="1028651"/>
            <a:ext cx="9715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7CBBF1-CF13-B04D-B70F-DDE7626F04E1}"/>
              </a:ext>
            </a:extLst>
          </p:cNvPr>
          <p:cNvSpPr txBox="1"/>
          <p:nvPr/>
        </p:nvSpPr>
        <p:spPr>
          <a:xfrm>
            <a:off x="6055617" y="347353"/>
            <a:ext cx="1509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Neural</a:t>
            </a:r>
            <a:r>
              <a:rPr lang="de-DE" sz="1600" dirty="0"/>
              <a:t> Network</a:t>
            </a:r>
          </a:p>
          <a:p>
            <a:pPr algn="ctr"/>
            <a:r>
              <a:rPr lang="de-DE" sz="1600" dirty="0"/>
              <a:t>Transformation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0F7A16-868A-1940-9C70-1F960ABE529C}"/>
              </a:ext>
            </a:extLst>
          </p:cNvPr>
          <p:cNvSpPr txBox="1"/>
          <p:nvPr/>
        </p:nvSpPr>
        <p:spPr>
          <a:xfrm>
            <a:off x="4288224" y="1538749"/>
            <a:ext cx="209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Boltzmann </a:t>
            </a:r>
            <a:r>
              <a:rPr lang="de-DE" sz="1600" dirty="0" err="1"/>
              <a:t>distribution</a:t>
            </a:r>
            <a:endParaRPr lang="de-DE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64496F-3F4B-6344-B62E-5DA24C317B9E}"/>
              </a:ext>
            </a:extLst>
          </p:cNvPr>
          <p:cNvSpPr txBox="1"/>
          <p:nvPr/>
        </p:nvSpPr>
        <p:spPr>
          <a:xfrm>
            <a:off x="7201320" y="1538749"/>
            <a:ext cx="1758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Simple </a:t>
            </a:r>
            <a:r>
              <a:rPr lang="de-DE" sz="1600" dirty="0" err="1"/>
              <a:t>distribution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1531</TotalTime>
  <Words>7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65</cp:revision>
  <cp:lastPrinted>2018-10-12T22:49:59Z</cp:lastPrinted>
  <dcterms:created xsi:type="dcterms:W3CDTF">2018-07-21T14:51:58Z</dcterms:created>
  <dcterms:modified xsi:type="dcterms:W3CDTF">2018-11-18T12:48:35Z</dcterms:modified>
</cp:coreProperties>
</file>