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799763" cy="93599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4"/>
    <p:restoredTop sz="94638"/>
  </p:normalViewPr>
  <p:slideViewPr>
    <p:cSldViewPr snapToGrid="0" snapToObjects="1">
      <p:cViewPr varScale="1">
        <p:scale>
          <a:sx n="97" d="100"/>
          <a:sy n="97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31818"/>
            <a:ext cx="9179799" cy="325863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916115"/>
            <a:ext cx="8099822" cy="2259809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7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8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98328"/>
            <a:ext cx="2328699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98328"/>
            <a:ext cx="6851100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3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333478"/>
            <a:ext cx="9314796" cy="389345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263769"/>
            <a:ext cx="9314796" cy="204747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6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491640"/>
            <a:ext cx="4589899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491640"/>
            <a:ext cx="4589899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98330"/>
            <a:ext cx="9314796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94476"/>
            <a:ext cx="4568805" cy="112448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418964"/>
            <a:ext cx="4568805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94476"/>
            <a:ext cx="4591306" cy="112448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418964"/>
            <a:ext cx="4591306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61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82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4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23993"/>
            <a:ext cx="3483205" cy="218397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347654"/>
            <a:ext cx="5467380" cy="665159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807970"/>
            <a:ext cx="3483205" cy="52021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9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23993"/>
            <a:ext cx="3483205" cy="218397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347654"/>
            <a:ext cx="5467380" cy="6651596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807970"/>
            <a:ext cx="3483205" cy="52021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2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98330"/>
            <a:ext cx="9314796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491640"/>
            <a:ext cx="9314796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675243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675243"/>
            <a:ext cx="364492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675243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5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Rectangle 1282">
            <a:extLst>
              <a:ext uri="{FF2B5EF4-FFF2-40B4-BE49-F238E27FC236}">
                <a16:creationId xmlns:a16="http://schemas.microsoft.com/office/drawing/2014/main" id="{3294692D-CCF6-7B4F-97FF-0A6C628DE8B0}"/>
              </a:ext>
            </a:extLst>
          </p:cNvPr>
          <p:cNvSpPr/>
          <p:nvPr/>
        </p:nvSpPr>
        <p:spPr>
          <a:xfrm>
            <a:off x="3388219" y="2078268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4" name="Rectangle 1283">
            <a:extLst>
              <a:ext uri="{FF2B5EF4-FFF2-40B4-BE49-F238E27FC236}">
                <a16:creationId xmlns:a16="http://schemas.microsoft.com/office/drawing/2014/main" id="{9E4180CE-464B-804B-9E97-400D81ED4E86}"/>
              </a:ext>
            </a:extLst>
          </p:cNvPr>
          <p:cNvSpPr/>
          <p:nvPr/>
        </p:nvSpPr>
        <p:spPr>
          <a:xfrm>
            <a:off x="1101050" y="2093925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5" name="Freeform 1284">
            <a:extLst>
              <a:ext uri="{FF2B5EF4-FFF2-40B4-BE49-F238E27FC236}">
                <a16:creationId xmlns:a16="http://schemas.microsoft.com/office/drawing/2014/main" id="{E7D76DF2-5624-CD4A-A06E-7C471165A5AA}"/>
              </a:ext>
            </a:extLst>
          </p:cNvPr>
          <p:cNvSpPr/>
          <p:nvPr/>
        </p:nvSpPr>
        <p:spPr>
          <a:xfrm>
            <a:off x="1648604" y="518667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6" name="Freeform 1285">
            <a:extLst>
              <a:ext uri="{FF2B5EF4-FFF2-40B4-BE49-F238E27FC236}">
                <a16:creationId xmlns:a16="http://schemas.microsoft.com/office/drawing/2014/main" id="{D9DB65B9-BA81-A449-8CAA-7E8211029378}"/>
              </a:ext>
            </a:extLst>
          </p:cNvPr>
          <p:cNvSpPr/>
          <p:nvPr/>
        </p:nvSpPr>
        <p:spPr>
          <a:xfrm>
            <a:off x="1622107" y="5127459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CF8600B-BD4B-A241-A440-4CFE80EF5968}"/>
              </a:ext>
            </a:extLst>
          </p:cNvPr>
          <p:cNvSpPr txBox="1"/>
          <p:nvPr/>
        </p:nvSpPr>
        <p:spPr>
          <a:xfrm>
            <a:off x="5345885" y="-60115"/>
            <a:ext cx="544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b) </a:t>
            </a:r>
            <a:r>
              <a:rPr lang="de-DE" sz="2800" b="1" dirty="0" err="1"/>
              <a:t>Invertible</a:t>
            </a:r>
            <a:r>
              <a:rPr lang="de-DE" sz="2800" b="1" dirty="0"/>
              <a:t> </a:t>
            </a:r>
            <a:r>
              <a:rPr lang="de-DE" sz="2800" b="1" dirty="0" err="1"/>
              <a:t>neural</a:t>
            </a:r>
            <a:r>
              <a:rPr lang="de-DE" sz="2800" b="1" dirty="0"/>
              <a:t> block (</a:t>
            </a:r>
            <a:r>
              <a:rPr lang="de-DE" sz="2800" b="1" dirty="0" err="1"/>
              <a:t>example</a:t>
            </a:r>
            <a:r>
              <a:rPr lang="de-DE" sz="2800" b="1" dirty="0"/>
              <a:t>)</a:t>
            </a:r>
            <a:endParaRPr lang="de-DE" sz="2800" b="1" baseline="-25000" dirty="0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F1C78DB7-11EF-9D48-9D19-AA068B7013C2}"/>
              </a:ext>
            </a:extLst>
          </p:cNvPr>
          <p:cNvSpPr txBox="1"/>
          <p:nvPr/>
        </p:nvSpPr>
        <p:spPr>
          <a:xfrm>
            <a:off x="-65791" y="-73360"/>
            <a:ext cx="376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a) Boltzmann Generator</a:t>
            </a:r>
            <a:endParaRPr lang="de-DE" sz="2800" b="1" baseline="-25000" dirty="0"/>
          </a:p>
        </p:txBody>
      </p:sp>
      <p:sp>
        <p:nvSpPr>
          <p:cNvPr id="1289" name="Rectangle 1288">
            <a:extLst>
              <a:ext uri="{FF2B5EF4-FFF2-40B4-BE49-F238E27FC236}">
                <a16:creationId xmlns:a16="http://schemas.microsoft.com/office/drawing/2014/main" id="{37DBBF16-F144-474C-BF10-6F9EB02AB462}"/>
              </a:ext>
            </a:extLst>
          </p:cNvPr>
          <p:cNvSpPr/>
          <p:nvPr/>
        </p:nvSpPr>
        <p:spPr>
          <a:xfrm>
            <a:off x="905662" y="1206625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6BA720CD-4C2F-7540-9843-865D3942ED25}"/>
              </a:ext>
            </a:extLst>
          </p:cNvPr>
          <p:cNvSpPr txBox="1"/>
          <p:nvPr/>
        </p:nvSpPr>
        <p:spPr>
          <a:xfrm>
            <a:off x="2894622" y="1088692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9ECD1C04-8299-8D45-A6C8-3C8F548F56A3}"/>
              </a:ext>
            </a:extLst>
          </p:cNvPr>
          <p:cNvSpPr/>
          <p:nvPr/>
        </p:nvSpPr>
        <p:spPr>
          <a:xfrm>
            <a:off x="899667" y="4381821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2C483239-8AE1-F14D-9DD7-6073E70A175E}"/>
              </a:ext>
            </a:extLst>
          </p:cNvPr>
          <p:cNvSpPr txBox="1"/>
          <p:nvPr/>
        </p:nvSpPr>
        <p:spPr>
          <a:xfrm>
            <a:off x="2888627" y="4263888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9E0AEA78-683E-7542-8CE1-279B796B3538}"/>
              </a:ext>
            </a:extLst>
          </p:cNvPr>
          <p:cNvCxnSpPr>
            <a:cxnSpLocks/>
          </p:cNvCxnSpPr>
          <p:nvPr/>
        </p:nvCxnSpPr>
        <p:spPr>
          <a:xfrm flipV="1">
            <a:off x="955228" y="5814915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>
            <a:extLst>
              <a:ext uri="{FF2B5EF4-FFF2-40B4-BE49-F238E27FC236}">
                <a16:creationId xmlns:a16="http://schemas.microsoft.com/office/drawing/2014/main" id="{BCB8C7CE-2ED2-0444-B764-1D31139519C4}"/>
              </a:ext>
            </a:extLst>
          </p:cNvPr>
          <p:cNvCxnSpPr>
            <a:cxnSpLocks/>
          </p:cNvCxnSpPr>
          <p:nvPr/>
        </p:nvCxnSpPr>
        <p:spPr>
          <a:xfrm flipV="1">
            <a:off x="913993" y="1133446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5" name="TextBox 1294">
            <a:extLst>
              <a:ext uri="{FF2B5EF4-FFF2-40B4-BE49-F238E27FC236}">
                <a16:creationId xmlns:a16="http://schemas.microsoft.com/office/drawing/2014/main" id="{7A4E8A34-AD2E-6145-88B3-8516EC93D8D0}"/>
              </a:ext>
            </a:extLst>
          </p:cNvPr>
          <p:cNvSpPr txBox="1"/>
          <p:nvPr/>
        </p:nvSpPr>
        <p:spPr>
          <a:xfrm>
            <a:off x="2686665" y="5122870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X</a:t>
            </a:r>
            <a:r>
              <a:rPr lang="de-DE" sz="2800" dirty="0"/>
              <a:t>(x)</a:t>
            </a:r>
            <a:endParaRPr lang="de-DE" sz="2800" baseline="-25000" dirty="0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FF779D63-59A8-BD47-B4F9-DF6CC51664C6}"/>
              </a:ext>
            </a:extLst>
          </p:cNvPr>
          <p:cNvSpPr txBox="1"/>
          <p:nvPr/>
        </p:nvSpPr>
        <p:spPr>
          <a:xfrm>
            <a:off x="-50782" y="350781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1. Sample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Gaussian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de-DE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distribution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97" name="Straight Arrow Connector 1296">
            <a:extLst>
              <a:ext uri="{FF2B5EF4-FFF2-40B4-BE49-F238E27FC236}">
                <a16:creationId xmlns:a16="http://schemas.microsoft.com/office/drawing/2014/main" id="{1351CA7F-A24B-DB4C-BFDF-0829656832A6}"/>
              </a:ext>
            </a:extLst>
          </p:cNvPr>
          <p:cNvCxnSpPr>
            <a:cxnSpLocks/>
          </p:cNvCxnSpPr>
          <p:nvPr/>
        </p:nvCxnSpPr>
        <p:spPr>
          <a:xfrm flipH="1">
            <a:off x="678125" y="1729824"/>
            <a:ext cx="14136" cy="26505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" name="TextBox 1297">
            <a:extLst>
              <a:ext uri="{FF2B5EF4-FFF2-40B4-BE49-F238E27FC236}">
                <a16:creationId xmlns:a16="http://schemas.microsoft.com/office/drawing/2014/main" id="{9993CC79-2CF0-1949-B379-E75229F7C2EF}"/>
              </a:ext>
            </a:extLst>
          </p:cNvPr>
          <p:cNvSpPr txBox="1"/>
          <p:nvPr/>
        </p:nvSpPr>
        <p:spPr>
          <a:xfrm>
            <a:off x="638550" y="2708188"/>
            <a:ext cx="6511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1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99" name="Straight Arrow Connector 1298">
            <a:extLst>
              <a:ext uri="{FF2B5EF4-FFF2-40B4-BE49-F238E27FC236}">
                <a16:creationId xmlns:a16="http://schemas.microsoft.com/office/drawing/2014/main" id="{6BB4B060-AE7D-BA47-A9DF-81B2AE960CCB}"/>
              </a:ext>
            </a:extLst>
          </p:cNvPr>
          <p:cNvCxnSpPr>
            <a:cxnSpLocks/>
          </p:cNvCxnSpPr>
          <p:nvPr/>
        </p:nvCxnSpPr>
        <p:spPr>
          <a:xfrm>
            <a:off x="5487648" y="1722114"/>
            <a:ext cx="0" cy="2658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" name="TextBox 1299">
            <a:extLst>
              <a:ext uri="{FF2B5EF4-FFF2-40B4-BE49-F238E27FC236}">
                <a16:creationId xmlns:a16="http://schemas.microsoft.com/office/drawing/2014/main" id="{6F2E578D-AEDE-8A47-A712-82CF20BCD02F}"/>
              </a:ext>
            </a:extLst>
          </p:cNvPr>
          <p:cNvSpPr txBox="1"/>
          <p:nvPr/>
        </p:nvSpPr>
        <p:spPr>
          <a:xfrm>
            <a:off x="4864701" y="2675742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2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AA101BDD-992A-1143-9B3C-42CACB41843D}"/>
              </a:ext>
            </a:extLst>
          </p:cNvPr>
          <p:cNvSpPr txBox="1"/>
          <p:nvPr/>
        </p:nvSpPr>
        <p:spPr>
          <a:xfrm rot="5400000">
            <a:off x="1338940" y="284362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E50E781C-943F-DC4B-B792-73D5A5D760E5}"/>
              </a:ext>
            </a:extLst>
          </p:cNvPr>
          <p:cNvSpPr txBox="1"/>
          <p:nvPr/>
        </p:nvSpPr>
        <p:spPr>
          <a:xfrm>
            <a:off x="1630475" y="2034713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</a:t>
            </a:r>
          </a:p>
        </p:txBody>
      </p:sp>
      <p:cxnSp>
        <p:nvCxnSpPr>
          <p:cNvPr id="1303" name="Straight Arrow Connector 1302">
            <a:extLst>
              <a:ext uri="{FF2B5EF4-FFF2-40B4-BE49-F238E27FC236}">
                <a16:creationId xmlns:a16="http://schemas.microsoft.com/office/drawing/2014/main" id="{FD4D2774-4E05-B847-81F3-7AE47DE1003E}"/>
              </a:ext>
            </a:extLst>
          </p:cNvPr>
          <p:cNvCxnSpPr>
            <a:cxnSpLocks/>
          </p:cNvCxnSpPr>
          <p:nvPr/>
        </p:nvCxnSpPr>
        <p:spPr>
          <a:xfrm>
            <a:off x="1531084" y="2593301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0C14CA43-5E96-E94A-BABE-1ABA096243E6}"/>
              </a:ext>
            </a:extLst>
          </p:cNvPr>
          <p:cNvCxnSpPr>
            <a:cxnSpLocks/>
          </p:cNvCxnSpPr>
          <p:nvPr/>
        </p:nvCxnSpPr>
        <p:spPr>
          <a:xfrm>
            <a:off x="2225348" y="259330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5" name="TextBox 1304">
            <a:extLst>
              <a:ext uri="{FF2B5EF4-FFF2-40B4-BE49-F238E27FC236}">
                <a16:creationId xmlns:a16="http://schemas.microsoft.com/office/drawing/2014/main" id="{F085CD60-6F09-1840-880B-88E826B816CA}"/>
              </a:ext>
            </a:extLst>
          </p:cNvPr>
          <p:cNvSpPr txBox="1"/>
          <p:nvPr/>
        </p:nvSpPr>
        <p:spPr>
          <a:xfrm rot="5400000">
            <a:off x="2033199" y="284362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cxnSp>
        <p:nvCxnSpPr>
          <p:cNvPr id="1306" name="Straight Arrow Connector 1305">
            <a:extLst>
              <a:ext uri="{FF2B5EF4-FFF2-40B4-BE49-F238E27FC236}">
                <a16:creationId xmlns:a16="http://schemas.microsoft.com/office/drawing/2014/main" id="{A5DB7D58-304A-8E49-A1BA-742C9A29DB3F}"/>
              </a:ext>
            </a:extLst>
          </p:cNvPr>
          <p:cNvCxnSpPr>
            <a:cxnSpLocks/>
          </p:cNvCxnSpPr>
          <p:nvPr/>
        </p:nvCxnSpPr>
        <p:spPr>
          <a:xfrm>
            <a:off x="1546074" y="4079046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EF078121-34B5-C04F-AE66-7781E25943F1}"/>
              </a:ext>
            </a:extLst>
          </p:cNvPr>
          <p:cNvCxnSpPr>
            <a:cxnSpLocks/>
          </p:cNvCxnSpPr>
          <p:nvPr/>
        </p:nvCxnSpPr>
        <p:spPr>
          <a:xfrm>
            <a:off x="1548020" y="330449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Arrow Connector 1307">
            <a:extLst>
              <a:ext uri="{FF2B5EF4-FFF2-40B4-BE49-F238E27FC236}">
                <a16:creationId xmlns:a16="http://schemas.microsoft.com/office/drawing/2014/main" id="{129D18C8-8386-D046-8131-C07088A6B90F}"/>
              </a:ext>
            </a:extLst>
          </p:cNvPr>
          <p:cNvCxnSpPr>
            <a:cxnSpLocks/>
          </p:cNvCxnSpPr>
          <p:nvPr/>
        </p:nvCxnSpPr>
        <p:spPr>
          <a:xfrm>
            <a:off x="2242284" y="330449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9" name="TextBox 1308">
            <a:extLst>
              <a:ext uri="{FF2B5EF4-FFF2-40B4-BE49-F238E27FC236}">
                <a16:creationId xmlns:a16="http://schemas.microsoft.com/office/drawing/2014/main" id="{FBC69BF9-226D-2A42-88B5-CF6C355E76AD}"/>
              </a:ext>
            </a:extLst>
          </p:cNvPr>
          <p:cNvSpPr txBox="1"/>
          <p:nvPr/>
        </p:nvSpPr>
        <p:spPr>
          <a:xfrm rot="5400000">
            <a:off x="3608662" y="280734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57B59EF2-49BE-8841-961F-E662403E4E62}"/>
              </a:ext>
            </a:extLst>
          </p:cNvPr>
          <p:cNvSpPr txBox="1"/>
          <p:nvPr/>
        </p:nvSpPr>
        <p:spPr>
          <a:xfrm>
            <a:off x="3900197" y="2036284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</a:t>
            </a:r>
          </a:p>
        </p:txBody>
      </p: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3101FB41-B38B-964F-96D0-EC656A1D3F98}"/>
              </a:ext>
            </a:extLst>
          </p:cNvPr>
          <p:cNvCxnSpPr>
            <a:cxnSpLocks/>
          </p:cNvCxnSpPr>
          <p:nvPr/>
        </p:nvCxnSpPr>
        <p:spPr>
          <a:xfrm>
            <a:off x="3800806" y="2557022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Straight Arrow Connector 1311">
            <a:extLst>
              <a:ext uri="{FF2B5EF4-FFF2-40B4-BE49-F238E27FC236}">
                <a16:creationId xmlns:a16="http://schemas.microsoft.com/office/drawing/2014/main" id="{89B60F38-0CE0-6E42-84F8-762104CD5D7A}"/>
              </a:ext>
            </a:extLst>
          </p:cNvPr>
          <p:cNvCxnSpPr>
            <a:cxnSpLocks/>
          </p:cNvCxnSpPr>
          <p:nvPr/>
        </p:nvCxnSpPr>
        <p:spPr>
          <a:xfrm>
            <a:off x="4495070" y="255702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3" name="TextBox 1312">
            <a:extLst>
              <a:ext uri="{FF2B5EF4-FFF2-40B4-BE49-F238E27FC236}">
                <a16:creationId xmlns:a16="http://schemas.microsoft.com/office/drawing/2014/main" id="{BF1A5250-8E59-414E-A893-C8BA134C6AA0}"/>
              </a:ext>
            </a:extLst>
          </p:cNvPr>
          <p:cNvSpPr txBox="1"/>
          <p:nvPr/>
        </p:nvSpPr>
        <p:spPr>
          <a:xfrm rot="5400000">
            <a:off x="4302921" y="280735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9092708D-A052-7D41-9E13-1BF8B1514D12}"/>
              </a:ext>
            </a:extLst>
          </p:cNvPr>
          <p:cNvCxnSpPr>
            <a:cxnSpLocks/>
          </p:cNvCxnSpPr>
          <p:nvPr/>
        </p:nvCxnSpPr>
        <p:spPr>
          <a:xfrm>
            <a:off x="3817742" y="326821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Arrow Connector 1314">
            <a:extLst>
              <a:ext uri="{FF2B5EF4-FFF2-40B4-BE49-F238E27FC236}">
                <a16:creationId xmlns:a16="http://schemas.microsoft.com/office/drawing/2014/main" id="{C3755617-A07C-794B-8DC2-D8EF5F33EC88}"/>
              </a:ext>
            </a:extLst>
          </p:cNvPr>
          <p:cNvCxnSpPr>
            <a:cxnSpLocks/>
          </p:cNvCxnSpPr>
          <p:nvPr/>
        </p:nvCxnSpPr>
        <p:spPr>
          <a:xfrm>
            <a:off x="4512006" y="3268218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F589405E-290D-F84F-BB76-A6A506960EF0}"/>
              </a:ext>
            </a:extLst>
          </p:cNvPr>
          <p:cNvSpPr txBox="1"/>
          <p:nvPr/>
        </p:nvSpPr>
        <p:spPr>
          <a:xfrm>
            <a:off x="4057878" y="203553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cxnSp>
        <p:nvCxnSpPr>
          <p:cNvPr id="1317" name="Straight Arrow Connector 1316">
            <a:extLst>
              <a:ext uri="{FF2B5EF4-FFF2-40B4-BE49-F238E27FC236}">
                <a16:creationId xmlns:a16="http://schemas.microsoft.com/office/drawing/2014/main" id="{2217EE9A-47B2-6F43-9AB2-F01AA29D3450}"/>
              </a:ext>
            </a:extLst>
          </p:cNvPr>
          <p:cNvCxnSpPr>
            <a:cxnSpLocks/>
          </p:cNvCxnSpPr>
          <p:nvPr/>
        </p:nvCxnSpPr>
        <p:spPr>
          <a:xfrm>
            <a:off x="2246741" y="4077620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F54ED48D-01F9-7D43-93DE-4A0070C9A898}"/>
              </a:ext>
            </a:extLst>
          </p:cNvPr>
          <p:cNvCxnSpPr>
            <a:cxnSpLocks/>
          </p:cNvCxnSpPr>
          <p:nvPr/>
        </p:nvCxnSpPr>
        <p:spPr>
          <a:xfrm>
            <a:off x="3799187" y="172982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Straight Arrow Connector 1318">
            <a:extLst>
              <a:ext uri="{FF2B5EF4-FFF2-40B4-BE49-F238E27FC236}">
                <a16:creationId xmlns:a16="http://schemas.microsoft.com/office/drawing/2014/main" id="{8F294AD0-7A66-3C49-A8CD-4006C7C34FAD}"/>
              </a:ext>
            </a:extLst>
          </p:cNvPr>
          <p:cNvCxnSpPr>
            <a:cxnSpLocks/>
          </p:cNvCxnSpPr>
          <p:nvPr/>
        </p:nvCxnSpPr>
        <p:spPr>
          <a:xfrm>
            <a:off x="4446940" y="172211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74995853-25E9-484C-B1C7-2FA7FFBD473D}"/>
              </a:ext>
            </a:extLst>
          </p:cNvPr>
          <p:cNvCxnSpPr>
            <a:cxnSpLocks/>
          </p:cNvCxnSpPr>
          <p:nvPr/>
        </p:nvCxnSpPr>
        <p:spPr>
          <a:xfrm>
            <a:off x="3819985" y="403260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Arrow Connector 1320">
            <a:extLst>
              <a:ext uri="{FF2B5EF4-FFF2-40B4-BE49-F238E27FC236}">
                <a16:creationId xmlns:a16="http://schemas.microsoft.com/office/drawing/2014/main" id="{F5BFAD4D-C580-2A49-8972-CA531702F106}"/>
              </a:ext>
            </a:extLst>
          </p:cNvPr>
          <p:cNvCxnSpPr>
            <a:cxnSpLocks/>
          </p:cNvCxnSpPr>
          <p:nvPr/>
        </p:nvCxnSpPr>
        <p:spPr>
          <a:xfrm>
            <a:off x="4467738" y="402489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AD190054-C08D-694B-9CB9-A0E2F584F5D3}"/>
              </a:ext>
            </a:extLst>
          </p:cNvPr>
          <p:cNvCxnSpPr>
            <a:cxnSpLocks/>
          </p:cNvCxnSpPr>
          <p:nvPr/>
        </p:nvCxnSpPr>
        <p:spPr>
          <a:xfrm>
            <a:off x="1524678" y="1795655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BC6AD261-9094-ED4B-ADEA-4D751BC6EA66}"/>
              </a:ext>
            </a:extLst>
          </p:cNvPr>
          <p:cNvCxnSpPr>
            <a:cxnSpLocks/>
          </p:cNvCxnSpPr>
          <p:nvPr/>
        </p:nvCxnSpPr>
        <p:spPr>
          <a:xfrm>
            <a:off x="2225345" y="1794229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10291765-AEA4-0B4C-8598-1FED94D8E87C}"/>
              </a:ext>
            </a:extLst>
          </p:cNvPr>
          <p:cNvSpPr/>
          <p:nvPr/>
        </p:nvSpPr>
        <p:spPr>
          <a:xfrm rot="5400000">
            <a:off x="6388459" y="490854"/>
            <a:ext cx="3632055" cy="4344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grpSp>
        <p:nvGrpSpPr>
          <p:cNvPr id="1325" name="Group 1324">
            <a:extLst>
              <a:ext uri="{FF2B5EF4-FFF2-40B4-BE49-F238E27FC236}">
                <a16:creationId xmlns:a16="http://schemas.microsoft.com/office/drawing/2014/main" id="{F8ABDC7D-F10F-3D46-A743-3EC30E922613}"/>
              </a:ext>
            </a:extLst>
          </p:cNvPr>
          <p:cNvGrpSpPr/>
          <p:nvPr/>
        </p:nvGrpSpPr>
        <p:grpSpPr>
          <a:xfrm rot="5400000">
            <a:off x="7621738" y="1138036"/>
            <a:ext cx="1437866" cy="1314552"/>
            <a:chOff x="4871930" y="3998385"/>
            <a:chExt cx="2627383" cy="2402054"/>
          </a:xfrm>
        </p:grpSpPr>
        <p:sp>
          <p:nvSpPr>
            <p:cNvPr id="1326" name="Oval 1325">
              <a:extLst>
                <a:ext uri="{FF2B5EF4-FFF2-40B4-BE49-F238E27FC236}">
                  <a16:creationId xmlns:a16="http://schemas.microsoft.com/office/drawing/2014/main" id="{9C483AF9-4D27-BB45-A304-EE4CAD3707EA}"/>
                </a:ext>
              </a:extLst>
            </p:cNvPr>
            <p:cNvSpPr/>
            <p:nvPr/>
          </p:nvSpPr>
          <p:spPr>
            <a:xfrm>
              <a:off x="5334645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27" name="Oval 1326">
              <a:extLst>
                <a:ext uri="{FF2B5EF4-FFF2-40B4-BE49-F238E27FC236}">
                  <a16:creationId xmlns:a16="http://schemas.microsoft.com/office/drawing/2014/main" id="{2598F209-03BD-6445-BDFD-EE0DB5C06DD9}"/>
                </a:ext>
              </a:extLst>
            </p:cNvPr>
            <p:cNvSpPr/>
            <p:nvPr/>
          </p:nvSpPr>
          <p:spPr>
            <a:xfrm>
              <a:off x="6685502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28" name="Oval 1327">
              <a:extLst>
                <a:ext uri="{FF2B5EF4-FFF2-40B4-BE49-F238E27FC236}">
                  <a16:creationId xmlns:a16="http://schemas.microsoft.com/office/drawing/2014/main" id="{0C31EADB-9019-1149-974F-F981C3B572A6}"/>
                </a:ext>
              </a:extLst>
            </p:cNvPr>
            <p:cNvSpPr/>
            <p:nvPr/>
          </p:nvSpPr>
          <p:spPr>
            <a:xfrm>
              <a:off x="4877189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29" name="Oval 1328">
              <a:extLst>
                <a:ext uri="{FF2B5EF4-FFF2-40B4-BE49-F238E27FC236}">
                  <a16:creationId xmlns:a16="http://schemas.microsoft.com/office/drawing/2014/main" id="{C61A25C4-5A20-FF49-86CF-7E8AAF1A8C0C}"/>
                </a:ext>
              </a:extLst>
            </p:cNvPr>
            <p:cNvSpPr/>
            <p:nvPr/>
          </p:nvSpPr>
          <p:spPr>
            <a:xfrm>
              <a:off x="7139313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30" name="Oval 1329">
              <a:extLst>
                <a:ext uri="{FF2B5EF4-FFF2-40B4-BE49-F238E27FC236}">
                  <a16:creationId xmlns:a16="http://schemas.microsoft.com/office/drawing/2014/main" id="{B0FD3335-E68E-6448-8038-61E196502F8F}"/>
                </a:ext>
              </a:extLst>
            </p:cNvPr>
            <p:cNvSpPr/>
            <p:nvPr/>
          </p:nvSpPr>
          <p:spPr>
            <a:xfrm>
              <a:off x="5336695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31" name="Oval 1330">
              <a:extLst>
                <a:ext uri="{FF2B5EF4-FFF2-40B4-BE49-F238E27FC236}">
                  <a16:creationId xmlns:a16="http://schemas.microsoft.com/office/drawing/2014/main" id="{EDFB84AD-6D32-E642-9475-5A4183727ADC}"/>
                </a:ext>
              </a:extLst>
            </p:cNvPr>
            <p:cNvSpPr/>
            <p:nvPr/>
          </p:nvSpPr>
          <p:spPr>
            <a:xfrm>
              <a:off x="6690761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332" name="Straight Connector 1331">
              <a:extLst>
                <a:ext uri="{FF2B5EF4-FFF2-40B4-BE49-F238E27FC236}">
                  <a16:creationId xmlns:a16="http://schemas.microsoft.com/office/drawing/2014/main" id="{CACF8A00-2CF0-5442-B0CC-779BA0B3E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45745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Connector 1332">
              <a:extLst>
                <a:ext uri="{FF2B5EF4-FFF2-40B4-BE49-F238E27FC236}">
                  <a16:creationId xmlns:a16="http://schemas.microsoft.com/office/drawing/2014/main" id="{37B3AE37-F39F-2E4E-9909-28F3152019A4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2050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Connector 1333">
              <a:extLst>
                <a:ext uri="{FF2B5EF4-FFF2-40B4-BE49-F238E27FC236}">
                  <a16:creationId xmlns:a16="http://schemas.microsoft.com/office/drawing/2014/main" id="{C0DE527C-ADAF-B04E-B393-A2EA201E2814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35611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>
              <a:extLst>
                <a:ext uri="{FF2B5EF4-FFF2-40B4-BE49-F238E27FC236}">
                  <a16:creationId xmlns:a16="http://schemas.microsoft.com/office/drawing/2014/main" id="{9131F292-996A-0545-BBFE-3A84D252AA6A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804668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Straight Connector 1335">
              <a:extLst>
                <a:ext uri="{FF2B5EF4-FFF2-40B4-BE49-F238E27FC236}">
                  <a16:creationId xmlns:a16="http://schemas.microsoft.com/office/drawing/2014/main" id="{57AD49AA-D213-9D41-B680-7C7B06FE6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1808313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D209C1E8-330C-274D-B348-029094909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6695" y="4358385"/>
              <a:ext cx="1348807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E5037E2A-2220-0A47-ABB9-F3DAC2896B21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5259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3E1E80FA-2995-AE40-9EC4-61828396CF4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453811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0" name="TextBox 1339">
              <a:extLst>
                <a:ext uri="{FF2B5EF4-FFF2-40B4-BE49-F238E27FC236}">
                  <a16:creationId xmlns:a16="http://schemas.microsoft.com/office/drawing/2014/main" id="{51F440BF-D24C-8F4A-A3D7-013E84C3D684}"/>
                </a:ext>
              </a:extLst>
            </p:cNvPr>
            <p:cNvSpPr txBox="1"/>
            <p:nvPr/>
          </p:nvSpPr>
          <p:spPr>
            <a:xfrm>
              <a:off x="5757658" y="4293739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sp>
          <p:nvSpPr>
            <p:cNvPr id="1341" name="Oval 1340">
              <a:extLst>
                <a:ext uri="{FF2B5EF4-FFF2-40B4-BE49-F238E27FC236}">
                  <a16:creationId xmlns:a16="http://schemas.microsoft.com/office/drawing/2014/main" id="{1137091E-8A12-AC44-97FD-ECD710140E7F}"/>
                </a:ext>
              </a:extLst>
            </p:cNvPr>
            <p:cNvSpPr/>
            <p:nvPr/>
          </p:nvSpPr>
          <p:spPr>
            <a:xfrm>
              <a:off x="4871930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2" name="Oval 1341">
              <a:extLst>
                <a:ext uri="{FF2B5EF4-FFF2-40B4-BE49-F238E27FC236}">
                  <a16:creationId xmlns:a16="http://schemas.microsoft.com/office/drawing/2014/main" id="{CD2AC997-A2E4-464A-BBCC-945215328408}"/>
                </a:ext>
              </a:extLst>
            </p:cNvPr>
            <p:cNvSpPr/>
            <p:nvPr/>
          </p:nvSpPr>
          <p:spPr>
            <a:xfrm>
              <a:off x="7134054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3" name="Oval 1342">
              <a:extLst>
                <a:ext uri="{FF2B5EF4-FFF2-40B4-BE49-F238E27FC236}">
                  <a16:creationId xmlns:a16="http://schemas.microsoft.com/office/drawing/2014/main" id="{3819AC81-2083-FA48-BD5F-1442419FDB16}"/>
                </a:ext>
              </a:extLst>
            </p:cNvPr>
            <p:cNvSpPr/>
            <p:nvPr/>
          </p:nvSpPr>
          <p:spPr>
            <a:xfrm>
              <a:off x="5331436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4" name="Oval 1343">
              <a:extLst>
                <a:ext uri="{FF2B5EF4-FFF2-40B4-BE49-F238E27FC236}">
                  <a16:creationId xmlns:a16="http://schemas.microsoft.com/office/drawing/2014/main" id="{6CCD8A31-FB83-6646-9374-FE8B7268233D}"/>
                </a:ext>
              </a:extLst>
            </p:cNvPr>
            <p:cNvSpPr/>
            <p:nvPr/>
          </p:nvSpPr>
          <p:spPr>
            <a:xfrm>
              <a:off x="6685502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5" name="Oval 1344">
              <a:extLst>
                <a:ext uri="{FF2B5EF4-FFF2-40B4-BE49-F238E27FC236}">
                  <a16:creationId xmlns:a16="http://schemas.microsoft.com/office/drawing/2014/main" id="{F22446BD-AD48-EA4C-BA35-E89F9FC628F6}"/>
                </a:ext>
              </a:extLst>
            </p:cNvPr>
            <p:cNvSpPr/>
            <p:nvPr/>
          </p:nvSpPr>
          <p:spPr>
            <a:xfrm>
              <a:off x="534731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6" name="Oval 1345">
              <a:extLst>
                <a:ext uri="{FF2B5EF4-FFF2-40B4-BE49-F238E27FC236}">
                  <a16:creationId xmlns:a16="http://schemas.microsoft.com/office/drawing/2014/main" id="{92FD9CF4-68D8-FD49-8D03-4926FC1116F5}"/>
                </a:ext>
              </a:extLst>
            </p:cNvPr>
            <p:cNvSpPr/>
            <p:nvPr/>
          </p:nvSpPr>
          <p:spPr>
            <a:xfrm>
              <a:off x="668024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A836F53F-B183-1B4F-8895-0F579BA96389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47538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>
              <a:extLst>
                <a:ext uri="{FF2B5EF4-FFF2-40B4-BE49-F238E27FC236}">
                  <a16:creationId xmlns:a16="http://schemas.microsoft.com/office/drawing/2014/main" id="{2EF0ADE8-3777-0A47-93C7-8A4D4B6C877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587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A2AC243D-89BE-C847-BF3C-2AC34E702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33818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8BD6A600-CDE9-F14D-BEF2-F72B745C6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78673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>
              <a:extLst>
                <a:ext uri="{FF2B5EF4-FFF2-40B4-BE49-F238E27FC236}">
                  <a16:creationId xmlns:a16="http://schemas.microsoft.com/office/drawing/2014/main" id="{66540AB6-3B1D-3D47-B467-B8775D7C9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453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>
              <a:extLst>
                <a:ext uri="{FF2B5EF4-FFF2-40B4-BE49-F238E27FC236}">
                  <a16:creationId xmlns:a16="http://schemas.microsoft.com/office/drawing/2014/main" id="{FBC31447-4573-7D41-B95F-F67191B35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525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63D818D5-ED36-8C43-8690-0F61A6CB90E1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348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57D7D247-60D0-4741-9CB7-033984D60E0C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80831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5" name="Oval 1354">
              <a:extLst>
                <a:ext uri="{FF2B5EF4-FFF2-40B4-BE49-F238E27FC236}">
                  <a16:creationId xmlns:a16="http://schemas.microsoft.com/office/drawing/2014/main" id="{49A64E24-A9BB-9A4F-9BB3-D277BC824D03}"/>
                </a:ext>
              </a:extLst>
            </p:cNvPr>
            <p:cNvSpPr/>
            <p:nvPr/>
          </p:nvSpPr>
          <p:spPr>
            <a:xfrm>
              <a:off x="6017337" y="400799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56" name="Oval 1355">
              <a:extLst>
                <a:ext uri="{FF2B5EF4-FFF2-40B4-BE49-F238E27FC236}">
                  <a16:creationId xmlns:a16="http://schemas.microsoft.com/office/drawing/2014/main" id="{519A4282-6F0B-954E-B4BF-46A370B988DD}"/>
                </a:ext>
              </a:extLst>
            </p:cNvPr>
            <p:cNvSpPr/>
            <p:nvPr/>
          </p:nvSpPr>
          <p:spPr>
            <a:xfrm>
              <a:off x="6011098" y="6035083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8A2EE1E1-6DFE-C140-9AA8-4C3ADD79924A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139168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6F41A981-36E2-384E-9A3C-03A63826CEEB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679662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Straight Connector 1358">
              <a:extLst>
                <a:ext uri="{FF2B5EF4-FFF2-40B4-BE49-F238E27FC236}">
                  <a16:creationId xmlns:a16="http://schemas.microsoft.com/office/drawing/2014/main" id="{6B6D7FA9-E7B2-C24B-8D31-F2504915C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674404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0" name="Straight Connector 1359">
              <a:extLst>
                <a:ext uri="{FF2B5EF4-FFF2-40B4-BE49-F238E27FC236}">
                  <a16:creationId xmlns:a16="http://schemas.microsoft.com/office/drawing/2014/main" id="{E61D8E33-7E04-CE41-AB1B-B0EBC51D2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1122956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1" name="Straight Connector 1360">
              <a:extLst>
                <a:ext uri="{FF2B5EF4-FFF2-40B4-BE49-F238E27FC236}">
                  <a16:creationId xmlns:a16="http://schemas.microsoft.com/office/drawing/2014/main" id="{96327DF5-17F2-9C4B-9E95-3C2E95FFC0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1121976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Connector 1361">
              <a:extLst>
                <a:ext uri="{FF2B5EF4-FFF2-40B4-BE49-F238E27FC236}">
                  <a16:creationId xmlns:a16="http://schemas.microsoft.com/office/drawing/2014/main" id="{3FC0A5AD-F50D-7049-84B9-9573DDAD78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673424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Connector 1362">
              <a:extLst>
                <a:ext uri="{FF2B5EF4-FFF2-40B4-BE49-F238E27FC236}">
                  <a16:creationId xmlns:a16="http://schemas.microsoft.com/office/drawing/2014/main" id="{C64E0799-AB4B-A645-AA2F-3BDD8D90D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695" y="4367995"/>
              <a:ext cx="680642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Connector 1363">
              <a:extLst>
                <a:ext uri="{FF2B5EF4-FFF2-40B4-BE49-F238E27FC236}">
                  <a16:creationId xmlns:a16="http://schemas.microsoft.com/office/drawing/2014/main" id="{1A781E4C-9CB9-D749-A71B-FE3956423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7189" y="4367995"/>
              <a:ext cx="1140148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5" name="TextBox 1364">
              <a:extLst>
                <a:ext uri="{FF2B5EF4-FFF2-40B4-BE49-F238E27FC236}">
                  <a16:creationId xmlns:a16="http://schemas.microsoft.com/office/drawing/2014/main" id="{4F2477FF-B639-9C49-8535-C445AA4AB2B7}"/>
                </a:ext>
              </a:extLst>
            </p:cNvPr>
            <p:cNvSpPr txBox="1"/>
            <p:nvPr/>
          </p:nvSpPr>
          <p:spPr>
            <a:xfrm>
              <a:off x="5756523" y="5023586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A8D6C7BB-59EB-A74F-B720-93C8FFCF4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365C0C33-8EB8-FA4A-9C20-435D62C68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4647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2F9197BB-0E2D-7645-9590-B35C95A24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181883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27757C86-A1F4-6443-AAB8-EAF689AC5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226738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Straight Connector 1369">
              <a:extLst>
                <a:ext uri="{FF2B5EF4-FFF2-40B4-BE49-F238E27FC236}">
                  <a16:creationId xmlns:a16="http://schemas.microsoft.com/office/drawing/2014/main" id="{52F7A399-0A23-0C46-89C0-BEFF8B0E3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44402B5D-4574-444A-A800-517D686A8393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45424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7348B224-E0A3-DC41-B08A-A49312627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35932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A3BF71CD-8A33-0846-8598-1A6D50B3C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80787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ED7C5A6F-333F-AD43-9188-055CA127C28B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180831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5456D2AA-F6EF-1945-8AA4-CA5733CE4130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34880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4B9108E9-8515-234A-AD55-02359C729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Connector 1376">
              <a:extLst>
                <a:ext uri="{FF2B5EF4-FFF2-40B4-BE49-F238E27FC236}">
                  <a16:creationId xmlns:a16="http://schemas.microsoft.com/office/drawing/2014/main" id="{95060BF3-9EE3-5348-B69C-5C8CCF91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45381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A7E9C26D-D7B5-0B49-BA0B-E02DE6766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54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1566A07B-4797-EB40-B680-E91BFA2C3FA1}"/>
                </a:ext>
              </a:extLst>
            </p:cNvPr>
            <p:cNvCxnSpPr>
              <a:cxnSpLocks/>
            </p:cNvCxnSpPr>
            <p:nvPr/>
          </p:nvCxnSpPr>
          <p:spPr>
            <a:xfrm>
              <a:off x="6870761" y="5015342"/>
              <a:ext cx="44329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Straight Connector 1379">
              <a:extLst>
                <a:ext uri="{FF2B5EF4-FFF2-40B4-BE49-F238E27FC236}">
                  <a16:creationId xmlns:a16="http://schemas.microsoft.com/office/drawing/2014/main" id="{4E1D9A0A-CEE8-FE4B-A9FE-7FC770073BBA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7973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5F91FDB1-A218-5541-88C7-18E3B52E4039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22568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2" name="Straight Arrow Connector 1381">
            <a:extLst>
              <a:ext uri="{FF2B5EF4-FFF2-40B4-BE49-F238E27FC236}">
                <a16:creationId xmlns:a16="http://schemas.microsoft.com/office/drawing/2014/main" id="{15DDE652-C803-DB4F-972D-8FC8F08DAC19}"/>
              </a:ext>
            </a:extLst>
          </p:cNvPr>
          <p:cNvCxnSpPr>
            <a:cxnSpLocks/>
          </p:cNvCxnSpPr>
          <p:nvPr/>
        </p:nvCxnSpPr>
        <p:spPr>
          <a:xfrm rot="5400000">
            <a:off x="6796803" y="907578"/>
            <a:ext cx="6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Straight Arrow Connector 1382">
            <a:extLst>
              <a:ext uri="{FF2B5EF4-FFF2-40B4-BE49-F238E27FC236}">
                <a16:creationId xmlns:a16="http://schemas.microsoft.com/office/drawing/2014/main" id="{4C8B1C68-638B-634F-A8A4-A65FB4FF25FA}"/>
              </a:ext>
            </a:extLst>
          </p:cNvPr>
          <p:cNvCxnSpPr>
            <a:cxnSpLocks/>
          </p:cNvCxnSpPr>
          <p:nvPr/>
        </p:nvCxnSpPr>
        <p:spPr>
          <a:xfrm rot="5400000">
            <a:off x="6178443" y="1123578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Arrow Connector 1383">
            <a:extLst>
              <a:ext uri="{FF2B5EF4-FFF2-40B4-BE49-F238E27FC236}">
                <a16:creationId xmlns:a16="http://schemas.microsoft.com/office/drawing/2014/main" id="{6160F400-A8B1-2A43-B012-78E417369CA1}"/>
              </a:ext>
            </a:extLst>
          </p:cNvPr>
          <p:cNvCxnSpPr>
            <a:cxnSpLocks/>
          </p:cNvCxnSpPr>
          <p:nvPr/>
        </p:nvCxnSpPr>
        <p:spPr>
          <a:xfrm rot="5400000">
            <a:off x="5621553" y="1285578"/>
            <a:ext cx="136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5" name="Group 1384">
            <a:extLst>
              <a:ext uri="{FF2B5EF4-FFF2-40B4-BE49-F238E27FC236}">
                <a16:creationId xmlns:a16="http://schemas.microsoft.com/office/drawing/2014/main" id="{2C1D0A61-9F44-4A49-B910-507B0EE31050}"/>
              </a:ext>
            </a:extLst>
          </p:cNvPr>
          <p:cNvGrpSpPr/>
          <p:nvPr/>
        </p:nvGrpSpPr>
        <p:grpSpPr>
          <a:xfrm rot="5400000" flipV="1">
            <a:off x="7275122" y="2940972"/>
            <a:ext cx="1437866" cy="1314552"/>
            <a:chOff x="4871930" y="3998385"/>
            <a:chExt cx="2627383" cy="2402054"/>
          </a:xfrm>
        </p:grpSpPr>
        <p:sp>
          <p:nvSpPr>
            <p:cNvPr id="1386" name="Oval 1385">
              <a:extLst>
                <a:ext uri="{FF2B5EF4-FFF2-40B4-BE49-F238E27FC236}">
                  <a16:creationId xmlns:a16="http://schemas.microsoft.com/office/drawing/2014/main" id="{BC4DC90E-2041-F746-95E7-4547E750F368}"/>
                </a:ext>
              </a:extLst>
            </p:cNvPr>
            <p:cNvSpPr/>
            <p:nvPr/>
          </p:nvSpPr>
          <p:spPr>
            <a:xfrm>
              <a:off x="5334645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87" name="Oval 1386">
              <a:extLst>
                <a:ext uri="{FF2B5EF4-FFF2-40B4-BE49-F238E27FC236}">
                  <a16:creationId xmlns:a16="http://schemas.microsoft.com/office/drawing/2014/main" id="{24A0288F-F9B6-A845-95B1-6C3DD6B5EDC1}"/>
                </a:ext>
              </a:extLst>
            </p:cNvPr>
            <p:cNvSpPr/>
            <p:nvPr/>
          </p:nvSpPr>
          <p:spPr>
            <a:xfrm>
              <a:off x="6685502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1D255534-34C6-8845-8154-C8FCA90C5573}"/>
                </a:ext>
              </a:extLst>
            </p:cNvPr>
            <p:cNvSpPr/>
            <p:nvPr/>
          </p:nvSpPr>
          <p:spPr>
            <a:xfrm>
              <a:off x="4877189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89" name="Oval 1388">
              <a:extLst>
                <a:ext uri="{FF2B5EF4-FFF2-40B4-BE49-F238E27FC236}">
                  <a16:creationId xmlns:a16="http://schemas.microsoft.com/office/drawing/2014/main" id="{D6A0CC8B-2960-024F-AB24-3DFC2703F1AE}"/>
                </a:ext>
              </a:extLst>
            </p:cNvPr>
            <p:cNvSpPr/>
            <p:nvPr/>
          </p:nvSpPr>
          <p:spPr>
            <a:xfrm>
              <a:off x="7139313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90" name="Oval 1389">
              <a:extLst>
                <a:ext uri="{FF2B5EF4-FFF2-40B4-BE49-F238E27FC236}">
                  <a16:creationId xmlns:a16="http://schemas.microsoft.com/office/drawing/2014/main" id="{F4820673-B96A-A646-A29E-3ADDDA1BD414}"/>
                </a:ext>
              </a:extLst>
            </p:cNvPr>
            <p:cNvSpPr/>
            <p:nvPr/>
          </p:nvSpPr>
          <p:spPr>
            <a:xfrm>
              <a:off x="5336695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91" name="Oval 1390">
              <a:extLst>
                <a:ext uri="{FF2B5EF4-FFF2-40B4-BE49-F238E27FC236}">
                  <a16:creationId xmlns:a16="http://schemas.microsoft.com/office/drawing/2014/main" id="{C02CF0CD-F790-6146-9CD7-A127EA39F315}"/>
                </a:ext>
              </a:extLst>
            </p:cNvPr>
            <p:cNvSpPr/>
            <p:nvPr/>
          </p:nvSpPr>
          <p:spPr>
            <a:xfrm>
              <a:off x="6690761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359F7386-C50A-9243-8F36-2636BF7FD1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45745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269DDA38-F262-7B4E-814B-D250DA072C3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2050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7B4A0A8F-93A6-2D41-A83D-7895B63C797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35611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03AA4716-0E2F-D349-861C-3546D5EB65D0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804668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263EE657-66E9-7949-8029-0D0E544FB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1808313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F3A9255B-2321-DE4C-9A7A-36B00C738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6695" y="4358385"/>
              <a:ext cx="1348807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940F25D6-BD3E-5E44-AB1A-8864EF4049DB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5259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0304C7C2-AD6F-3341-8152-E73A9355352C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453811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0" name="TextBox 1399">
              <a:extLst>
                <a:ext uri="{FF2B5EF4-FFF2-40B4-BE49-F238E27FC236}">
                  <a16:creationId xmlns:a16="http://schemas.microsoft.com/office/drawing/2014/main" id="{C3A84180-21B9-CC45-B521-C34125EA1893}"/>
                </a:ext>
              </a:extLst>
            </p:cNvPr>
            <p:cNvSpPr txBox="1"/>
            <p:nvPr/>
          </p:nvSpPr>
          <p:spPr>
            <a:xfrm>
              <a:off x="5757658" y="4293739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sp>
          <p:nvSpPr>
            <p:cNvPr id="1401" name="Oval 1400">
              <a:extLst>
                <a:ext uri="{FF2B5EF4-FFF2-40B4-BE49-F238E27FC236}">
                  <a16:creationId xmlns:a16="http://schemas.microsoft.com/office/drawing/2014/main" id="{2FEBBF25-375C-BF48-81E8-4B0BF30ED7A4}"/>
                </a:ext>
              </a:extLst>
            </p:cNvPr>
            <p:cNvSpPr/>
            <p:nvPr/>
          </p:nvSpPr>
          <p:spPr>
            <a:xfrm>
              <a:off x="4871930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2" name="Oval 1401">
              <a:extLst>
                <a:ext uri="{FF2B5EF4-FFF2-40B4-BE49-F238E27FC236}">
                  <a16:creationId xmlns:a16="http://schemas.microsoft.com/office/drawing/2014/main" id="{28BEC49C-4CA3-DB4A-A914-FF9494A46561}"/>
                </a:ext>
              </a:extLst>
            </p:cNvPr>
            <p:cNvSpPr/>
            <p:nvPr/>
          </p:nvSpPr>
          <p:spPr>
            <a:xfrm>
              <a:off x="7134054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3" name="Oval 1402">
              <a:extLst>
                <a:ext uri="{FF2B5EF4-FFF2-40B4-BE49-F238E27FC236}">
                  <a16:creationId xmlns:a16="http://schemas.microsoft.com/office/drawing/2014/main" id="{8DA2B0DA-6FF7-6642-A0C0-B68ADB962B25}"/>
                </a:ext>
              </a:extLst>
            </p:cNvPr>
            <p:cNvSpPr/>
            <p:nvPr/>
          </p:nvSpPr>
          <p:spPr>
            <a:xfrm>
              <a:off x="5331436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4" name="Oval 1403">
              <a:extLst>
                <a:ext uri="{FF2B5EF4-FFF2-40B4-BE49-F238E27FC236}">
                  <a16:creationId xmlns:a16="http://schemas.microsoft.com/office/drawing/2014/main" id="{7F71EB2E-3707-3D47-AAE1-179820F226D8}"/>
                </a:ext>
              </a:extLst>
            </p:cNvPr>
            <p:cNvSpPr/>
            <p:nvPr/>
          </p:nvSpPr>
          <p:spPr>
            <a:xfrm>
              <a:off x="6685502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5" name="Oval 1404">
              <a:extLst>
                <a:ext uri="{FF2B5EF4-FFF2-40B4-BE49-F238E27FC236}">
                  <a16:creationId xmlns:a16="http://schemas.microsoft.com/office/drawing/2014/main" id="{34285EBE-3607-0D44-9C70-2EE87B22B159}"/>
                </a:ext>
              </a:extLst>
            </p:cNvPr>
            <p:cNvSpPr/>
            <p:nvPr/>
          </p:nvSpPr>
          <p:spPr>
            <a:xfrm>
              <a:off x="534731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6" name="Oval 1405">
              <a:extLst>
                <a:ext uri="{FF2B5EF4-FFF2-40B4-BE49-F238E27FC236}">
                  <a16:creationId xmlns:a16="http://schemas.microsoft.com/office/drawing/2014/main" id="{64A29B2A-333E-734E-A593-0C76E0A07C37}"/>
                </a:ext>
              </a:extLst>
            </p:cNvPr>
            <p:cNvSpPr/>
            <p:nvPr/>
          </p:nvSpPr>
          <p:spPr>
            <a:xfrm>
              <a:off x="668024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B89722D7-2474-AA49-833E-2B8F264A8661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47538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DDE27FAC-9546-3B43-AAE4-A877EAFEE07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587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F51363AE-7D08-8843-9212-D84EDEC51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33818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652B2114-4E5E-DE47-B60F-E7AE2EF60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78673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4C791E08-7780-4A4A-A6EF-C231B9F02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453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D118113F-401F-354D-A197-7EF5CDC39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525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FAFC3B2D-CD9C-B649-9BF9-0C7BB1DDCEE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348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F2B04567-E87D-6C4E-AC66-8B5EE543996E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80831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5" name="Oval 1414">
              <a:extLst>
                <a:ext uri="{FF2B5EF4-FFF2-40B4-BE49-F238E27FC236}">
                  <a16:creationId xmlns:a16="http://schemas.microsoft.com/office/drawing/2014/main" id="{9999A938-9015-8947-861D-810E5273EF8A}"/>
                </a:ext>
              </a:extLst>
            </p:cNvPr>
            <p:cNvSpPr/>
            <p:nvPr/>
          </p:nvSpPr>
          <p:spPr>
            <a:xfrm>
              <a:off x="6017337" y="400799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16" name="Oval 1415">
              <a:extLst>
                <a:ext uri="{FF2B5EF4-FFF2-40B4-BE49-F238E27FC236}">
                  <a16:creationId xmlns:a16="http://schemas.microsoft.com/office/drawing/2014/main" id="{A493DB07-1A22-054B-B36C-657B3F4C3575}"/>
                </a:ext>
              </a:extLst>
            </p:cNvPr>
            <p:cNvSpPr/>
            <p:nvPr/>
          </p:nvSpPr>
          <p:spPr>
            <a:xfrm>
              <a:off x="6011098" y="6035083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36F834C7-32CB-114B-80F6-4744E488FEEE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139168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90A7419C-77BC-1E48-B82E-4FAAB3F687B6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679662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5F3D4055-5D8D-8649-A9B9-FA5C61EF7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674404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27E10070-244A-964A-954F-F88FB3E37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1122956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AE5EEB85-2F23-8241-9953-DC50641C26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1121976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3B761395-0414-4344-A69E-DD6ECD9EA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673424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7FF37BC4-ECDC-A947-A650-9492CCD1E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695" y="4367995"/>
              <a:ext cx="680642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EAA5A563-6BA6-9B4E-9559-A569114DB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7189" y="4367995"/>
              <a:ext cx="1140148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5" name="TextBox 1424">
              <a:extLst>
                <a:ext uri="{FF2B5EF4-FFF2-40B4-BE49-F238E27FC236}">
                  <a16:creationId xmlns:a16="http://schemas.microsoft.com/office/drawing/2014/main" id="{5640DA6B-C747-8847-9CB1-21A99F38B47C}"/>
                </a:ext>
              </a:extLst>
            </p:cNvPr>
            <p:cNvSpPr txBox="1"/>
            <p:nvPr/>
          </p:nvSpPr>
          <p:spPr>
            <a:xfrm>
              <a:off x="5756523" y="5023586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cxnSp>
          <p:nvCxnSpPr>
            <p:cNvPr id="1426" name="Straight Connector 1425">
              <a:extLst>
                <a:ext uri="{FF2B5EF4-FFF2-40B4-BE49-F238E27FC236}">
                  <a16:creationId xmlns:a16="http://schemas.microsoft.com/office/drawing/2014/main" id="{B8710DDF-612D-B14B-AD7F-EEF907B95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82BDC981-2F7C-7B46-AE9D-8943E967D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4647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Connector 1427">
              <a:extLst>
                <a:ext uri="{FF2B5EF4-FFF2-40B4-BE49-F238E27FC236}">
                  <a16:creationId xmlns:a16="http://schemas.microsoft.com/office/drawing/2014/main" id="{0F00DDF2-7985-5046-8FCF-8A3D537C0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181883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Connector 1428">
              <a:extLst>
                <a:ext uri="{FF2B5EF4-FFF2-40B4-BE49-F238E27FC236}">
                  <a16:creationId xmlns:a16="http://schemas.microsoft.com/office/drawing/2014/main" id="{87AA0F3A-03A0-0D49-A291-3D70165A9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226738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Connector 1429">
              <a:extLst>
                <a:ext uri="{FF2B5EF4-FFF2-40B4-BE49-F238E27FC236}">
                  <a16:creationId xmlns:a16="http://schemas.microsoft.com/office/drawing/2014/main" id="{35828078-3E24-CB40-88EB-F9EB3EE96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Connector 1430">
              <a:extLst>
                <a:ext uri="{FF2B5EF4-FFF2-40B4-BE49-F238E27FC236}">
                  <a16:creationId xmlns:a16="http://schemas.microsoft.com/office/drawing/2014/main" id="{BF57B591-60D0-D94E-981A-8D8D3B72FE96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45424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B2C6EF7E-F393-7546-AFB4-F678BD94F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35932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FA58E8B0-FD9B-364D-9326-DE93A982B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80787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9426E13F-5C30-8045-B6A1-680068A6E407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180831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3E01F0D7-A0C0-FB4D-BDF5-5BF6417828D8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34880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F12473D3-8CD6-4A4F-949F-D3F44B724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2957F098-9518-3240-B810-0C1562C77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45381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3CE88CD2-BAE3-3C48-8C5D-CC879A09C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54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Connector 1438">
              <a:extLst>
                <a:ext uri="{FF2B5EF4-FFF2-40B4-BE49-F238E27FC236}">
                  <a16:creationId xmlns:a16="http://schemas.microsoft.com/office/drawing/2014/main" id="{F71A3180-1EE4-1447-B481-94BA1A88EBFA}"/>
                </a:ext>
              </a:extLst>
            </p:cNvPr>
            <p:cNvCxnSpPr>
              <a:cxnSpLocks/>
            </p:cNvCxnSpPr>
            <p:nvPr/>
          </p:nvCxnSpPr>
          <p:spPr>
            <a:xfrm>
              <a:off x="6870761" y="5015342"/>
              <a:ext cx="44329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7661B8E8-E1EF-2246-B334-B4DD82D945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7973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>
              <a:extLst>
                <a:ext uri="{FF2B5EF4-FFF2-40B4-BE49-F238E27FC236}">
                  <a16:creationId xmlns:a16="http://schemas.microsoft.com/office/drawing/2014/main" id="{6EBD585D-98BB-A145-8F47-F04EA8F6BAFD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22568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2" name="Straight Arrow Connector 1441">
            <a:extLst>
              <a:ext uri="{FF2B5EF4-FFF2-40B4-BE49-F238E27FC236}">
                <a16:creationId xmlns:a16="http://schemas.microsoft.com/office/drawing/2014/main" id="{CBC2866D-E9E5-9743-B44E-F705EE17ED98}"/>
              </a:ext>
            </a:extLst>
          </p:cNvPr>
          <p:cNvCxnSpPr>
            <a:cxnSpLocks/>
          </p:cNvCxnSpPr>
          <p:nvPr/>
        </p:nvCxnSpPr>
        <p:spPr>
          <a:xfrm rot="5400000">
            <a:off x="5546795" y="3175576"/>
            <a:ext cx="31319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Straight Arrow Connector 1442">
            <a:extLst>
              <a:ext uri="{FF2B5EF4-FFF2-40B4-BE49-F238E27FC236}">
                <a16:creationId xmlns:a16="http://schemas.microsoft.com/office/drawing/2014/main" id="{B8C55C6D-2AA8-7445-B910-0734CE282761}"/>
              </a:ext>
            </a:extLst>
          </p:cNvPr>
          <p:cNvCxnSpPr>
            <a:cxnSpLocks/>
          </p:cNvCxnSpPr>
          <p:nvPr/>
        </p:nvCxnSpPr>
        <p:spPr>
          <a:xfrm rot="5400000">
            <a:off x="5357055" y="3373578"/>
            <a:ext cx="27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" name="Straight Arrow Connector 1443">
            <a:extLst>
              <a:ext uri="{FF2B5EF4-FFF2-40B4-BE49-F238E27FC236}">
                <a16:creationId xmlns:a16="http://schemas.microsoft.com/office/drawing/2014/main" id="{5CB0CFBB-6133-5A45-867C-90A55F58E062}"/>
              </a:ext>
            </a:extLst>
          </p:cNvPr>
          <p:cNvCxnSpPr>
            <a:cxnSpLocks/>
          </p:cNvCxnSpPr>
          <p:nvPr/>
        </p:nvCxnSpPr>
        <p:spPr>
          <a:xfrm rot="5400000">
            <a:off x="5107272" y="3535578"/>
            <a:ext cx="24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5" name="Group 1444">
            <a:extLst>
              <a:ext uri="{FF2B5EF4-FFF2-40B4-BE49-F238E27FC236}">
                <a16:creationId xmlns:a16="http://schemas.microsoft.com/office/drawing/2014/main" id="{FD98370A-D0BB-B14C-BA91-0782645D1F3E}"/>
              </a:ext>
            </a:extLst>
          </p:cNvPr>
          <p:cNvGrpSpPr/>
          <p:nvPr/>
        </p:nvGrpSpPr>
        <p:grpSpPr>
          <a:xfrm rot="5400000">
            <a:off x="6927939" y="1101791"/>
            <a:ext cx="413896" cy="646331"/>
            <a:chOff x="4933649" y="3420753"/>
            <a:chExt cx="413896" cy="646331"/>
          </a:xfrm>
        </p:grpSpPr>
        <p:sp>
          <p:nvSpPr>
            <p:cNvPr id="1446" name="Oval 1445">
              <a:extLst>
                <a:ext uri="{FF2B5EF4-FFF2-40B4-BE49-F238E27FC236}">
                  <a16:creationId xmlns:a16="http://schemas.microsoft.com/office/drawing/2014/main" id="{C528415B-264E-D74E-9162-9ED546A2B973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7" name="TextBox 1446">
              <a:extLst>
                <a:ext uri="{FF2B5EF4-FFF2-40B4-BE49-F238E27FC236}">
                  <a16:creationId xmlns:a16="http://schemas.microsoft.com/office/drawing/2014/main" id="{6C0C9405-7892-1F4F-898F-360FD4E4E8B7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448" name="Group 1447">
            <a:extLst>
              <a:ext uri="{FF2B5EF4-FFF2-40B4-BE49-F238E27FC236}">
                <a16:creationId xmlns:a16="http://schemas.microsoft.com/office/drawing/2014/main" id="{C1F5DCDC-BCF8-0946-8441-95F53149010D}"/>
              </a:ext>
            </a:extLst>
          </p:cNvPr>
          <p:cNvGrpSpPr/>
          <p:nvPr/>
        </p:nvGrpSpPr>
        <p:grpSpPr>
          <a:xfrm rot="5400000">
            <a:off x="6534909" y="1510863"/>
            <a:ext cx="413896" cy="646331"/>
            <a:chOff x="4949691" y="3420753"/>
            <a:chExt cx="413896" cy="646331"/>
          </a:xfrm>
        </p:grpSpPr>
        <p:sp>
          <p:nvSpPr>
            <p:cNvPr id="1449" name="Oval 1448">
              <a:extLst>
                <a:ext uri="{FF2B5EF4-FFF2-40B4-BE49-F238E27FC236}">
                  <a16:creationId xmlns:a16="http://schemas.microsoft.com/office/drawing/2014/main" id="{C5ADC145-086B-5F4E-AA4A-03F0BF8CD161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0" name="TextBox 1449">
              <a:extLst>
                <a:ext uri="{FF2B5EF4-FFF2-40B4-BE49-F238E27FC236}">
                  <a16:creationId xmlns:a16="http://schemas.microsoft.com/office/drawing/2014/main" id="{CBDBDB04-166E-254C-809D-58EF20E44AE6}"/>
                </a:ext>
              </a:extLst>
            </p:cNvPr>
            <p:cNvSpPr txBox="1"/>
            <p:nvPr/>
          </p:nvSpPr>
          <p:spPr>
            <a:xfrm>
              <a:off x="4949691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451" name="Group 1450">
            <a:extLst>
              <a:ext uri="{FF2B5EF4-FFF2-40B4-BE49-F238E27FC236}">
                <a16:creationId xmlns:a16="http://schemas.microsoft.com/office/drawing/2014/main" id="{4BB885C3-F6DB-5C49-AE8A-E64175954915}"/>
              </a:ext>
            </a:extLst>
          </p:cNvPr>
          <p:cNvGrpSpPr/>
          <p:nvPr/>
        </p:nvGrpSpPr>
        <p:grpSpPr>
          <a:xfrm rot="5400000">
            <a:off x="6140174" y="1822751"/>
            <a:ext cx="413896" cy="646331"/>
            <a:chOff x="4933649" y="3420753"/>
            <a:chExt cx="413896" cy="646331"/>
          </a:xfrm>
        </p:grpSpPr>
        <p:sp>
          <p:nvSpPr>
            <p:cNvPr id="1452" name="Oval 1451">
              <a:extLst>
                <a:ext uri="{FF2B5EF4-FFF2-40B4-BE49-F238E27FC236}">
                  <a16:creationId xmlns:a16="http://schemas.microsoft.com/office/drawing/2014/main" id="{35FA4060-683A-EB4D-8C3D-3C1B0ECAD6F1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3" name="TextBox 1452">
              <a:extLst>
                <a:ext uri="{FF2B5EF4-FFF2-40B4-BE49-F238E27FC236}">
                  <a16:creationId xmlns:a16="http://schemas.microsoft.com/office/drawing/2014/main" id="{CA19BE1C-9AEF-EF4A-AE0F-352E2CA15274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cxnSp>
        <p:nvCxnSpPr>
          <p:cNvPr id="1454" name="Straight Arrow Connector 1453">
            <a:extLst>
              <a:ext uri="{FF2B5EF4-FFF2-40B4-BE49-F238E27FC236}">
                <a16:creationId xmlns:a16="http://schemas.microsoft.com/office/drawing/2014/main" id="{8312A2FF-1E34-4E44-96AF-1091FE6516E0}"/>
              </a:ext>
            </a:extLst>
          </p:cNvPr>
          <p:cNvCxnSpPr>
            <a:cxnSpLocks/>
          </p:cNvCxnSpPr>
          <p:nvPr/>
        </p:nvCxnSpPr>
        <p:spPr>
          <a:xfrm rot="5400000">
            <a:off x="7476806" y="1242948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Straight Arrow Connector 1454">
            <a:extLst>
              <a:ext uri="{FF2B5EF4-FFF2-40B4-BE49-F238E27FC236}">
                <a16:creationId xmlns:a16="http://schemas.microsoft.com/office/drawing/2014/main" id="{23F72873-B3AD-FD43-99FC-82D8B2679170}"/>
              </a:ext>
            </a:extLst>
          </p:cNvPr>
          <p:cNvCxnSpPr>
            <a:cxnSpLocks/>
          </p:cNvCxnSpPr>
          <p:nvPr/>
        </p:nvCxnSpPr>
        <p:spPr>
          <a:xfrm rot="5400000">
            <a:off x="7296806" y="1422948"/>
            <a:ext cx="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F99FAB66-FC51-E246-B0F5-8057BCB647E2}"/>
              </a:ext>
            </a:extLst>
          </p:cNvPr>
          <p:cNvCxnSpPr>
            <a:cxnSpLocks/>
          </p:cNvCxnSpPr>
          <p:nvPr/>
        </p:nvCxnSpPr>
        <p:spPr>
          <a:xfrm rot="5400000" flipH="1">
            <a:off x="7098806" y="1584948"/>
            <a:ext cx="0" cy="11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Straight Arrow Connector 1456">
            <a:extLst>
              <a:ext uri="{FF2B5EF4-FFF2-40B4-BE49-F238E27FC236}">
                <a16:creationId xmlns:a16="http://schemas.microsoft.com/office/drawing/2014/main" id="{23CBA55D-09B6-0D49-AC87-670CE2AAAE01}"/>
              </a:ext>
            </a:extLst>
          </p:cNvPr>
          <p:cNvCxnSpPr>
            <a:cxnSpLocks/>
          </p:cNvCxnSpPr>
          <p:nvPr/>
        </p:nvCxnSpPr>
        <p:spPr>
          <a:xfrm rot="5400000">
            <a:off x="9022168" y="442613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Straight Arrow Connector 1457">
            <a:extLst>
              <a:ext uri="{FF2B5EF4-FFF2-40B4-BE49-F238E27FC236}">
                <a16:creationId xmlns:a16="http://schemas.microsoft.com/office/drawing/2014/main" id="{F929EE5A-96FD-3A44-B3A2-FC828ECC8234}"/>
              </a:ext>
            </a:extLst>
          </p:cNvPr>
          <p:cNvCxnSpPr>
            <a:cxnSpLocks/>
          </p:cNvCxnSpPr>
          <p:nvPr/>
        </p:nvCxnSpPr>
        <p:spPr>
          <a:xfrm rot="5400000">
            <a:off x="9208471" y="4239341"/>
            <a:ext cx="9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Straight Arrow Connector 1458">
            <a:extLst>
              <a:ext uri="{FF2B5EF4-FFF2-40B4-BE49-F238E27FC236}">
                <a16:creationId xmlns:a16="http://schemas.microsoft.com/office/drawing/2014/main" id="{A70F54BD-8D43-7041-9CA2-9E93B4EAA352}"/>
              </a:ext>
            </a:extLst>
          </p:cNvPr>
          <p:cNvCxnSpPr>
            <a:cxnSpLocks/>
          </p:cNvCxnSpPr>
          <p:nvPr/>
        </p:nvCxnSpPr>
        <p:spPr>
          <a:xfrm rot="5400000">
            <a:off x="9413200" y="4057819"/>
            <a:ext cx="13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0" name="Group 1459">
            <a:extLst>
              <a:ext uri="{FF2B5EF4-FFF2-40B4-BE49-F238E27FC236}">
                <a16:creationId xmlns:a16="http://schemas.microsoft.com/office/drawing/2014/main" id="{6BF7D873-37D8-294A-A6E8-9384F081A53D}"/>
              </a:ext>
            </a:extLst>
          </p:cNvPr>
          <p:cNvGrpSpPr/>
          <p:nvPr/>
        </p:nvGrpSpPr>
        <p:grpSpPr>
          <a:xfrm rot="5400000">
            <a:off x="9888294" y="2950044"/>
            <a:ext cx="413896" cy="646331"/>
            <a:chOff x="4933649" y="3420753"/>
            <a:chExt cx="413896" cy="646331"/>
          </a:xfrm>
        </p:grpSpPr>
        <p:sp>
          <p:nvSpPr>
            <p:cNvPr id="1461" name="Oval 1460">
              <a:extLst>
                <a:ext uri="{FF2B5EF4-FFF2-40B4-BE49-F238E27FC236}">
                  <a16:creationId xmlns:a16="http://schemas.microsoft.com/office/drawing/2014/main" id="{AE353919-5C7B-8546-8294-17A8D891F42E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2" name="TextBox 1461">
              <a:extLst>
                <a:ext uri="{FF2B5EF4-FFF2-40B4-BE49-F238E27FC236}">
                  <a16:creationId xmlns:a16="http://schemas.microsoft.com/office/drawing/2014/main" id="{3EEFAC90-D982-B742-A9A0-7624A3042FC2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463" name="Group 1462">
            <a:extLst>
              <a:ext uri="{FF2B5EF4-FFF2-40B4-BE49-F238E27FC236}">
                <a16:creationId xmlns:a16="http://schemas.microsoft.com/office/drawing/2014/main" id="{1D6D1BF4-4F73-5C4B-A846-D4056857247D}"/>
              </a:ext>
            </a:extLst>
          </p:cNvPr>
          <p:cNvGrpSpPr/>
          <p:nvPr/>
        </p:nvGrpSpPr>
        <p:grpSpPr>
          <a:xfrm rot="5400000">
            <a:off x="9495264" y="3359116"/>
            <a:ext cx="413896" cy="646331"/>
            <a:chOff x="4949691" y="3420753"/>
            <a:chExt cx="413896" cy="646331"/>
          </a:xfrm>
        </p:grpSpPr>
        <p:sp>
          <p:nvSpPr>
            <p:cNvPr id="1464" name="Oval 1463">
              <a:extLst>
                <a:ext uri="{FF2B5EF4-FFF2-40B4-BE49-F238E27FC236}">
                  <a16:creationId xmlns:a16="http://schemas.microsoft.com/office/drawing/2014/main" id="{3C44B5B8-2EF6-C445-92F6-A21591FF0F5D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5" name="TextBox 1464">
              <a:extLst>
                <a:ext uri="{FF2B5EF4-FFF2-40B4-BE49-F238E27FC236}">
                  <a16:creationId xmlns:a16="http://schemas.microsoft.com/office/drawing/2014/main" id="{F994FF5B-6855-454F-8E3D-D442FFDB8EB7}"/>
                </a:ext>
              </a:extLst>
            </p:cNvPr>
            <p:cNvSpPr txBox="1"/>
            <p:nvPr/>
          </p:nvSpPr>
          <p:spPr>
            <a:xfrm>
              <a:off x="4949691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466" name="Group 1465">
            <a:extLst>
              <a:ext uri="{FF2B5EF4-FFF2-40B4-BE49-F238E27FC236}">
                <a16:creationId xmlns:a16="http://schemas.microsoft.com/office/drawing/2014/main" id="{281FC6D9-26B0-0146-A41F-82A230C1A016}"/>
              </a:ext>
            </a:extLst>
          </p:cNvPr>
          <p:cNvGrpSpPr/>
          <p:nvPr/>
        </p:nvGrpSpPr>
        <p:grpSpPr>
          <a:xfrm rot="5400000">
            <a:off x="9100529" y="3671004"/>
            <a:ext cx="413896" cy="646331"/>
            <a:chOff x="4933649" y="3420753"/>
            <a:chExt cx="413896" cy="646331"/>
          </a:xfrm>
        </p:grpSpPr>
        <p:sp>
          <p:nvSpPr>
            <p:cNvPr id="1467" name="Oval 1466">
              <a:extLst>
                <a:ext uri="{FF2B5EF4-FFF2-40B4-BE49-F238E27FC236}">
                  <a16:creationId xmlns:a16="http://schemas.microsoft.com/office/drawing/2014/main" id="{DEE2DDA7-7BF9-D44E-9332-64F12C1F1E1F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8" name="TextBox 1467">
              <a:extLst>
                <a:ext uri="{FF2B5EF4-FFF2-40B4-BE49-F238E27FC236}">
                  <a16:creationId xmlns:a16="http://schemas.microsoft.com/office/drawing/2014/main" id="{63E54912-B482-2947-96B4-C58CAF90F0CB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cxnSp>
        <p:nvCxnSpPr>
          <p:cNvPr id="1469" name="Straight Arrow Connector 1468">
            <a:extLst>
              <a:ext uri="{FF2B5EF4-FFF2-40B4-BE49-F238E27FC236}">
                <a16:creationId xmlns:a16="http://schemas.microsoft.com/office/drawing/2014/main" id="{8CF2FB65-7909-F340-82F6-0D754653855D}"/>
              </a:ext>
            </a:extLst>
          </p:cNvPr>
          <p:cNvCxnSpPr>
            <a:cxnSpLocks/>
          </p:cNvCxnSpPr>
          <p:nvPr/>
        </p:nvCxnSpPr>
        <p:spPr>
          <a:xfrm rot="5400000">
            <a:off x="8835607" y="1848545"/>
            <a:ext cx="24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>
            <a:extLst>
              <a:ext uri="{FF2B5EF4-FFF2-40B4-BE49-F238E27FC236}">
                <a16:creationId xmlns:a16="http://schemas.microsoft.com/office/drawing/2014/main" id="{0260FCDC-9E99-BF4A-B6B7-5E34DD9A0A24}"/>
              </a:ext>
            </a:extLst>
          </p:cNvPr>
          <p:cNvCxnSpPr>
            <a:cxnSpLocks/>
          </p:cNvCxnSpPr>
          <p:nvPr/>
        </p:nvCxnSpPr>
        <p:spPr>
          <a:xfrm rot="5400000">
            <a:off x="7689627" y="2208545"/>
            <a:ext cx="316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Straight Arrow Connector 1470">
            <a:extLst>
              <a:ext uri="{FF2B5EF4-FFF2-40B4-BE49-F238E27FC236}">
                <a16:creationId xmlns:a16="http://schemas.microsoft.com/office/drawing/2014/main" id="{27AE3383-6C1B-2C46-AA28-5D13137C8280}"/>
              </a:ext>
            </a:extLst>
          </p:cNvPr>
          <p:cNvCxnSpPr>
            <a:cxnSpLocks/>
          </p:cNvCxnSpPr>
          <p:nvPr/>
        </p:nvCxnSpPr>
        <p:spPr>
          <a:xfrm rot="5400000">
            <a:off x="8254471" y="2046545"/>
            <a:ext cx="284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Straight Arrow Connector 1471">
            <a:extLst>
              <a:ext uri="{FF2B5EF4-FFF2-40B4-BE49-F238E27FC236}">
                <a16:creationId xmlns:a16="http://schemas.microsoft.com/office/drawing/2014/main" id="{1316715C-F929-1441-A5CA-92622FAFBC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524" y="2670631"/>
            <a:ext cx="0" cy="11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E7203873-C85F-A040-A6A4-0CBCE2CE0C1B}"/>
              </a:ext>
            </a:extLst>
          </p:cNvPr>
          <p:cNvCxnSpPr>
            <a:cxnSpLocks/>
          </p:cNvCxnSpPr>
          <p:nvPr/>
        </p:nvCxnSpPr>
        <p:spPr>
          <a:xfrm rot="5400000" flipV="1">
            <a:off x="9084803" y="3226333"/>
            <a:ext cx="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traight Arrow Connector 1473">
            <a:extLst>
              <a:ext uri="{FF2B5EF4-FFF2-40B4-BE49-F238E27FC236}">
                <a16:creationId xmlns:a16="http://schemas.microsoft.com/office/drawing/2014/main" id="{B4955FA2-20BB-4E45-A398-416A9540BABB}"/>
              </a:ext>
            </a:extLst>
          </p:cNvPr>
          <p:cNvCxnSpPr>
            <a:cxnSpLocks/>
          </p:cNvCxnSpPr>
          <p:nvPr/>
        </p:nvCxnSpPr>
        <p:spPr>
          <a:xfrm rot="5400000" flipV="1">
            <a:off x="8866915" y="3765612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Straight Arrow Connector 1474">
            <a:extLst>
              <a:ext uri="{FF2B5EF4-FFF2-40B4-BE49-F238E27FC236}">
                <a16:creationId xmlns:a16="http://schemas.microsoft.com/office/drawing/2014/main" id="{F40C7B81-E579-A74D-AAB2-CCB0F0090886}"/>
              </a:ext>
            </a:extLst>
          </p:cNvPr>
          <p:cNvCxnSpPr>
            <a:cxnSpLocks/>
          </p:cNvCxnSpPr>
          <p:nvPr/>
        </p:nvCxnSpPr>
        <p:spPr>
          <a:xfrm rot="5400000" flipH="1">
            <a:off x="9539290" y="926969"/>
            <a:ext cx="0" cy="1044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Arrow Connector 1475">
            <a:extLst>
              <a:ext uri="{FF2B5EF4-FFF2-40B4-BE49-F238E27FC236}">
                <a16:creationId xmlns:a16="http://schemas.microsoft.com/office/drawing/2014/main" id="{56A927A2-DC6F-B547-B6E9-9CBA133A1F02}"/>
              </a:ext>
            </a:extLst>
          </p:cNvPr>
          <p:cNvCxnSpPr>
            <a:cxnSpLocks/>
          </p:cNvCxnSpPr>
          <p:nvPr/>
        </p:nvCxnSpPr>
        <p:spPr>
          <a:xfrm rot="5400000" flipH="1">
            <a:off x="9352082" y="1476948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Straight Arrow Connector 1476">
            <a:extLst>
              <a:ext uri="{FF2B5EF4-FFF2-40B4-BE49-F238E27FC236}">
                <a16:creationId xmlns:a16="http://schemas.microsoft.com/office/drawing/2014/main" id="{AF46B39B-6E66-884A-9430-AA2E41F77453}"/>
              </a:ext>
            </a:extLst>
          </p:cNvPr>
          <p:cNvCxnSpPr>
            <a:cxnSpLocks/>
          </p:cNvCxnSpPr>
          <p:nvPr/>
        </p:nvCxnSpPr>
        <p:spPr>
          <a:xfrm rot="5400000" flipH="1">
            <a:off x="9136125" y="2034948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Straight Arrow Connector 1477">
            <a:extLst>
              <a:ext uri="{FF2B5EF4-FFF2-40B4-BE49-F238E27FC236}">
                <a16:creationId xmlns:a16="http://schemas.microsoft.com/office/drawing/2014/main" id="{03CABBD8-D0B4-394A-AEA5-5077D6300765}"/>
              </a:ext>
            </a:extLst>
          </p:cNvPr>
          <p:cNvCxnSpPr>
            <a:cxnSpLocks/>
          </p:cNvCxnSpPr>
          <p:nvPr/>
        </p:nvCxnSpPr>
        <p:spPr>
          <a:xfrm rot="5400000" flipV="1">
            <a:off x="6819564" y="3459612"/>
            <a:ext cx="0" cy="1008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61891CCA-65AD-6043-B442-7E6EBE678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7034881" y="3301441"/>
            <a:ext cx="0" cy="612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Straight Arrow Connector 1479">
            <a:extLst>
              <a:ext uri="{FF2B5EF4-FFF2-40B4-BE49-F238E27FC236}">
                <a16:creationId xmlns:a16="http://schemas.microsoft.com/office/drawing/2014/main" id="{199A62E5-D4A4-014A-8390-71391E1758DB}"/>
              </a:ext>
            </a:extLst>
          </p:cNvPr>
          <p:cNvCxnSpPr>
            <a:cxnSpLocks/>
          </p:cNvCxnSpPr>
          <p:nvPr/>
        </p:nvCxnSpPr>
        <p:spPr>
          <a:xfrm rot="5400000" flipV="1">
            <a:off x="7221044" y="3114568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1" name="Rectangle 1480">
            <a:extLst>
              <a:ext uri="{FF2B5EF4-FFF2-40B4-BE49-F238E27FC236}">
                <a16:creationId xmlns:a16="http://schemas.microsoft.com/office/drawing/2014/main" id="{DD9866E4-8A05-C44C-ADBB-EB2A2959B4D4}"/>
              </a:ext>
            </a:extLst>
          </p:cNvPr>
          <p:cNvSpPr/>
          <p:nvPr/>
        </p:nvSpPr>
        <p:spPr>
          <a:xfrm>
            <a:off x="3397814" y="3534233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2" name="Rectangle 1481">
            <a:extLst>
              <a:ext uri="{FF2B5EF4-FFF2-40B4-BE49-F238E27FC236}">
                <a16:creationId xmlns:a16="http://schemas.microsoft.com/office/drawing/2014/main" id="{7EE3F3A4-7E2E-324A-8981-524B4CE10D6C}"/>
              </a:ext>
            </a:extLst>
          </p:cNvPr>
          <p:cNvSpPr/>
          <p:nvPr/>
        </p:nvSpPr>
        <p:spPr>
          <a:xfrm>
            <a:off x="1110645" y="3549890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3" name="TextBox 1482">
            <a:extLst>
              <a:ext uri="{FF2B5EF4-FFF2-40B4-BE49-F238E27FC236}">
                <a16:creationId xmlns:a16="http://schemas.microsoft.com/office/drawing/2014/main" id="{C5C65727-ED14-774E-B38B-7D01123B41FA}"/>
              </a:ext>
            </a:extLst>
          </p:cNvPr>
          <p:cNvSpPr txBox="1"/>
          <p:nvPr/>
        </p:nvSpPr>
        <p:spPr>
          <a:xfrm>
            <a:off x="1640070" y="3490678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</a:t>
            </a:r>
            <a:endParaRPr lang="de-DE" sz="2800" baseline="-25000" dirty="0"/>
          </a:p>
        </p:txBody>
      </p:sp>
      <p:sp>
        <p:nvSpPr>
          <p:cNvPr id="1484" name="TextBox 1483">
            <a:extLst>
              <a:ext uri="{FF2B5EF4-FFF2-40B4-BE49-F238E27FC236}">
                <a16:creationId xmlns:a16="http://schemas.microsoft.com/office/drawing/2014/main" id="{8FB5E1C3-3452-C34F-8798-0EAE962A483C}"/>
              </a:ext>
            </a:extLst>
          </p:cNvPr>
          <p:cNvSpPr txBox="1"/>
          <p:nvPr/>
        </p:nvSpPr>
        <p:spPr>
          <a:xfrm>
            <a:off x="3909792" y="3492249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</a:t>
            </a:r>
            <a:endParaRPr lang="de-DE" sz="2800" baseline="-25000" dirty="0"/>
          </a:p>
        </p:txBody>
      </p:sp>
      <p:sp>
        <p:nvSpPr>
          <p:cNvPr id="1485" name="TextBox 1484">
            <a:extLst>
              <a:ext uri="{FF2B5EF4-FFF2-40B4-BE49-F238E27FC236}">
                <a16:creationId xmlns:a16="http://schemas.microsoft.com/office/drawing/2014/main" id="{121BE68E-3932-3242-83DF-B32AAF5CCCED}"/>
              </a:ext>
            </a:extLst>
          </p:cNvPr>
          <p:cNvSpPr txBox="1"/>
          <p:nvPr/>
        </p:nvSpPr>
        <p:spPr>
          <a:xfrm>
            <a:off x="4067473" y="349149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pic>
        <p:nvPicPr>
          <p:cNvPr id="1486" name="Picture 1485">
            <a:extLst>
              <a:ext uri="{FF2B5EF4-FFF2-40B4-BE49-F238E27FC236}">
                <a16:creationId xmlns:a16="http://schemas.microsoft.com/office/drawing/2014/main" id="{D806D518-B36E-C14B-9AC3-2A94E0CE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3"/>
          <a:stretch/>
        </p:blipFill>
        <p:spPr>
          <a:xfrm>
            <a:off x="4350684" y="6050463"/>
            <a:ext cx="1996864" cy="1942355"/>
          </a:xfrm>
          <a:prstGeom prst="rect">
            <a:avLst/>
          </a:prstGeom>
        </p:spPr>
      </p:pic>
      <p:pic>
        <p:nvPicPr>
          <p:cNvPr id="1487" name="Picture 1486">
            <a:extLst>
              <a:ext uri="{FF2B5EF4-FFF2-40B4-BE49-F238E27FC236}">
                <a16:creationId xmlns:a16="http://schemas.microsoft.com/office/drawing/2014/main" id="{E46C4E44-8E77-0C4D-BA65-33A5F004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7"/>
          <a:stretch/>
        </p:blipFill>
        <p:spPr>
          <a:xfrm>
            <a:off x="214055" y="6054238"/>
            <a:ext cx="1974634" cy="1945909"/>
          </a:xfrm>
          <a:prstGeom prst="rect">
            <a:avLst/>
          </a:prstGeom>
        </p:spPr>
      </p:pic>
      <p:sp>
        <p:nvSpPr>
          <p:cNvPr id="1488" name="Freeform 1487">
            <a:extLst>
              <a:ext uri="{FF2B5EF4-FFF2-40B4-BE49-F238E27FC236}">
                <a16:creationId xmlns:a16="http://schemas.microsoft.com/office/drawing/2014/main" id="{9632D8B2-6D76-3846-8479-BA1DAF1B0083}"/>
              </a:ext>
            </a:extLst>
          </p:cNvPr>
          <p:cNvSpPr/>
          <p:nvPr/>
        </p:nvSpPr>
        <p:spPr>
          <a:xfrm>
            <a:off x="1608667" y="8441230"/>
            <a:ext cx="3691466" cy="446813"/>
          </a:xfrm>
          <a:custGeom>
            <a:avLst/>
            <a:gdLst>
              <a:gd name="connsiteX0" fmla="*/ 0 w 3691466"/>
              <a:gd name="connsiteY0" fmla="*/ 406429 h 446813"/>
              <a:gd name="connsiteX1" fmla="*/ 321733 w 3691466"/>
              <a:gd name="connsiteY1" fmla="*/ 33896 h 446813"/>
              <a:gd name="connsiteX2" fmla="*/ 575733 w 3691466"/>
              <a:gd name="connsiteY2" fmla="*/ 169363 h 446813"/>
              <a:gd name="connsiteX3" fmla="*/ 728133 w 3691466"/>
              <a:gd name="connsiteY3" fmla="*/ 84696 h 446813"/>
              <a:gd name="connsiteX4" fmla="*/ 948266 w 3691466"/>
              <a:gd name="connsiteY4" fmla="*/ 406429 h 446813"/>
              <a:gd name="connsiteX5" fmla="*/ 1236133 w 3691466"/>
              <a:gd name="connsiteY5" fmla="*/ 440296 h 446813"/>
              <a:gd name="connsiteX6" fmla="*/ 1591733 w 3691466"/>
              <a:gd name="connsiteY6" fmla="*/ 440296 h 446813"/>
              <a:gd name="connsiteX7" fmla="*/ 2015066 w 3691466"/>
              <a:gd name="connsiteY7" fmla="*/ 372563 h 446813"/>
              <a:gd name="connsiteX8" fmla="*/ 2726266 w 3691466"/>
              <a:gd name="connsiteY8" fmla="*/ 440296 h 446813"/>
              <a:gd name="connsiteX9" fmla="*/ 2946400 w 3691466"/>
              <a:gd name="connsiteY9" fmla="*/ 270963 h 446813"/>
              <a:gd name="connsiteX10" fmla="*/ 3064933 w 3691466"/>
              <a:gd name="connsiteY10" fmla="*/ 29 h 446813"/>
              <a:gd name="connsiteX11" fmla="*/ 3200400 w 3691466"/>
              <a:gd name="connsiteY11" fmla="*/ 287896 h 446813"/>
              <a:gd name="connsiteX12" fmla="*/ 3251200 w 3691466"/>
              <a:gd name="connsiteY12" fmla="*/ 152429 h 446813"/>
              <a:gd name="connsiteX13" fmla="*/ 3335866 w 3691466"/>
              <a:gd name="connsiteY13" fmla="*/ 406429 h 446813"/>
              <a:gd name="connsiteX14" fmla="*/ 3420533 w 3691466"/>
              <a:gd name="connsiteY14" fmla="*/ 423363 h 446813"/>
              <a:gd name="connsiteX15" fmla="*/ 3691466 w 3691466"/>
              <a:gd name="connsiteY15" fmla="*/ 423363 h 446813"/>
              <a:gd name="connsiteX16" fmla="*/ 3691466 w 3691466"/>
              <a:gd name="connsiteY16" fmla="*/ 423363 h 446813"/>
              <a:gd name="connsiteX17" fmla="*/ 3691466 w 3691466"/>
              <a:gd name="connsiteY17" fmla="*/ 423363 h 4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91466" h="446813">
                <a:moveTo>
                  <a:pt x="0" y="406429"/>
                </a:moveTo>
                <a:cubicBezTo>
                  <a:pt x="112889" y="239918"/>
                  <a:pt x="225778" y="73407"/>
                  <a:pt x="321733" y="33896"/>
                </a:cubicBezTo>
                <a:cubicBezTo>
                  <a:pt x="417688" y="-5615"/>
                  <a:pt x="508000" y="160896"/>
                  <a:pt x="575733" y="169363"/>
                </a:cubicBezTo>
                <a:cubicBezTo>
                  <a:pt x="643466" y="177830"/>
                  <a:pt x="666044" y="45185"/>
                  <a:pt x="728133" y="84696"/>
                </a:cubicBezTo>
                <a:cubicBezTo>
                  <a:pt x="790222" y="124207"/>
                  <a:pt x="863599" y="347162"/>
                  <a:pt x="948266" y="406429"/>
                </a:cubicBezTo>
                <a:cubicBezTo>
                  <a:pt x="1032933" y="465696"/>
                  <a:pt x="1128889" y="434652"/>
                  <a:pt x="1236133" y="440296"/>
                </a:cubicBezTo>
                <a:cubicBezTo>
                  <a:pt x="1343377" y="445940"/>
                  <a:pt x="1461911" y="451585"/>
                  <a:pt x="1591733" y="440296"/>
                </a:cubicBezTo>
                <a:cubicBezTo>
                  <a:pt x="1721555" y="429007"/>
                  <a:pt x="1825977" y="372563"/>
                  <a:pt x="2015066" y="372563"/>
                </a:cubicBezTo>
                <a:cubicBezTo>
                  <a:pt x="2204155" y="372563"/>
                  <a:pt x="2571044" y="457229"/>
                  <a:pt x="2726266" y="440296"/>
                </a:cubicBezTo>
                <a:cubicBezTo>
                  <a:pt x="2881488" y="423363"/>
                  <a:pt x="2889955" y="344341"/>
                  <a:pt x="2946400" y="270963"/>
                </a:cubicBezTo>
                <a:cubicBezTo>
                  <a:pt x="3002845" y="197585"/>
                  <a:pt x="3022600" y="-2793"/>
                  <a:pt x="3064933" y="29"/>
                </a:cubicBezTo>
                <a:cubicBezTo>
                  <a:pt x="3107266" y="2851"/>
                  <a:pt x="3169356" y="262496"/>
                  <a:pt x="3200400" y="287896"/>
                </a:cubicBezTo>
                <a:cubicBezTo>
                  <a:pt x="3231444" y="313296"/>
                  <a:pt x="3228622" y="132673"/>
                  <a:pt x="3251200" y="152429"/>
                </a:cubicBezTo>
                <a:cubicBezTo>
                  <a:pt x="3273778" y="172184"/>
                  <a:pt x="3307644" y="361273"/>
                  <a:pt x="3335866" y="406429"/>
                </a:cubicBezTo>
                <a:cubicBezTo>
                  <a:pt x="3364088" y="451585"/>
                  <a:pt x="3361267" y="420541"/>
                  <a:pt x="3420533" y="423363"/>
                </a:cubicBezTo>
                <a:cubicBezTo>
                  <a:pt x="3479799" y="426185"/>
                  <a:pt x="3691466" y="423363"/>
                  <a:pt x="3691466" y="423363"/>
                </a:cubicBezTo>
                <a:lnTo>
                  <a:pt x="3691466" y="423363"/>
                </a:lnTo>
                <a:lnTo>
                  <a:pt x="3691466" y="423363"/>
                </a:lnTo>
              </a:path>
            </a:pathLst>
          </a:custGeom>
          <a:solidFill>
            <a:schemeClr val="accent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EBBDFBC1-6E2B-004D-BF28-F5934DE91F6B}"/>
              </a:ext>
            </a:extLst>
          </p:cNvPr>
          <p:cNvCxnSpPr>
            <a:cxnSpLocks/>
          </p:cNvCxnSpPr>
          <p:nvPr/>
        </p:nvCxnSpPr>
        <p:spPr>
          <a:xfrm flipV="1">
            <a:off x="960369" y="8871110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5E53889D-9C7C-BA4E-81E5-760CAB2574E9}"/>
              </a:ext>
            </a:extLst>
          </p:cNvPr>
          <p:cNvSpPr txBox="1"/>
          <p:nvPr/>
        </p:nvSpPr>
        <p:spPr>
          <a:xfrm>
            <a:off x="992330" y="8815603"/>
            <a:ext cx="4231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Boltzmann </a:t>
            </a:r>
            <a:r>
              <a:rPr lang="de-DE" sz="2800" dirty="0" err="1"/>
              <a:t>distribution</a:t>
            </a:r>
            <a:r>
              <a:rPr lang="de-DE" sz="2800" dirty="0"/>
              <a:t> </a:t>
            </a:r>
            <a:r>
              <a:rPr lang="de-DE" sz="2800" dirty="0" err="1"/>
              <a:t>e</a:t>
            </a:r>
            <a:r>
              <a:rPr lang="de-DE" sz="2800" baseline="30000" dirty="0" err="1"/>
              <a:t>-u</a:t>
            </a:r>
            <a:r>
              <a:rPr lang="de-DE" sz="2800" baseline="30000" dirty="0"/>
              <a:t>(x)</a:t>
            </a:r>
          </a:p>
        </p:txBody>
      </p:sp>
      <p:sp>
        <p:nvSpPr>
          <p:cNvPr id="1491" name="Down Arrow 1490">
            <a:extLst>
              <a:ext uri="{FF2B5EF4-FFF2-40B4-BE49-F238E27FC236}">
                <a16:creationId xmlns:a16="http://schemas.microsoft.com/office/drawing/2014/main" id="{34DE86EB-0407-AE45-84E7-CD0D9C8162AB}"/>
              </a:ext>
            </a:extLst>
          </p:cNvPr>
          <p:cNvSpPr/>
          <p:nvPr/>
        </p:nvSpPr>
        <p:spPr>
          <a:xfrm>
            <a:off x="2213180" y="6526029"/>
            <a:ext cx="2102515" cy="995021"/>
          </a:xfrm>
          <a:prstGeom prst="downArrow">
            <a:avLst>
              <a:gd name="adj1" fmla="val 80098"/>
              <a:gd name="adj2" fmla="val 45579"/>
            </a:avLst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D70EC919-CB49-4B4B-9B3B-0479E10F12E0}"/>
              </a:ext>
            </a:extLst>
          </p:cNvPr>
          <p:cNvCxnSpPr/>
          <p:nvPr/>
        </p:nvCxnSpPr>
        <p:spPr>
          <a:xfrm>
            <a:off x="2045973" y="5878415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297D3339-F591-DF4F-835D-92B5C5A70A29}"/>
              </a:ext>
            </a:extLst>
          </p:cNvPr>
          <p:cNvCxnSpPr>
            <a:cxnSpLocks/>
          </p:cNvCxnSpPr>
          <p:nvPr/>
        </p:nvCxnSpPr>
        <p:spPr>
          <a:xfrm>
            <a:off x="2045973" y="7992818"/>
            <a:ext cx="0" cy="483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F3B778A2-D1C3-4441-AADD-C7E30E2D44ED}"/>
              </a:ext>
            </a:extLst>
          </p:cNvPr>
          <p:cNvCxnSpPr/>
          <p:nvPr/>
        </p:nvCxnSpPr>
        <p:spPr>
          <a:xfrm>
            <a:off x="4700273" y="5867504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Straight Connector 1494">
            <a:extLst>
              <a:ext uri="{FF2B5EF4-FFF2-40B4-BE49-F238E27FC236}">
                <a16:creationId xmlns:a16="http://schemas.microsoft.com/office/drawing/2014/main" id="{D0A94152-D661-DF46-A743-6DE02B682DF9}"/>
              </a:ext>
            </a:extLst>
          </p:cNvPr>
          <p:cNvCxnSpPr>
            <a:cxnSpLocks/>
          </p:cNvCxnSpPr>
          <p:nvPr/>
        </p:nvCxnSpPr>
        <p:spPr>
          <a:xfrm>
            <a:off x="4700273" y="7981907"/>
            <a:ext cx="0" cy="483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" name="TextBox 1495">
            <a:extLst>
              <a:ext uri="{FF2B5EF4-FFF2-40B4-BE49-F238E27FC236}">
                <a16:creationId xmlns:a16="http://schemas.microsoft.com/office/drawing/2014/main" id="{18747231-B472-B247-B4F8-74832D8FA438}"/>
              </a:ext>
            </a:extLst>
          </p:cNvPr>
          <p:cNvSpPr txBox="1"/>
          <p:nvPr/>
        </p:nvSpPr>
        <p:spPr>
          <a:xfrm>
            <a:off x="2662439" y="613793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Z</a:t>
            </a:r>
            <a:r>
              <a:rPr lang="de-DE" sz="2800" dirty="0"/>
              <a:t>(</a:t>
            </a:r>
            <a:r>
              <a:rPr lang="de-DE" sz="2800" dirty="0" err="1"/>
              <a:t>z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  <p:sp>
        <p:nvSpPr>
          <p:cNvPr id="1497" name="TextBox 1496">
            <a:extLst>
              <a:ext uri="{FF2B5EF4-FFF2-40B4-BE49-F238E27FC236}">
                <a16:creationId xmlns:a16="http://schemas.microsoft.com/office/drawing/2014/main" id="{5337F01A-9449-9B44-9500-E55900053BD8}"/>
              </a:ext>
            </a:extLst>
          </p:cNvPr>
          <p:cNvSpPr txBox="1"/>
          <p:nvPr/>
        </p:nvSpPr>
        <p:spPr>
          <a:xfrm>
            <a:off x="-44169" y="4998780"/>
            <a:ext cx="1979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de-DE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distribution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8" name="TextBox 1497">
            <a:extLst>
              <a:ext uri="{FF2B5EF4-FFF2-40B4-BE49-F238E27FC236}">
                <a16:creationId xmlns:a16="http://schemas.microsoft.com/office/drawing/2014/main" id="{7E8F85BE-5439-0E49-B5B3-01E010BA76A2}"/>
              </a:ext>
            </a:extLst>
          </p:cNvPr>
          <p:cNvSpPr txBox="1"/>
          <p:nvPr/>
        </p:nvSpPr>
        <p:spPr>
          <a:xfrm>
            <a:off x="2386481" y="6547823"/>
            <a:ext cx="1743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3. Re-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weight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80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66</cp:revision>
  <cp:lastPrinted>2018-11-11T18:39:59Z</cp:lastPrinted>
  <dcterms:created xsi:type="dcterms:W3CDTF">2018-07-21T14:51:58Z</dcterms:created>
  <dcterms:modified xsi:type="dcterms:W3CDTF">2018-11-15T16:42:23Z</dcterms:modified>
</cp:coreProperties>
</file>