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8099425" cy="5040313"/>
  <p:notesSz cx="6858000" cy="9144000"/>
  <p:defaultTextStyle>
    <a:defPPr>
      <a:defRPr lang="de-DE"/>
    </a:defPPr>
    <a:lvl1pPr marL="0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1pPr>
    <a:lvl2pPr marL="302080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2pPr>
    <a:lvl3pPr marL="604160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3pPr>
    <a:lvl4pPr marL="906241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4pPr>
    <a:lvl5pPr marL="1208321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5pPr>
    <a:lvl6pPr marL="1510401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6pPr>
    <a:lvl7pPr marL="1812482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7pPr>
    <a:lvl8pPr marL="2114562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8pPr>
    <a:lvl9pPr marL="2416643" algn="l" defTabSz="604160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/>
    <p:restoredTop sz="94643"/>
  </p:normalViewPr>
  <p:slideViewPr>
    <p:cSldViewPr snapToGrid="0" snapToObjects="1">
      <p:cViewPr varScale="1">
        <p:scale>
          <a:sx n="150" d="100"/>
          <a:sy n="150" d="100"/>
        </p:scale>
        <p:origin x="1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428" y="824885"/>
            <a:ext cx="6074569" cy="1754776"/>
          </a:xfrm>
        </p:spPr>
        <p:txBody>
          <a:bodyPr anchor="b"/>
          <a:lstStyle>
            <a:lvl1pPr algn="ctr">
              <a:defRPr sz="39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2647331"/>
            <a:ext cx="6074569" cy="1216909"/>
          </a:xfrm>
        </p:spPr>
        <p:txBody>
          <a:bodyPr/>
          <a:lstStyle>
            <a:lvl1pPr marL="0" indent="0" algn="ctr">
              <a:buNone/>
              <a:defRPr sz="1594"/>
            </a:lvl1pPr>
            <a:lvl2pPr marL="303718" indent="0" algn="ctr">
              <a:buNone/>
              <a:defRPr sz="1329"/>
            </a:lvl2pPr>
            <a:lvl3pPr marL="607436" indent="0" algn="ctr">
              <a:buNone/>
              <a:defRPr sz="1196"/>
            </a:lvl3pPr>
            <a:lvl4pPr marL="911154" indent="0" algn="ctr">
              <a:buNone/>
              <a:defRPr sz="1063"/>
            </a:lvl4pPr>
            <a:lvl5pPr marL="1214872" indent="0" algn="ctr">
              <a:buNone/>
              <a:defRPr sz="1063"/>
            </a:lvl5pPr>
            <a:lvl6pPr marL="1518590" indent="0" algn="ctr">
              <a:buNone/>
              <a:defRPr sz="1063"/>
            </a:lvl6pPr>
            <a:lvl7pPr marL="1822308" indent="0" algn="ctr">
              <a:buNone/>
              <a:defRPr sz="1063"/>
            </a:lvl7pPr>
            <a:lvl8pPr marL="2126026" indent="0" algn="ctr">
              <a:buNone/>
              <a:defRPr sz="1063"/>
            </a:lvl8pPr>
            <a:lvl9pPr marL="2429744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268350"/>
            <a:ext cx="1746439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5" y="268350"/>
            <a:ext cx="5138073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5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9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1256579"/>
            <a:ext cx="6985754" cy="2096630"/>
          </a:xfrm>
        </p:spPr>
        <p:txBody>
          <a:bodyPr anchor="b"/>
          <a:lstStyle>
            <a:lvl1pPr>
              <a:defRPr sz="39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3373044"/>
            <a:ext cx="6985754" cy="1102568"/>
          </a:xfrm>
        </p:spPr>
        <p:txBody>
          <a:bodyPr/>
          <a:lstStyle>
            <a:lvl1pPr marL="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1pPr>
            <a:lvl2pPr marL="303718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3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15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87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59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308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02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74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28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1341750"/>
            <a:ext cx="344225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1341750"/>
            <a:ext cx="344225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2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268350"/>
            <a:ext cx="6985754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1235577"/>
            <a:ext cx="3426436" cy="605537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718" indent="0">
              <a:buNone/>
              <a:defRPr sz="1329" b="1"/>
            </a:lvl2pPr>
            <a:lvl3pPr marL="607436" indent="0">
              <a:buNone/>
              <a:defRPr sz="1196" b="1"/>
            </a:lvl3pPr>
            <a:lvl4pPr marL="911154" indent="0">
              <a:buNone/>
              <a:defRPr sz="1063" b="1"/>
            </a:lvl4pPr>
            <a:lvl5pPr marL="1214872" indent="0">
              <a:buNone/>
              <a:defRPr sz="1063" b="1"/>
            </a:lvl5pPr>
            <a:lvl6pPr marL="1518590" indent="0">
              <a:buNone/>
              <a:defRPr sz="1063" b="1"/>
            </a:lvl6pPr>
            <a:lvl7pPr marL="1822308" indent="0">
              <a:buNone/>
              <a:defRPr sz="1063" b="1"/>
            </a:lvl7pPr>
            <a:lvl8pPr marL="2126026" indent="0">
              <a:buNone/>
              <a:defRPr sz="1063" b="1"/>
            </a:lvl8pPr>
            <a:lvl9pPr marL="2429744" indent="0">
              <a:buNone/>
              <a:defRPr sz="10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1841114"/>
            <a:ext cx="3426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1235577"/>
            <a:ext cx="3443311" cy="605537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718" indent="0">
              <a:buNone/>
              <a:defRPr sz="1329" b="1"/>
            </a:lvl2pPr>
            <a:lvl3pPr marL="607436" indent="0">
              <a:buNone/>
              <a:defRPr sz="1196" b="1"/>
            </a:lvl3pPr>
            <a:lvl4pPr marL="911154" indent="0">
              <a:buNone/>
              <a:defRPr sz="1063" b="1"/>
            </a:lvl4pPr>
            <a:lvl5pPr marL="1214872" indent="0">
              <a:buNone/>
              <a:defRPr sz="1063" b="1"/>
            </a:lvl5pPr>
            <a:lvl6pPr marL="1518590" indent="0">
              <a:buNone/>
              <a:defRPr sz="1063" b="1"/>
            </a:lvl6pPr>
            <a:lvl7pPr marL="1822308" indent="0">
              <a:buNone/>
              <a:defRPr sz="1063" b="1"/>
            </a:lvl7pPr>
            <a:lvl8pPr marL="2126026" indent="0">
              <a:buNone/>
              <a:defRPr sz="1063" b="1"/>
            </a:lvl8pPr>
            <a:lvl9pPr marL="2429744" indent="0">
              <a:buNone/>
              <a:defRPr sz="10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1841114"/>
            <a:ext cx="3443311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0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5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88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36021"/>
            <a:ext cx="2612275" cy="1176073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725712"/>
            <a:ext cx="4100334" cy="3581889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4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512094"/>
            <a:ext cx="2612275" cy="2801341"/>
          </a:xfrm>
        </p:spPr>
        <p:txBody>
          <a:bodyPr/>
          <a:lstStyle>
            <a:lvl1pPr marL="0" indent="0">
              <a:buNone/>
              <a:defRPr sz="1063"/>
            </a:lvl1pPr>
            <a:lvl2pPr marL="303718" indent="0">
              <a:buNone/>
              <a:defRPr sz="930"/>
            </a:lvl2pPr>
            <a:lvl3pPr marL="607436" indent="0">
              <a:buNone/>
              <a:defRPr sz="797"/>
            </a:lvl3pPr>
            <a:lvl4pPr marL="911154" indent="0">
              <a:buNone/>
              <a:defRPr sz="664"/>
            </a:lvl4pPr>
            <a:lvl5pPr marL="1214872" indent="0">
              <a:buNone/>
              <a:defRPr sz="664"/>
            </a:lvl5pPr>
            <a:lvl6pPr marL="1518590" indent="0">
              <a:buNone/>
              <a:defRPr sz="664"/>
            </a:lvl6pPr>
            <a:lvl7pPr marL="1822308" indent="0">
              <a:buNone/>
              <a:defRPr sz="664"/>
            </a:lvl7pPr>
            <a:lvl8pPr marL="2126026" indent="0">
              <a:buNone/>
              <a:defRPr sz="664"/>
            </a:lvl8pPr>
            <a:lvl9pPr marL="2429744" indent="0">
              <a:buNone/>
              <a:defRPr sz="6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3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36021"/>
            <a:ext cx="2612275" cy="1176073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725712"/>
            <a:ext cx="4100334" cy="3581889"/>
          </a:xfrm>
        </p:spPr>
        <p:txBody>
          <a:bodyPr anchor="t"/>
          <a:lstStyle>
            <a:lvl1pPr marL="0" indent="0">
              <a:buNone/>
              <a:defRPr sz="2126"/>
            </a:lvl1pPr>
            <a:lvl2pPr marL="303718" indent="0">
              <a:buNone/>
              <a:defRPr sz="1860"/>
            </a:lvl2pPr>
            <a:lvl3pPr marL="607436" indent="0">
              <a:buNone/>
              <a:defRPr sz="1594"/>
            </a:lvl3pPr>
            <a:lvl4pPr marL="911154" indent="0">
              <a:buNone/>
              <a:defRPr sz="1329"/>
            </a:lvl4pPr>
            <a:lvl5pPr marL="1214872" indent="0">
              <a:buNone/>
              <a:defRPr sz="1329"/>
            </a:lvl5pPr>
            <a:lvl6pPr marL="1518590" indent="0">
              <a:buNone/>
              <a:defRPr sz="1329"/>
            </a:lvl6pPr>
            <a:lvl7pPr marL="1822308" indent="0">
              <a:buNone/>
              <a:defRPr sz="1329"/>
            </a:lvl7pPr>
            <a:lvl8pPr marL="2126026" indent="0">
              <a:buNone/>
              <a:defRPr sz="1329"/>
            </a:lvl8pPr>
            <a:lvl9pPr marL="2429744" indent="0">
              <a:buNone/>
              <a:defRPr sz="13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512094"/>
            <a:ext cx="2612275" cy="2801341"/>
          </a:xfrm>
        </p:spPr>
        <p:txBody>
          <a:bodyPr/>
          <a:lstStyle>
            <a:lvl1pPr marL="0" indent="0">
              <a:buNone/>
              <a:defRPr sz="1063"/>
            </a:lvl1pPr>
            <a:lvl2pPr marL="303718" indent="0">
              <a:buNone/>
              <a:defRPr sz="930"/>
            </a:lvl2pPr>
            <a:lvl3pPr marL="607436" indent="0">
              <a:buNone/>
              <a:defRPr sz="797"/>
            </a:lvl3pPr>
            <a:lvl4pPr marL="911154" indent="0">
              <a:buNone/>
              <a:defRPr sz="664"/>
            </a:lvl4pPr>
            <a:lvl5pPr marL="1214872" indent="0">
              <a:buNone/>
              <a:defRPr sz="664"/>
            </a:lvl5pPr>
            <a:lvl6pPr marL="1518590" indent="0">
              <a:buNone/>
              <a:defRPr sz="664"/>
            </a:lvl6pPr>
            <a:lvl7pPr marL="1822308" indent="0">
              <a:buNone/>
              <a:defRPr sz="664"/>
            </a:lvl7pPr>
            <a:lvl8pPr marL="2126026" indent="0">
              <a:buNone/>
              <a:defRPr sz="664"/>
            </a:lvl8pPr>
            <a:lvl9pPr marL="2429744" indent="0">
              <a:buNone/>
              <a:defRPr sz="6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8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268350"/>
            <a:ext cx="6985754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1341750"/>
            <a:ext cx="6985754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4671624"/>
            <a:ext cx="182237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4671624"/>
            <a:ext cx="273355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4671624"/>
            <a:ext cx="182237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6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07436" rtl="0" eaLnBrk="1" latinLnBrk="0" hangingPunct="1">
        <a:lnSpc>
          <a:spcPct val="90000"/>
        </a:lnSpc>
        <a:spcBef>
          <a:spcPct val="0"/>
        </a:spcBef>
        <a:buNone/>
        <a:defRPr sz="2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59" indent="-151859" algn="l" defTabSz="60743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577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759295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13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731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449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167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7885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603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18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36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154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872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590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308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026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744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410">
            <a:extLst>
              <a:ext uri="{FF2B5EF4-FFF2-40B4-BE49-F238E27FC236}">
                <a16:creationId xmlns:a16="http://schemas.microsoft.com/office/drawing/2014/main" id="{C9956BFA-1C09-944A-9066-D647DF59F3D5}"/>
              </a:ext>
            </a:extLst>
          </p:cNvPr>
          <p:cNvSpPr/>
          <p:nvPr/>
        </p:nvSpPr>
        <p:spPr>
          <a:xfrm rot="16200000">
            <a:off x="1064211" y="1198603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8ECE0026-B2BC-F547-82E4-248298118C55}"/>
              </a:ext>
            </a:extLst>
          </p:cNvPr>
          <p:cNvSpPr/>
          <p:nvPr/>
        </p:nvSpPr>
        <p:spPr>
          <a:xfrm rot="16200000">
            <a:off x="1079868" y="3485772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13" name="Freeform 412">
            <a:extLst>
              <a:ext uri="{FF2B5EF4-FFF2-40B4-BE49-F238E27FC236}">
                <a16:creationId xmlns:a16="http://schemas.microsoft.com/office/drawing/2014/main" id="{3ACD2DEE-1759-EF4F-A6DC-50121BC8DE03}"/>
              </a:ext>
            </a:extLst>
          </p:cNvPr>
          <p:cNvSpPr/>
          <p:nvPr/>
        </p:nvSpPr>
        <p:spPr>
          <a:xfrm rot="16200000">
            <a:off x="-1086426" y="2197078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14" name="Freeform 413">
            <a:extLst>
              <a:ext uri="{FF2B5EF4-FFF2-40B4-BE49-F238E27FC236}">
                <a16:creationId xmlns:a16="http://schemas.microsoft.com/office/drawing/2014/main" id="{BCB7C942-3482-0D47-993C-9F65091168BE}"/>
              </a:ext>
            </a:extLst>
          </p:cNvPr>
          <p:cNvSpPr/>
          <p:nvPr/>
        </p:nvSpPr>
        <p:spPr>
          <a:xfrm rot="16200000">
            <a:off x="3364489" y="1989703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931B066B-4B48-F94B-8EDD-138D7274F049}"/>
              </a:ext>
            </a:extLst>
          </p:cNvPr>
          <p:cNvSpPr/>
          <p:nvPr/>
        </p:nvSpPr>
        <p:spPr>
          <a:xfrm rot="16200000">
            <a:off x="-1166385" y="2278673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D0EC8799-C0CB-024B-B987-B067908B3EB3}"/>
              </a:ext>
            </a:extLst>
          </p:cNvPr>
          <p:cNvSpPr txBox="1"/>
          <p:nvPr/>
        </p:nvSpPr>
        <p:spPr>
          <a:xfrm>
            <a:off x="798983" y="2143236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z</a:t>
            </a:r>
            <a:endParaRPr lang="de-DE" sz="3200" baseline="-25000" dirty="0">
              <a:solidFill>
                <a:schemeClr val="bg1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67CE0DE7-2DDF-2540-93C8-476CF7AF0C2C}"/>
              </a:ext>
            </a:extLst>
          </p:cNvPr>
          <p:cNvSpPr/>
          <p:nvPr/>
        </p:nvSpPr>
        <p:spPr>
          <a:xfrm rot="16200000">
            <a:off x="2008811" y="2284668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ECC8D7BB-6A6F-A64E-BFFF-A6AA2992B7F8}"/>
              </a:ext>
            </a:extLst>
          </p:cNvPr>
          <p:cNvSpPr txBox="1"/>
          <p:nvPr/>
        </p:nvSpPr>
        <p:spPr>
          <a:xfrm>
            <a:off x="3966164" y="214041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x</a:t>
            </a:r>
            <a:endParaRPr lang="de-DE" sz="3200" baseline="-25000" dirty="0">
              <a:solidFill>
                <a:schemeClr val="bg1"/>
              </a:solidFill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8B27D69B-A4E6-9648-A00F-1E874CA6F6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3600" y="2494000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8ABA5A4E-8D76-644F-BAD8-DC8CD9C9B5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497869" y="2535235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DB20CFCC-820F-F445-9157-D10A2A124BF0}"/>
              </a:ext>
            </a:extLst>
          </p:cNvPr>
          <p:cNvSpPr txBox="1"/>
          <p:nvPr/>
        </p:nvSpPr>
        <p:spPr>
          <a:xfrm>
            <a:off x="4483312" y="2180299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p</a:t>
            </a:r>
            <a:r>
              <a:rPr lang="de-DE" sz="2400" baseline="-25000" dirty="0" err="1"/>
              <a:t>X</a:t>
            </a:r>
            <a:r>
              <a:rPr lang="de-DE" sz="2400" dirty="0"/>
              <a:t>(x)</a:t>
            </a:r>
            <a:endParaRPr lang="de-DE" sz="2400" baseline="-25000" dirty="0"/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AC3E681B-1332-2A43-86EA-CF8BE6442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6117" y="3588141"/>
            <a:ext cx="14136" cy="26505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2F6B09F-71BA-E348-8FB9-3C18D1E5DFC2}"/>
              </a:ext>
            </a:extLst>
          </p:cNvPr>
          <p:cNvSpPr txBox="1"/>
          <p:nvPr/>
        </p:nvSpPr>
        <p:spPr>
          <a:xfrm>
            <a:off x="2223859" y="4311334"/>
            <a:ext cx="59984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de-DE" sz="3200" baseline="-25000" dirty="0" err="1">
                <a:solidFill>
                  <a:schemeClr val="accent1">
                    <a:lumMod val="75000"/>
                  </a:schemeClr>
                </a:solidFill>
              </a:rPr>
              <a:t>xz</a:t>
            </a:r>
            <a:endParaRPr lang="de-DE" sz="3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48FFB955-594F-994C-8181-D2EBDB69CD88}"/>
              </a:ext>
            </a:extLst>
          </p:cNvPr>
          <p:cNvCxnSpPr>
            <a:cxnSpLocks/>
          </p:cNvCxnSpPr>
          <p:nvPr/>
        </p:nvCxnSpPr>
        <p:spPr>
          <a:xfrm rot="16200000">
            <a:off x="2569330" y="-1218169"/>
            <a:ext cx="0" cy="2658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61D1DE58-2F16-8441-9E2A-3C0F82F7D363}"/>
              </a:ext>
            </a:extLst>
          </p:cNvPr>
          <p:cNvSpPr txBox="1"/>
          <p:nvPr/>
        </p:nvSpPr>
        <p:spPr>
          <a:xfrm>
            <a:off x="2191413" y="85183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de-DE" sz="32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FB8CE968-89D0-274F-9A2D-21FC854636AA}"/>
              </a:ext>
            </a:extLst>
          </p:cNvPr>
          <p:cNvSpPr txBox="1"/>
          <p:nvPr/>
        </p:nvSpPr>
        <p:spPr>
          <a:xfrm>
            <a:off x="2308643" y="3744955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. . .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28B081F8-8C40-E449-9799-05F149AA5AA0}"/>
              </a:ext>
            </a:extLst>
          </p:cNvPr>
          <p:cNvSpPr txBox="1"/>
          <p:nvPr/>
        </p:nvSpPr>
        <p:spPr>
          <a:xfrm>
            <a:off x="1606650" y="349878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</a:t>
            </a:r>
            <a:r>
              <a:rPr lang="de-DE" sz="2400" baseline="-25000" dirty="0"/>
              <a:t>1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7483D306-243C-6F43-84C0-C3B6306324BF}"/>
              </a:ext>
            </a:extLst>
          </p:cNvPr>
          <p:cNvCxnSpPr>
            <a:cxnSpLocks/>
          </p:cNvCxnSpPr>
          <p:nvPr/>
        </p:nvCxnSpPr>
        <p:spPr>
          <a:xfrm rot="16200000">
            <a:off x="2238115" y="3940798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15509E3C-3027-0A4F-AFA8-325905B653FF}"/>
              </a:ext>
            </a:extLst>
          </p:cNvPr>
          <p:cNvCxnSpPr>
            <a:cxnSpLocks/>
          </p:cNvCxnSpPr>
          <p:nvPr/>
        </p:nvCxnSpPr>
        <p:spPr>
          <a:xfrm rot="16200000">
            <a:off x="2238118" y="324653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0C5B5037-198D-DA44-9D48-1B28D524654B}"/>
              </a:ext>
            </a:extLst>
          </p:cNvPr>
          <p:cNvSpPr txBox="1"/>
          <p:nvPr/>
        </p:nvSpPr>
        <p:spPr>
          <a:xfrm>
            <a:off x="2308645" y="3050696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. . .</a:t>
            </a:r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60ADD756-4607-CD47-A61F-05659B52DCC8}"/>
              </a:ext>
            </a:extLst>
          </p:cNvPr>
          <p:cNvCxnSpPr>
            <a:cxnSpLocks/>
          </p:cNvCxnSpPr>
          <p:nvPr/>
        </p:nvCxnSpPr>
        <p:spPr>
          <a:xfrm rot="16200000">
            <a:off x="3748509" y="3901158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FB0B2028-B3E5-8448-8453-BCC8ABA5E548}"/>
              </a:ext>
            </a:extLst>
          </p:cNvPr>
          <p:cNvCxnSpPr>
            <a:cxnSpLocks/>
          </p:cNvCxnSpPr>
          <p:nvPr/>
        </p:nvCxnSpPr>
        <p:spPr>
          <a:xfrm rot="16200000">
            <a:off x="2949308" y="392386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4C7CC5EB-59E8-3C43-88D2-74A6FBA67102}"/>
              </a:ext>
            </a:extLst>
          </p:cNvPr>
          <p:cNvCxnSpPr>
            <a:cxnSpLocks/>
          </p:cNvCxnSpPr>
          <p:nvPr/>
        </p:nvCxnSpPr>
        <p:spPr>
          <a:xfrm rot="16200000">
            <a:off x="2949311" y="3229598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>
            <a:extLst>
              <a:ext uri="{FF2B5EF4-FFF2-40B4-BE49-F238E27FC236}">
                <a16:creationId xmlns:a16="http://schemas.microsoft.com/office/drawing/2014/main" id="{4FCDCB01-1FEE-5041-B7B6-807AAFFBA8AC}"/>
              </a:ext>
            </a:extLst>
          </p:cNvPr>
          <p:cNvSpPr txBox="1"/>
          <p:nvPr/>
        </p:nvSpPr>
        <p:spPr>
          <a:xfrm>
            <a:off x="2272364" y="1475233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. . .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57997F4B-EDC2-1845-95B9-442B4964E6FB}"/>
              </a:ext>
            </a:extLst>
          </p:cNvPr>
          <p:cNvSpPr txBox="1"/>
          <p:nvPr/>
        </p:nvSpPr>
        <p:spPr>
          <a:xfrm>
            <a:off x="1608221" y="122906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</a:t>
            </a:r>
            <a:r>
              <a:rPr lang="de-DE" sz="2400" baseline="-25000" dirty="0"/>
              <a:t>1</a:t>
            </a:r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EC54E4E2-3690-B249-825F-EACD2F5BA2BB}"/>
              </a:ext>
            </a:extLst>
          </p:cNvPr>
          <p:cNvCxnSpPr>
            <a:cxnSpLocks/>
          </p:cNvCxnSpPr>
          <p:nvPr/>
        </p:nvCxnSpPr>
        <p:spPr>
          <a:xfrm rot="16200000">
            <a:off x="2201836" y="167107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84B986B0-C5AB-EF48-BD0A-CD786CDEDCC9}"/>
              </a:ext>
            </a:extLst>
          </p:cNvPr>
          <p:cNvCxnSpPr>
            <a:cxnSpLocks/>
          </p:cNvCxnSpPr>
          <p:nvPr/>
        </p:nvCxnSpPr>
        <p:spPr>
          <a:xfrm rot="16200000">
            <a:off x="2201839" y="97681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A51D3F25-03A2-6346-AB23-BF1D58E8D9B0}"/>
              </a:ext>
            </a:extLst>
          </p:cNvPr>
          <p:cNvSpPr txBox="1"/>
          <p:nvPr/>
        </p:nvSpPr>
        <p:spPr>
          <a:xfrm>
            <a:off x="2272366" y="780974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. . .</a:t>
            </a:r>
          </a:p>
        </p:txBody>
      </p: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6B9ADCAD-FF10-3044-91C5-72FBB12F9C83}"/>
              </a:ext>
            </a:extLst>
          </p:cNvPr>
          <p:cNvCxnSpPr>
            <a:cxnSpLocks/>
          </p:cNvCxnSpPr>
          <p:nvPr/>
        </p:nvCxnSpPr>
        <p:spPr>
          <a:xfrm rot="16200000">
            <a:off x="2913029" y="1654140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1C02ECF7-33B5-F941-BD99-FCEF51E1139E}"/>
              </a:ext>
            </a:extLst>
          </p:cNvPr>
          <p:cNvCxnSpPr>
            <a:cxnSpLocks/>
          </p:cNvCxnSpPr>
          <p:nvPr/>
        </p:nvCxnSpPr>
        <p:spPr>
          <a:xfrm rot="16200000">
            <a:off x="2913032" y="95987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id="{C04D3F33-0F4D-EB41-BDC6-872A4BEA83EA}"/>
              </a:ext>
            </a:extLst>
          </p:cNvPr>
          <p:cNvSpPr txBox="1"/>
          <p:nvPr/>
        </p:nvSpPr>
        <p:spPr>
          <a:xfrm>
            <a:off x="1764914" y="119577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-1</a:t>
            </a:r>
            <a:endParaRPr lang="de-DE" sz="1400" baseline="30000" dirty="0"/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5898C5FA-334E-3444-A03F-5A86134ED6DD}"/>
              </a:ext>
            </a:extLst>
          </p:cNvPr>
          <p:cNvCxnSpPr>
            <a:cxnSpLocks/>
          </p:cNvCxnSpPr>
          <p:nvPr/>
        </p:nvCxnSpPr>
        <p:spPr>
          <a:xfrm rot="16200000">
            <a:off x="3747083" y="3200491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29B5A157-CD8F-F34F-BAB0-1C8636489B06}"/>
              </a:ext>
            </a:extLst>
          </p:cNvPr>
          <p:cNvCxnSpPr>
            <a:cxnSpLocks/>
          </p:cNvCxnSpPr>
          <p:nvPr/>
        </p:nvCxnSpPr>
        <p:spPr>
          <a:xfrm rot="16200000">
            <a:off x="1415452" y="1631881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ACDBF117-979D-3B42-8354-7FDDF0C25611}"/>
              </a:ext>
            </a:extLst>
          </p:cNvPr>
          <p:cNvCxnSpPr>
            <a:cxnSpLocks/>
          </p:cNvCxnSpPr>
          <p:nvPr/>
        </p:nvCxnSpPr>
        <p:spPr>
          <a:xfrm rot="16200000">
            <a:off x="1407742" y="984128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A82A7906-F025-704E-B76D-74848BB38744}"/>
              </a:ext>
            </a:extLst>
          </p:cNvPr>
          <p:cNvCxnSpPr>
            <a:cxnSpLocks/>
          </p:cNvCxnSpPr>
          <p:nvPr/>
        </p:nvCxnSpPr>
        <p:spPr>
          <a:xfrm rot="16200000">
            <a:off x="3718232" y="1611083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5F4AA26B-FEAB-A74D-BF02-7F48CCB642C7}"/>
              </a:ext>
            </a:extLst>
          </p:cNvPr>
          <p:cNvCxnSpPr>
            <a:cxnSpLocks/>
          </p:cNvCxnSpPr>
          <p:nvPr/>
        </p:nvCxnSpPr>
        <p:spPr>
          <a:xfrm rot="16200000">
            <a:off x="3710522" y="963330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F24345B-FAC4-0447-9C9E-32F19699718C}"/>
              </a:ext>
            </a:extLst>
          </p:cNvPr>
          <p:cNvCxnSpPr>
            <a:cxnSpLocks/>
          </p:cNvCxnSpPr>
          <p:nvPr/>
        </p:nvCxnSpPr>
        <p:spPr>
          <a:xfrm rot="16200000">
            <a:off x="1465118" y="3922554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371A678-F810-884B-A2B0-4AB661E91C45}"/>
              </a:ext>
            </a:extLst>
          </p:cNvPr>
          <p:cNvCxnSpPr>
            <a:cxnSpLocks/>
          </p:cNvCxnSpPr>
          <p:nvPr/>
        </p:nvCxnSpPr>
        <p:spPr>
          <a:xfrm rot="16200000">
            <a:off x="1463692" y="3221887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 448">
            <a:extLst>
              <a:ext uri="{FF2B5EF4-FFF2-40B4-BE49-F238E27FC236}">
                <a16:creationId xmlns:a16="http://schemas.microsoft.com/office/drawing/2014/main" id="{73D020DC-B880-BE4C-83C5-6903BE6C04B8}"/>
              </a:ext>
            </a:extLst>
          </p:cNvPr>
          <p:cNvSpPr/>
          <p:nvPr/>
        </p:nvSpPr>
        <p:spPr>
          <a:xfrm rot="16200000">
            <a:off x="2520176" y="1189008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6D6AC005-2892-A444-8B6E-845E666BC0CA}"/>
              </a:ext>
            </a:extLst>
          </p:cNvPr>
          <p:cNvSpPr/>
          <p:nvPr/>
        </p:nvSpPr>
        <p:spPr>
          <a:xfrm rot="16200000">
            <a:off x="2535833" y="3476177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A2FC6E2F-81A6-2341-A851-6D7619076D74}"/>
              </a:ext>
            </a:extLst>
          </p:cNvPr>
          <p:cNvSpPr txBox="1"/>
          <p:nvPr/>
        </p:nvSpPr>
        <p:spPr>
          <a:xfrm>
            <a:off x="3062615" y="3489191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f</a:t>
            </a:r>
            <a:r>
              <a:rPr lang="de-DE" sz="2400" baseline="-25000" dirty="0" err="1"/>
              <a:t>n</a:t>
            </a:r>
            <a:endParaRPr lang="de-DE" sz="2400" baseline="-25000" dirty="0"/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870AC893-A958-134B-BD4D-F4DF24155429}"/>
              </a:ext>
            </a:extLst>
          </p:cNvPr>
          <p:cNvSpPr txBox="1"/>
          <p:nvPr/>
        </p:nvSpPr>
        <p:spPr>
          <a:xfrm>
            <a:off x="3064186" y="121946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f</a:t>
            </a:r>
            <a:r>
              <a:rPr lang="de-DE" sz="2400" baseline="-25000" dirty="0" err="1"/>
              <a:t>n</a:t>
            </a:r>
            <a:endParaRPr lang="de-DE" sz="2400" baseline="-25000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120CE4E0-B6C4-EE4F-9D54-4338D431B8A0}"/>
              </a:ext>
            </a:extLst>
          </p:cNvPr>
          <p:cNvSpPr txBox="1"/>
          <p:nvPr/>
        </p:nvSpPr>
        <p:spPr>
          <a:xfrm>
            <a:off x="3220879" y="11861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-1</a:t>
            </a:r>
            <a:endParaRPr lang="de-DE" sz="1400" baseline="30000" dirty="0"/>
          </a:p>
        </p:txBody>
      </p:sp>
      <p:pic>
        <p:nvPicPr>
          <p:cNvPr id="454" name="Picture 453">
            <a:extLst>
              <a:ext uri="{FF2B5EF4-FFF2-40B4-BE49-F238E27FC236}">
                <a16:creationId xmlns:a16="http://schemas.microsoft.com/office/drawing/2014/main" id="{53BEAB3E-86E5-D040-A782-1E3C259D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3"/>
          <a:stretch/>
        </p:blipFill>
        <p:spPr>
          <a:xfrm rot="16200000">
            <a:off x="5534617" y="68764"/>
            <a:ext cx="2485361" cy="2417517"/>
          </a:xfrm>
          <a:prstGeom prst="rect">
            <a:avLst/>
          </a:prstGeom>
        </p:spPr>
      </p:pic>
      <p:pic>
        <p:nvPicPr>
          <p:cNvPr id="455" name="Picture 454">
            <a:extLst>
              <a:ext uri="{FF2B5EF4-FFF2-40B4-BE49-F238E27FC236}">
                <a16:creationId xmlns:a16="http://schemas.microsoft.com/office/drawing/2014/main" id="{27410B7F-B468-DD45-BE5F-5DFE95F31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7"/>
          <a:stretch/>
        </p:blipFill>
        <p:spPr>
          <a:xfrm rot="16200000">
            <a:off x="5554498" y="2561120"/>
            <a:ext cx="2449375" cy="2413744"/>
          </a:xfrm>
          <a:prstGeom prst="rect">
            <a:avLst/>
          </a:prstGeom>
        </p:spPr>
      </p:pic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57900A78-6D1A-794C-81FD-9BC21A0A9146}"/>
              </a:ext>
            </a:extLst>
          </p:cNvPr>
          <p:cNvCxnSpPr/>
          <p:nvPr/>
        </p:nvCxnSpPr>
        <p:spPr>
          <a:xfrm rot="16200000">
            <a:off x="5514265" y="3434873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2246D94E-49F9-2F40-9A6A-D36A2A3662AF}"/>
              </a:ext>
            </a:extLst>
          </p:cNvPr>
          <p:cNvCxnSpPr/>
          <p:nvPr/>
        </p:nvCxnSpPr>
        <p:spPr>
          <a:xfrm rot="16200000">
            <a:off x="5503354" y="780573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AC882670-0DC7-5445-AC56-DB6F776E97C2}"/>
              </a:ext>
            </a:extLst>
          </p:cNvPr>
          <p:cNvSpPr txBox="1"/>
          <p:nvPr/>
        </p:nvSpPr>
        <p:spPr>
          <a:xfrm>
            <a:off x="-12139" y="221815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p</a:t>
            </a:r>
            <a:r>
              <a:rPr lang="de-DE" sz="2400" baseline="-25000" dirty="0" err="1"/>
              <a:t>Z</a:t>
            </a:r>
            <a:r>
              <a:rPr lang="de-DE" sz="2400" dirty="0"/>
              <a:t>(</a:t>
            </a:r>
            <a:r>
              <a:rPr lang="de-DE" sz="2400" dirty="0" err="1"/>
              <a:t>z</a:t>
            </a:r>
            <a:r>
              <a:rPr lang="de-DE" sz="2400" dirty="0"/>
              <a:t>)</a:t>
            </a:r>
            <a:endParaRPr lang="de-DE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32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67</cp:revision>
  <cp:lastPrinted>2018-11-11T18:39:59Z</cp:lastPrinted>
  <dcterms:created xsi:type="dcterms:W3CDTF">2018-07-21T14:51:58Z</dcterms:created>
  <dcterms:modified xsi:type="dcterms:W3CDTF">2018-12-13T18:13:50Z</dcterms:modified>
</cp:coreProperties>
</file>