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480175" cy="13679488"/>
  <p:notesSz cx="6858000" cy="9144000"/>
  <p:defaultTextStyle>
    <a:defPPr>
      <a:defRPr lang="de-DE"/>
    </a:defPPr>
    <a:lvl1pPr marL="0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1pPr>
    <a:lvl2pPr marL="441381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2pPr>
    <a:lvl3pPr marL="882762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3pPr>
    <a:lvl4pPr marL="1324143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4pPr>
    <a:lvl5pPr marL="1765524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5pPr>
    <a:lvl6pPr marL="2206904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6pPr>
    <a:lvl7pPr marL="2648285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7pPr>
    <a:lvl8pPr marL="3089666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8pPr>
    <a:lvl9pPr marL="3531047" algn="l" defTabSz="882762" rtl="0" eaLnBrk="1" latinLnBrk="0" hangingPunct="1">
      <a:defRPr sz="17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2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2238751"/>
            <a:ext cx="5508149" cy="4762488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7184899"/>
            <a:ext cx="4860131" cy="33027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8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79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728306"/>
            <a:ext cx="1397288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728306"/>
            <a:ext cx="4110861" cy="115927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2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3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3410376"/>
            <a:ext cx="5589151" cy="5690286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9154495"/>
            <a:ext cx="5589151" cy="29923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48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641531"/>
            <a:ext cx="2754074" cy="86795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641531"/>
            <a:ext cx="2754074" cy="86795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1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28309"/>
            <a:ext cx="5589151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3353376"/>
            <a:ext cx="2741417" cy="16434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4996813"/>
            <a:ext cx="2741417" cy="7349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3353376"/>
            <a:ext cx="2754918" cy="16434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4996813"/>
            <a:ext cx="2754918" cy="7349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3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27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9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11966"/>
            <a:ext cx="2090025" cy="319188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969596"/>
            <a:ext cx="3280589" cy="9721303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103846"/>
            <a:ext cx="2090025" cy="760288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11966"/>
            <a:ext cx="2090025" cy="319188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969596"/>
            <a:ext cx="3280589" cy="9721303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103846"/>
            <a:ext cx="2090025" cy="760288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728309"/>
            <a:ext cx="5589151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641531"/>
            <a:ext cx="5589151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2678862"/>
            <a:ext cx="145803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30.11.18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2678862"/>
            <a:ext cx="218705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2678862"/>
            <a:ext cx="145803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23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>
            <a:extLst>
              <a:ext uri="{FF2B5EF4-FFF2-40B4-BE49-F238E27FC236}">
                <a16:creationId xmlns:a16="http://schemas.microsoft.com/office/drawing/2014/main" id="{8763BCC8-4A62-F543-BBB2-6A9CBC8F3566}"/>
              </a:ext>
            </a:extLst>
          </p:cNvPr>
          <p:cNvSpPr/>
          <p:nvPr/>
        </p:nvSpPr>
        <p:spPr>
          <a:xfrm>
            <a:off x="3430749" y="2078268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AF67FFB2-22D4-F748-93E6-36AC76451263}"/>
              </a:ext>
            </a:extLst>
          </p:cNvPr>
          <p:cNvSpPr/>
          <p:nvPr/>
        </p:nvSpPr>
        <p:spPr>
          <a:xfrm>
            <a:off x="1143580" y="2093925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1" name="Freeform 870">
            <a:extLst>
              <a:ext uri="{FF2B5EF4-FFF2-40B4-BE49-F238E27FC236}">
                <a16:creationId xmlns:a16="http://schemas.microsoft.com/office/drawing/2014/main" id="{258C788F-7F66-D14B-8D25-627FB622A276}"/>
              </a:ext>
            </a:extLst>
          </p:cNvPr>
          <p:cNvSpPr/>
          <p:nvPr/>
        </p:nvSpPr>
        <p:spPr>
          <a:xfrm>
            <a:off x="1691134" y="518667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2" name="Freeform 871">
            <a:extLst>
              <a:ext uri="{FF2B5EF4-FFF2-40B4-BE49-F238E27FC236}">
                <a16:creationId xmlns:a16="http://schemas.microsoft.com/office/drawing/2014/main" id="{9685ED13-B940-EF4C-A06A-3E3B1B53C426}"/>
              </a:ext>
            </a:extLst>
          </p:cNvPr>
          <p:cNvSpPr/>
          <p:nvPr/>
        </p:nvSpPr>
        <p:spPr>
          <a:xfrm>
            <a:off x="1664637" y="5127459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A4682FD2-B793-5944-8F49-0AF898F643B3}"/>
              </a:ext>
            </a:extLst>
          </p:cNvPr>
          <p:cNvSpPr txBox="1"/>
          <p:nvPr/>
        </p:nvSpPr>
        <p:spPr>
          <a:xfrm>
            <a:off x="-18084" y="9021492"/>
            <a:ext cx="544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b) </a:t>
            </a:r>
            <a:r>
              <a:rPr lang="de-DE" sz="2800" b="1" dirty="0" err="1"/>
              <a:t>Invertible</a:t>
            </a:r>
            <a:r>
              <a:rPr lang="de-DE" sz="2800" b="1" dirty="0"/>
              <a:t> </a:t>
            </a:r>
            <a:r>
              <a:rPr lang="de-DE" sz="2800" b="1" dirty="0" err="1"/>
              <a:t>neural</a:t>
            </a:r>
            <a:r>
              <a:rPr lang="de-DE" sz="2800" b="1" dirty="0"/>
              <a:t> block (</a:t>
            </a:r>
            <a:r>
              <a:rPr lang="de-DE" sz="2800" b="1" dirty="0" err="1"/>
              <a:t>example</a:t>
            </a:r>
            <a:r>
              <a:rPr lang="de-DE" sz="2800" b="1" dirty="0"/>
              <a:t>)</a:t>
            </a:r>
            <a:endParaRPr lang="de-DE" sz="2800" b="1" baseline="-25000" dirty="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DAD29D98-9255-3E45-8323-D256ED70CD69}"/>
              </a:ext>
            </a:extLst>
          </p:cNvPr>
          <p:cNvSpPr txBox="1"/>
          <p:nvPr/>
        </p:nvSpPr>
        <p:spPr>
          <a:xfrm>
            <a:off x="-23261" y="-73360"/>
            <a:ext cx="376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a) Boltzmann Generator</a:t>
            </a:r>
            <a:endParaRPr lang="de-DE" sz="2800" b="1" baseline="-25000" dirty="0"/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DA6CD538-D585-3140-8FA2-6D39E4AAC9A2}"/>
              </a:ext>
            </a:extLst>
          </p:cNvPr>
          <p:cNvSpPr/>
          <p:nvPr/>
        </p:nvSpPr>
        <p:spPr>
          <a:xfrm>
            <a:off x="948192" y="1206625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995597B3-6E6A-554C-8EB9-C829787BFD37}"/>
              </a:ext>
            </a:extLst>
          </p:cNvPr>
          <p:cNvSpPr txBox="1"/>
          <p:nvPr/>
        </p:nvSpPr>
        <p:spPr>
          <a:xfrm>
            <a:off x="2937152" y="1088692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B7A6341C-2A96-5446-B3B9-B4BC35808831}"/>
              </a:ext>
            </a:extLst>
          </p:cNvPr>
          <p:cNvSpPr/>
          <p:nvPr/>
        </p:nvSpPr>
        <p:spPr>
          <a:xfrm>
            <a:off x="942197" y="4381821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52B710B6-E33B-2544-882F-C2DE52ADC0D4}"/>
              </a:ext>
            </a:extLst>
          </p:cNvPr>
          <p:cNvSpPr txBox="1"/>
          <p:nvPr/>
        </p:nvSpPr>
        <p:spPr>
          <a:xfrm>
            <a:off x="2931157" y="4263888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4628E3FA-36ED-524B-A5EE-7A3884A3570E}"/>
              </a:ext>
            </a:extLst>
          </p:cNvPr>
          <p:cNvCxnSpPr>
            <a:cxnSpLocks/>
          </p:cNvCxnSpPr>
          <p:nvPr/>
        </p:nvCxnSpPr>
        <p:spPr>
          <a:xfrm flipV="1">
            <a:off x="997758" y="5814915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CC5A69B1-7200-8E4C-95C2-468CC5028A57}"/>
              </a:ext>
            </a:extLst>
          </p:cNvPr>
          <p:cNvCxnSpPr>
            <a:cxnSpLocks/>
          </p:cNvCxnSpPr>
          <p:nvPr/>
        </p:nvCxnSpPr>
        <p:spPr>
          <a:xfrm flipV="1">
            <a:off x="956523" y="1133446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TextBox 880">
            <a:extLst>
              <a:ext uri="{FF2B5EF4-FFF2-40B4-BE49-F238E27FC236}">
                <a16:creationId xmlns:a16="http://schemas.microsoft.com/office/drawing/2014/main" id="{99E79A25-0C42-AC4C-8C0F-F58B8E5CDB2A}"/>
              </a:ext>
            </a:extLst>
          </p:cNvPr>
          <p:cNvSpPr txBox="1"/>
          <p:nvPr/>
        </p:nvSpPr>
        <p:spPr>
          <a:xfrm>
            <a:off x="2729195" y="5122870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X</a:t>
            </a:r>
            <a:r>
              <a:rPr lang="de-DE" sz="2800" dirty="0"/>
              <a:t>(x)</a:t>
            </a:r>
            <a:endParaRPr lang="de-DE" sz="2800" baseline="-25000" dirty="0"/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95026CEB-221D-3A4A-8DEB-F227C76E3F41}"/>
              </a:ext>
            </a:extLst>
          </p:cNvPr>
          <p:cNvSpPr txBox="1"/>
          <p:nvPr/>
        </p:nvSpPr>
        <p:spPr>
          <a:xfrm>
            <a:off x="-8252" y="350781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1. Sample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Gaussian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de-DE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3" name="Straight Arrow Connector 882">
            <a:extLst>
              <a:ext uri="{FF2B5EF4-FFF2-40B4-BE49-F238E27FC236}">
                <a16:creationId xmlns:a16="http://schemas.microsoft.com/office/drawing/2014/main" id="{771C1391-8C5A-D642-AEF2-A6489776DE47}"/>
              </a:ext>
            </a:extLst>
          </p:cNvPr>
          <p:cNvCxnSpPr>
            <a:cxnSpLocks/>
          </p:cNvCxnSpPr>
          <p:nvPr/>
        </p:nvCxnSpPr>
        <p:spPr>
          <a:xfrm flipH="1">
            <a:off x="720655" y="1729824"/>
            <a:ext cx="14136" cy="26505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TextBox 883">
            <a:extLst>
              <a:ext uri="{FF2B5EF4-FFF2-40B4-BE49-F238E27FC236}">
                <a16:creationId xmlns:a16="http://schemas.microsoft.com/office/drawing/2014/main" id="{D65F889F-4400-064A-8720-E4FCF143C7C3}"/>
              </a:ext>
            </a:extLst>
          </p:cNvPr>
          <p:cNvSpPr txBox="1"/>
          <p:nvPr/>
        </p:nvSpPr>
        <p:spPr>
          <a:xfrm>
            <a:off x="681080" y="2708188"/>
            <a:ext cx="6511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1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5" name="Straight Arrow Connector 884">
            <a:extLst>
              <a:ext uri="{FF2B5EF4-FFF2-40B4-BE49-F238E27FC236}">
                <a16:creationId xmlns:a16="http://schemas.microsoft.com/office/drawing/2014/main" id="{408CEEA1-1E06-4A48-A43C-5381EE08C4FB}"/>
              </a:ext>
            </a:extLst>
          </p:cNvPr>
          <p:cNvCxnSpPr>
            <a:cxnSpLocks/>
          </p:cNvCxnSpPr>
          <p:nvPr/>
        </p:nvCxnSpPr>
        <p:spPr>
          <a:xfrm>
            <a:off x="5530178" y="1722114"/>
            <a:ext cx="0" cy="2658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TextBox 885">
            <a:extLst>
              <a:ext uri="{FF2B5EF4-FFF2-40B4-BE49-F238E27FC236}">
                <a16:creationId xmlns:a16="http://schemas.microsoft.com/office/drawing/2014/main" id="{B82D9660-7CB5-CA4A-9D63-1E9D444DCB38}"/>
              </a:ext>
            </a:extLst>
          </p:cNvPr>
          <p:cNvSpPr txBox="1"/>
          <p:nvPr/>
        </p:nvSpPr>
        <p:spPr>
          <a:xfrm>
            <a:off x="4907231" y="2675742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40A829BB-7928-134A-AD78-784BEFBAB161}"/>
              </a:ext>
            </a:extLst>
          </p:cNvPr>
          <p:cNvSpPr txBox="1"/>
          <p:nvPr/>
        </p:nvSpPr>
        <p:spPr>
          <a:xfrm rot="5400000">
            <a:off x="1381470" y="284362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AB0E6642-16CD-AA44-BBB3-563875B37D5F}"/>
              </a:ext>
            </a:extLst>
          </p:cNvPr>
          <p:cNvSpPr txBox="1"/>
          <p:nvPr/>
        </p:nvSpPr>
        <p:spPr>
          <a:xfrm>
            <a:off x="1673005" y="2034713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</a:t>
            </a:r>
          </a:p>
        </p:txBody>
      </p:sp>
      <p:cxnSp>
        <p:nvCxnSpPr>
          <p:cNvPr id="889" name="Straight Arrow Connector 888">
            <a:extLst>
              <a:ext uri="{FF2B5EF4-FFF2-40B4-BE49-F238E27FC236}">
                <a16:creationId xmlns:a16="http://schemas.microsoft.com/office/drawing/2014/main" id="{A24A03A7-D5A9-6448-B6A1-65FACB3A37F2}"/>
              </a:ext>
            </a:extLst>
          </p:cNvPr>
          <p:cNvCxnSpPr>
            <a:cxnSpLocks/>
          </p:cNvCxnSpPr>
          <p:nvPr/>
        </p:nvCxnSpPr>
        <p:spPr>
          <a:xfrm>
            <a:off x="1573614" y="2593301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Arrow Connector 889">
            <a:extLst>
              <a:ext uri="{FF2B5EF4-FFF2-40B4-BE49-F238E27FC236}">
                <a16:creationId xmlns:a16="http://schemas.microsoft.com/office/drawing/2014/main" id="{E462B3A4-B533-8E40-B39D-5255662C96FE}"/>
              </a:ext>
            </a:extLst>
          </p:cNvPr>
          <p:cNvCxnSpPr>
            <a:cxnSpLocks/>
          </p:cNvCxnSpPr>
          <p:nvPr/>
        </p:nvCxnSpPr>
        <p:spPr>
          <a:xfrm>
            <a:off x="2267878" y="259330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TextBox 890">
            <a:extLst>
              <a:ext uri="{FF2B5EF4-FFF2-40B4-BE49-F238E27FC236}">
                <a16:creationId xmlns:a16="http://schemas.microsoft.com/office/drawing/2014/main" id="{B069B055-F5D3-624B-ADBD-AB3AD873267B}"/>
              </a:ext>
            </a:extLst>
          </p:cNvPr>
          <p:cNvSpPr txBox="1"/>
          <p:nvPr/>
        </p:nvSpPr>
        <p:spPr>
          <a:xfrm rot="5400000">
            <a:off x="2075729" y="284362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cxnSp>
        <p:nvCxnSpPr>
          <p:cNvPr id="892" name="Straight Arrow Connector 891">
            <a:extLst>
              <a:ext uri="{FF2B5EF4-FFF2-40B4-BE49-F238E27FC236}">
                <a16:creationId xmlns:a16="http://schemas.microsoft.com/office/drawing/2014/main" id="{AFAE4541-23CD-5446-AEA6-88316B9D85AF}"/>
              </a:ext>
            </a:extLst>
          </p:cNvPr>
          <p:cNvCxnSpPr>
            <a:cxnSpLocks/>
          </p:cNvCxnSpPr>
          <p:nvPr/>
        </p:nvCxnSpPr>
        <p:spPr>
          <a:xfrm>
            <a:off x="1588604" y="4079046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Arrow Connector 892">
            <a:extLst>
              <a:ext uri="{FF2B5EF4-FFF2-40B4-BE49-F238E27FC236}">
                <a16:creationId xmlns:a16="http://schemas.microsoft.com/office/drawing/2014/main" id="{6339678A-E01B-924E-8D8A-CBFFBA6A8C29}"/>
              </a:ext>
            </a:extLst>
          </p:cNvPr>
          <p:cNvCxnSpPr>
            <a:cxnSpLocks/>
          </p:cNvCxnSpPr>
          <p:nvPr/>
        </p:nvCxnSpPr>
        <p:spPr>
          <a:xfrm>
            <a:off x="1590550" y="330449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Arrow Connector 893">
            <a:extLst>
              <a:ext uri="{FF2B5EF4-FFF2-40B4-BE49-F238E27FC236}">
                <a16:creationId xmlns:a16="http://schemas.microsoft.com/office/drawing/2014/main" id="{CBEF5849-2D0A-E744-9523-868F0AE6F2C6}"/>
              </a:ext>
            </a:extLst>
          </p:cNvPr>
          <p:cNvCxnSpPr>
            <a:cxnSpLocks/>
          </p:cNvCxnSpPr>
          <p:nvPr/>
        </p:nvCxnSpPr>
        <p:spPr>
          <a:xfrm>
            <a:off x="2284814" y="330449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TextBox 894">
            <a:extLst>
              <a:ext uri="{FF2B5EF4-FFF2-40B4-BE49-F238E27FC236}">
                <a16:creationId xmlns:a16="http://schemas.microsoft.com/office/drawing/2014/main" id="{6F71DC89-C7EC-5848-A902-391C18313AA4}"/>
              </a:ext>
            </a:extLst>
          </p:cNvPr>
          <p:cNvSpPr txBox="1"/>
          <p:nvPr/>
        </p:nvSpPr>
        <p:spPr>
          <a:xfrm rot="5400000">
            <a:off x="3651192" y="280734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AEF405D4-89AE-9E40-8BF4-21DFAF77CE5B}"/>
              </a:ext>
            </a:extLst>
          </p:cNvPr>
          <p:cNvSpPr txBox="1"/>
          <p:nvPr/>
        </p:nvSpPr>
        <p:spPr>
          <a:xfrm>
            <a:off x="3942727" y="2036284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</a:t>
            </a:r>
          </a:p>
        </p:txBody>
      </p:sp>
      <p:cxnSp>
        <p:nvCxnSpPr>
          <p:cNvPr id="897" name="Straight Arrow Connector 896">
            <a:extLst>
              <a:ext uri="{FF2B5EF4-FFF2-40B4-BE49-F238E27FC236}">
                <a16:creationId xmlns:a16="http://schemas.microsoft.com/office/drawing/2014/main" id="{768B90FF-A399-CA4E-B38F-41323DD84B0F}"/>
              </a:ext>
            </a:extLst>
          </p:cNvPr>
          <p:cNvCxnSpPr>
            <a:cxnSpLocks/>
          </p:cNvCxnSpPr>
          <p:nvPr/>
        </p:nvCxnSpPr>
        <p:spPr>
          <a:xfrm>
            <a:off x="3843336" y="255702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Arrow Connector 897">
            <a:extLst>
              <a:ext uri="{FF2B5EF4-FFF2-40B4-BE49-F238E27FC236}">
                <a16:creationId xmlns:a16="http://schemas.microsoft.com/office/drawing/2014/main" id="{509ACB9E-3D72-EE4F-9A62-652A4FCA133B}"/>
              </a:ext>
            </a:extLst>
          </p:cNvPr>
          <p:cNvCxnSpPr>
            <a:cxnSpLocks/>
          </p:cNvCxnSpPr>
          <p:nvPr/>
        </p:nvCxnSpPr>
        <p:spPr>
          <a:xfrm>
            <a:off x="4537600" y="255702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TextBox 898">
            <a:extLst>
              <a:ext uri="{FF2B5EF4-FFF2-40B4-BE49-F238E27FC236}">
                <a16:creationId xmlns:a16="http://schemas.microsoft.com/office/drawing/2014/main" id="{DD041158-95D6-9847-9EE4-1FE4B6BE8E1A}"/>
              </a:ext>
            </a:extLst>
          </p:cNvPr>
          <p:cNvSpPr txBox="1"/>
          <p:nvPr/>
        </p:nvSpPr>
        <p:spPr>
          <a:xfrm rot="5400000">
            <a:off x="4345451" y="280735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647119EC-3087-0A4E-86FD-AC2AE4B94C0C}"/>
              </a:ext>
            </a:extLst>
          </p:cNvPr>
          <p:cNvCxnSpPr>
            <a:cxnSpLocks/>
          </p:cNvCxnSpPr>
          <p:nvPr/>
        </p:nvCxnSpPr>
        <p:spPr>
          <a:xfrm>
            <a:off x="3860272" y="326821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Arrow Connector 900">
            <a:extLst>
              <a:ext uri="{FF2B5EF4-FFF2-40B4-BE49-F238E27FC236}">
                <a16:creationId xmlns:a16="http://schemas.microsoft.com/office/drawing/2014/main" id="{25447F97-731B-BE42-9F08-7E8CC8716DFA}"/>
              </a:ext>
            </a:extLst>
          </p:cNvPr>
          <p:cNvCxnSpPr>
            <a:cxnSpLocks/>
          </p:cNvCxnSpPr>
          <p:nvPr/>
        </p:nvCxnSpPr>
        <p:spPr>
          <a:xfrm>
            <a:off x="4554536" y="3268218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TextBox 901">
            <a:extLst>
              <a:ext uri="{FF2B5EF4-FFF2-40B4-BE49-F238E27FC236}">
                <a16:creationId xmlns:a16="http://schemas.microsoft.com/office/drawing/2014/main" id="{60D4F18D-A09A-B64D-BCA2-4A0C05031849}"/>
              </a:ext>
            </a:extLst>
          </p:cNvPr>
          <p:cNvSpPr txBox="1"/>
          <p:nvPr/>
        </p:nvSpPr>
        <p:spPr>
          <a:xfrm>
            <a:off x="4100408" y="203553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cxnSp>
        <p:nvCxnSpPr>
          <p:cNvPr id="903" name="Straight Arrow Connector 902">
            <a:extLst>
              <a:ext uri="{FF2B5EF4-FFF2-40B4-BE49-F238E27FC236}">
                <a16:creationId xmlns:a16="http://schemas.microsoft.com/office/drawing/2014/main" id="{D078AFF0-9B85-8341-BF7B-93F98B6E7F8B}"/>
              </a:ext>
            </a:extLst>
          </p:cNvPr>
          <p:cNvCxnSpPr>
            <a:cxnSpLocks/>
          </p:cNvCxnSpPr>
          <p:nvPr/>
        </p:nvCxnSpPr>
        <p:spPr>
          <a:xfrm>
            <a:off x="2289271" y="4077620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Arrow Connector 903">
            <a:extLst>
              <a:ext uri="{FF2B5EF4-FFF2-40B4-BE49-F238E27FC236}">
                <a16:creationId xmlns:a16="http://schemas.microsoft.com/office/drawing/2014/main" id="{2353D729-E548-0948-B3C3-8A986B94D46A}"/>
              </a:ext>
            </a:extLst>
          </p:cNvPr>
          <p:cNvCxnSpPr>
            <a:cxnSpLocks/>
          </p:cNvCxnSpPr>
          <p:nvPr/>
        </p:nvCxnSpPr>
        <p:spPr>
          <a:xfrm>
            <a:off x="3841717" y="172982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Straight Arrow Connector 904">
            <a:extLst>
              <a:ext uri="{FF2B5EF4-FFF2-40B4-BE49-F238E27FC236}">
                <a16:creationId xmlns:a16="http://schemas.microsoft.com/office/drawing/2014/main" id="{9DF2FC92-1D24-684C-ADB8-0091370CC41E}"/>
              </a:ext>
            </a:extLst>
          </p:cNvPr>
          <p:cNvCxnSpPr>
            <a:cxnSpLocks/>
          </p:cNvCxnSpPr>
          <p:nvPr/>
        </p:nvCxnSpPr>
        <p:spPr>
          <a:xfrm>
            <a:off x="4489470" y="172211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Arrow Connector 905">
            <a:extLst>
              <a:ext uri="{FF2B5EF4-FFF2-40B4-BE49-F238E27FC236}">
                <a16:creationId xmlns:a16="http://schemas.microsoft.com/office/drawing/2014/main" id="{DA518C3B-4905-A843-86E6-5ADEDAF7F786}"/>
              </a:ext>
            </a:extLst>
          </p:cNvPr>
          <p:cNvCxnSpPr>
            <a:cxnSpLocks/>
          </p:cNvCxnSpPr>
          <p:nvPr/>
        </p:nvCxnSpPr>
        <p:spPr>
          <a:xfrm>
            <a:off x="3862515" y="403260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Arrow Connector 906">
            <a:extLst>
              <a:ext uri="{FF2B5EF4-FFF2-40B4-BE49-F238E27FC236}">
                <a16:creationId xmlns:a16="http://schemas.microsoft.com/office/drawing/2014/main" id="{3A646E0F-CA44-FF42-B8D2-98E47F6857E1}"/>
              </a:ext>
            </a:extLst>
          </p:cNvPr>
          <p:cNvCxnSpPr>
            <a:cxnSpLocks/>
          </p:cNvCxnSpPr>
          <p:nvPr/>
        </p:nvCxnSpPr>
        <p:spPr>
          <a:xfrm>
            <a:off x="4510268" y="402489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Arrow Connector 907">
            <a:extLst>
              <a:ext uri="{FF2B5EF4-FFF2-40B4-BE49-F238E27FC236}">
                <a16:creationId xmlns:a16="http://schemas.microsoft.com/office/drawing/2014/main" id="{2A8F4C6A-0987-C54E-8E24-79EC7BDDE315}"/>
              </a:ext>
            </a:extLst>
          </p:cNvPr>
          <p:cNvCxnSpPr>
            <a:cxnSpLocks/>
          </p:cNvCxnSpPr>
          <p:nvPr/>
        </p:nvCxnSpPr>
        <p:spPr>
          <a:xfrm>
            <a:off x="1567208" y="1795655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Arrow Connector 908">
            <a:extLst>
              <a:ext uri="{FF2B5EF4-FFF2-40B4-BE49-F238E27FC236}">
                <a16:creationId xmlns:a16="http://schemas.microsoft.com/office/drawing/2014/main" id="{9F48E6F9-151E-5E40-B000-000D90E235C9}"/>
              </a:ext>
            </a:extLst>
          </p:cNvPr>
          <p:cNvCxnSpPr>
            <a:cxnSpLocks/>
          </p:cNvCxnSpPr>
          <p:nvPr/>
        </p:nvCxnSpPr>
        <p:spPr>
          <a:xfrm>
            <a:off x="2267875" y="1794229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Rectangle 909">
            <a:extLst>
              <a:ext uri="{FF2B5EF4-FFF2-40B4-BE49-F238E27FC236}">
                <a16:creationId xmlns:a16="http://schemas.microsoft.com/office/drawing/2014/main" id="{60E43CFE-E4F3-3347-8A59-8F6D4406A934}"/>
              </a:ext>
            </a:extLst>
          </p:cNvPr>
          <p:cNvSpPr/>
          <p:nvPr/>
        </p:nvSpPr>
        <p:spPr>
          <a:xfrm rot="5400000">
            <a:off x="1024490" y="9394044"/>
            <a:ext cx="3632055" cy="4344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48C2AA44-CACD-6A49-AE32-919E2A60A290}"/>
              </a:ext>
            </a:extLst>
          </p:cNvPr>
          <p:cNvGrpSpPr/>
          <p:nvPr/>
        </p:nvGrpSpPr>
        <p:grpSpPr>
          <a:xfrm rot="5400000">
            <a:off x="2257769" y="10041226"/>
            <a:ext cx="1437866" cy="1314552"/>
            <a:chOff x="4871930" y="3998385"/>
            <a:chExt cx="2627383" cy="2402054"/>
          </a:xfrm>
        </p:grpSpPr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CF729769-5569-0941-81D9-DA72842F8FBC}"/>
                </a:ext>
              </a:extLst>
            </p:cNvPr>
            <p:cNvSpPr/>
            <p:nvPr/>
          </p:nvSpPr>
          <p:spPr>
            <a:xfrm>
              <a:off x="5334645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173A7C9E-96DC-6449-B198-2391200A56B5}"/>
                </a:ext>
              </a:extLst>
            </p:cNvPr>
            <p:cNvSpPr/>
            <p:nvPr/>
          </p:nvSpPr>
          <p:spPr>
            <a:xfrm>
              <a:off x="6685502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2A2B67E4-56E5-3047-820C-B234BBC4FCFC}"/>
                </a:ext>
              </a:extLst>
            </p:cNvPr>
            <p:cNvSpPr/>
            <p:nvPr/>
          </p:nvSpPr>
          <p:spPr>
            <a:xfrm>
              <a:off x="4877189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F6FF3398-A594-5046-85C4-D6F7898CE250}"/>
                </a:ext>
              </a:extLst>
            </p:cNvPr>
            <p:cNvSpPr/>
            <p:nvPr/>
          </p:nvSpPr>
          <p:spPr>
            <a:xfrm>
              <a:off x="7139313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16" name="Oval 915">
              <a:extLst>
                <a:ext uri="{FF2B5EF4-FFF2-40B4-BE49-F238E27FC236}">
                  <a16:creationId xmlns:a16="http://schemas.microsoft.com/office/drawing/2014/main" id="{1D6AE205-331A-A042-8E64-5B86FB9BCD2A}"/>
                </a:ext>
              </a:extLst>
            </p:cNvPr>
            <p:cNvSpPr/>
            <p:nvPr/>
          </p:nvSpPr>
          <p:spPr>
            <a:xfrm>
              <a:off x="5336695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59372E10-A249-7C4F-95EA-24AE46B00A1F}"/>
                </a:ext>
              </a:extLst>
            </p:cNvPr>
            <p:cNvSpPr/>
            <p:nvPr/>
          </p:nvSpPr>
          <p:spPr>
            <a:xfrm>
              <a:off x="6690761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D24AE255-2DE2-454A-BB2F-10EABCF1A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45745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>
              <a:extLst>
                <a:ext uri="{FF2B5EF4-FFF2-40B4-BE49-F238E27FC236}">
                  <a16:creationId xmlns:a16="http://schemas.microsoft.com/office/drawing/2014/main" id="{56629B8A-786C-684A-B49C-5B05486F3EE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2050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A3135C53-616A-E14E-B8BE-8E2A5316245F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35611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E5FC04E6-73A5-9240-8064-75B01A77A655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804668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FD4FB90B-86EB-1748-93F2-414177E86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1808313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D93A12BB-E6C8-AC49-A8C5-3872E9DBD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6695" y="4358385"/>
              <a:ext cx="1348807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12C1F514-4616-8548-8ECA-F3B41C2724FB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5259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>
              <a:extLst>
                <a:ext uri="{FF2B5EF4-FFF2-40B4-BE49-F238E27FC236}">
                  <a16:creationId xmlns:a16="http://schemas.microsoft.com/office/drawing/2014/main" id="{77209FCC-5721-374B-91D6-1B9573693A27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453811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3937615F-0ACA-D144-B994-C7A94DA17B23}"/>
                </a:ext>
              </a:extLst>
            </p:cNvPr>
            <p:cNvSpPr txBox="1"/>
            <p:nvPr/>
          </p:nvSpPr>
          <p:spPr>
            <a:xfrm>
              <a:off x="5757658" y="4293739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7EE55897-B4C3-6349-BAB3-8D2522A1F8B6}"/>
                </a:ext>
              </a:extLst>
            </p:cNvPr>
            <p:cNvSpPr/>
            <p:nvPr/>
          </p:nvSpPr>
          <p:spPr>
            <a:xfrm>
              <a:off x="4871930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9827FEF7-0646-A74D-9A16-EC97F39DB89A}"/>
                </a:ext>
              </a:extLst>
            </p:cNvPr>
            <p:cNvSpPr/>
            <p:nvPr/>
          </p:nvSpPr>
          <p:spPr>
            <a:xfrm>
              <a:off x="7134054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29" name="Oval 928">
              <a:extLst>
                <a:ext uri="{FF2B5EF4-FFF2-40B4-BE49-F238E27FC236}">
                  <a16:creationId xmlns:a16="http://schemas.microsoft.com/office/drawing/2014/main" id="{B30BA852-0FC7-AB43-A06A-0A4DF162A308}"/>
                </a:ext>
              </a:extLst>
            </p:cNvPr>
            <p:cNvSpPr/>
            <p:nvPr/>
          </p:nvSpPr>
          <p:spPr>
            <a:xfrm>
              <a:off x="5331436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30" name="Oval 929">
              <a:extLst>
                <a:ext uri="{FF2B5EF4-FFF2-40B4-BE49-F238E27FC236}">
                  <a16:creationId xmlns:a16="http://schemas.microsoft.com/office/drawing/2014/main" id="{B4BF9B40-CF4B-9547-B69F-8EEE7392D495}"/>
                </a:ext>
              </a:extLst>
            </p:cNvPr>
            <p:cNvSpPr/>
            <p:nvPr/>
          </p:nvSpPr>
          <p:spPr>
            <a:xfrm>
              <a:off x="6685502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303E569B-F053-714D-8627-0D78C5B463D2}"/>
                </a:ext>
              </a:extLst>
            </p:cNvPr>
            <p:cNvSpPr/>
            <p:nvPr/>
          </p:nvSpPr>
          <p:spPr>
            <a:xfrm>
              <a:off x="534731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DA079AB9-56E8-8E4C-BFE3-26C5BB82E875}"/>
                </a:ext>
              </a:extLst>
            </p:cNvPr>
            <p:cNvSpPr/>
            <p:nvPr/>
          </p:nvSpPr>
          <p:spPr>
            <a:xfrm>
              <a:off x="668024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FC2125FE-B65D-B64F-8BE6-C1C2900D5A0D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47538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789A2BF9-11E3-144E-808F-083535AD476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587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C3C351C5-8355-0C43-B3B3-7EA949720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33818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3938D097-BC9D-954D-9130-DB2C02B15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78673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D570C319-141E-7045-B253-54494CB6C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453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074682D1-CA45-014E-A987-D68FDF8AB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525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28898F5B-DBDD-904E-8739-1763C8265FCD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348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>
              <a:extLst>
                <a:ext uri="{FF2B5EF4-FFF2-40B4-BE49-F238E27FC236}">
                  <a16:creationId xmlns:a16="http://schemas.microsoft.com/office/drawing/2014/main" id="{B9DEA109-F917-6042-B698-598D18445DEF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80831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B0395179-46A2-6F4A-9AFA-DE25735CAEFC}"/>
                </a:ext>
              </a:extLst>
            </p:cNvPr>
            <p:cNvSpPr/>
            <p:nvPr/>
          </p:nvSpPr>
          <p:spPr>
            <a:xfrm>
              <a:off x="6017337" y="400799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CBBC9507-2E2E-EE46-88D5-A3266F96E234}"/>
                </a:ext>
              </a:extLst>
            </p:cNvPr>
            <p:cNvSpPr/>
            <p:nvPr/>
          </p:nvSpPr>
          <p:spPr>
            <a:xfrm>
              <a:off x="6011098" y="6035083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4E56909C-2193-F546-9BD1-8E1F22FBD1FF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139168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54A9F416-FD72-1741-95A6-093821A3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679662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B6D37DFF-B2F3-E44D-9745-0AD375F27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674404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>
              <a:extLst>
                <a:ext uri="{FF2B5EF4-FFF2-40B4-BE49-F238E27FC236}">
                  <a16:creationId xmlns:a16="http://schemas.microsoft.com/office/drawing/2014/main" id="{F8EC4261-87CA-6A4C-B6D7-3EF9B8CEE8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1122956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>
              <a:extLst>
                <a:ext uri="{FF2B5EF4-FFF2-40B4-BE49-F238E27FC236}">
                  <a16:creationId xmlns:a16="http://schemas.microsoft.com/office/drawing/2014/main" id="{03DA356E-F457-0144-A000-1E8B2EBE53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1121976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C3211D42-1DEE-494F-B3ED-8449A9022A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673424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95E74F06-A6A7-954B-A77D-03A68C639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695" y="4367995"/>
              <a:ext cx="680642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>
              <a:extLst>
                <a:ext uri="{FF2B5EF4-FFF2-40B4-BE49-F238E27FC236}">
                  <a16:creationId xmlns:a16="http://schemas.microsoft.com/office/drawing/2014/main" id="{80ABE03F-6304-DF45-B83C-9626CC247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7189" y="4367995"/>
              <a:ext cx="1140148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1" name="TextBox 950">
              <a:extLst>
                <a:ext uri="{FF2B5EF4-FFF2-40B4-BE49-F238E27FC236}">
                  <a16:creationId xmlns:a16="http://schemas.microsoft.com/office/drawing/2014/main" id="{B26BD6D2-0B83-4143-9778-8026B5A7D402}"/>
                </a:ext>
              </a:extLst>
            </p:cNvPr>
            <p:cNvSpPr txBox="1"/>
            <p:nvPr/>
          </p:nvSpPr>
          <p:spPr>
            <a:xfrm>
              <a:off x="5756523" y="5023586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2413537F-9CBE-B045-AC1F-AE08DC50C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BF38FF4A-3F1E-7246-BF21-D0972BB7F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4647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E4F5923B-1991-6E4A-9162-C72AA3DB4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181883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CC67AE76-7DF0-F74A-AF85-C4DAB268ED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226738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B010E518-35BC-F94D-A2FF-4D7342CEC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E9B60CFB-D459-8F45-ADE4-8CB9EA81759E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45424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29925AD5-15BD-A843-A4FF-BD6E5CAEC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35932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FFDA1F95-DA60-A749-B083-D418CD82B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80787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4EDD8CA9-7C78-9743-82E0-0A6C71B3D29F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180831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F4748799-E985-674B-9A6A-8BC65CC3392C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34880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6C3A4FE5-B9BA-5D4C-AAA1-ADF3E7AFD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74515662-F64A-AE44-8888-12C9BA502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45381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>
              <a:extLst>
                <a:ext uri="{FF2B5EF4-FFF2-40B4-BE49-F238E27FC236}">
                  <a16:creationId xmlns:a16="http://schemas.microsoft.com/office/drawing/2014/main" id="{3FFC3B83-D9F2-0744-A35D-EBFD8E556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54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4DD49D26-EB70-844B-A2B2-1BFAD075BA39}"/>
                </a:ext>
              </a:extLst>
            </p:cNvPr>
            <p:cNvCxnSpPr>
              <a:cxnSpLocks/>
            </p:cNvCxnSpPr>
            <p:nvPr/>
          </p:nvCxnSpPr>
          <p:spPr>
            <a:xfrm>
              <a:off x="6870761" y="5015342"/>
              <a:ext cx="44329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B789566A-64DF-AE4E-AADB-52F2B140566B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7973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27F2E50D-5219-634C-915A-E72E482CC27E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22568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246DC344-A51B-1843-8D3E-6FCCBDDFE21A}"/>
              </a:ext>
            </a:extLst>
          </p:cNvPr>
          <p:cNvCxnSpPr>
            <a:cxnSpLocks/>
          </p:cNvCxnSpPr>
          <p:nvPr/>
        </p:nvCxnSpPr>
        <p:spPr>
          <a:xfrm rot="5400000">
            <a:off x="1432834" y="9810768"/>
            <a:ext cx="6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1403CE53-0D45-4B47-BA84-572576D3C8B2}"/>
              </a:ext>
            </a:extLst>
          </p:cNvPr>
          <p:cNvCxnSpPr>
            <a:cxnSpLocks/>
          </p:cNvCxnSpPr>
          <p:nvPr/>
        </p:nvCxnSpPr>
        <p:spPr>
          <a:xfrm rot="5400000">
            <a:off x="814474" y="10026768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Arrow Connector 969">
            <a:extLst>
              <a:ext uri="{FF2B5EF4-FFF2-40B4-BE49-F238E27FC236}">
                <a16:creationId xmlns:a16="http://schemas.microsoft.com/office/drawing/2014/main" id="{E9957263-BEBB-294C-8D13-594C8A2A4D1A}"/>
              </a:ext>
            </a:extLst>
          </p:cNvPr>
          <p:cNvCxnSpPr>
            <a:cxnSpLocks/>
          </p:cNvCxnSpPr>
          <p:nvPr/>
        </p:nvCxnSpPr>
        <p:spPr>
          <a:xfrm rot="5400000">
            <a:off x="257584" y="10188768"/>
            <a:ext cx="136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41A727A5-983D-EA43-85DB-77B53A74CC94}"/>
              </a:ext>
            </a:extLst>
          </p:cNvPr>
          <p:cNvGrpSpPr/>
          <p:nvPr/>
        </p:nvGrpSpPr>
        <p:grpSpPr>
          <a:xfrm rot="5400000" flipV="1">
            <a:off x="1911153" y="11844162"/>
            <a:ext cx="1437866" cy="1314552"/>
            <a:chOff x="4871930" y="3998385"/>
            <a:chExt cx="2627383" cy="2402054"/>
          </a:xfrm>
        </p:grpSpPr>
        <p:sp>
          <p:nvSpPr>
            <p:cNvPr id="972" name="Oval 971">
              <a:extLst>
                <a:ext uri="{FF2B5EF4-FFF2-40B4-BE49-F238E27FC236}">
                  <a16:creationId xmlns:a16="http://schemas.microsoft.com/office/drawing/2014/main" id="{FC55E65B-FAD9-8F40-B8FC-6A6DA34F49A7}"/>
                </a:ext>
              </a:extLst>
            </p:cNvPr>
            <p:cNvSpPr/>
            <p:nvPr/>
          </p:nvSpPr>
          <p:spPr>
            <a:xfrm>
              <a:off x="5334645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73" name="Oval 972">
              <a:extLst>
                <a:ext uri="{FF2B5EF4-FFF2-40B4-BE49-F238E27FC236}">
                  <a16:creationId xmlns:a16="http://schemas.microsoft.com/office/drawing/2014/main" id="{595B0E68-87F5-A142-A257-283946B0F208}"/>
                </a:ext>
              </a:extLst>
            </p:cNvPr>
            <p:cNvSpPr/>
            <p:nvPr/>
          </p:nvSpPr>
          <p:spPr>
            <a:xfrm>
              <a:off x="6685502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74" name="Oval 973">
              <a:extLst>
                <a:ext uri="{FF2B5EF4-FFF2-40B4-BE49-F238E27FC236}">
                  <a16:creationId xmlns:a16="http://schemas.microsoft.com/office/drawing/2014/main" id="{DCDE3E86-6145-1949-A04F-8FD03BA1C131}"/>
                </a:ext>
              </a:extLst>
            </p:cNvPr>
            <p:cNvSpPr/>
            <p:nvPr/>
          </p:nvSpPr>
          <p:spPr>
            <a:xfrm>
              <a:off x="4877189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75" name="Oval 974">
              <a:extLst>
                <a:ext uri="{FF2B5EF4-FFF2-40B4-BE49-F238E27FC236}">
                  <a16:creationId xmlns:a16="http://schemas.microsoft.com/office/drawing/2014/main" id="{E416A0F1-4C36-B748-A8F3-5ECEFD60870D}"/>
                </a:ext>
              </a:extLst>
            </p:cNvPr>
            <p:cNvSpPr/>
            <p:nvPr/>
          </p:nvSpPr>
          <p:spPr>
            <a:xfrm>
              <a:off x="7139313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76" name="Oval 975">
              <a:extLst>
                <a:ext uri="{FF2B5EF4-FFF2-40B4-BE49-F238E27FC236}">
                  <a16:creationId xmlns:a16="http://schemas.microsoft.com/office/drawing/2014/main" id="{325D18D4-A40C-0843-B97B-4474C43110B7}"/>
                </a:ext>
              </a:extLst>
            </p:cNvPr>
            <p:cNvSpPr/>
            <p:nvPr/>
          </p:nvSpPr>
          <p:spPr>
            <a:xfrm>
              <a:off x="5336695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5CAEFE15-9E86-D947-BF72-AC5F993E9D82}"/>
                </a:ext>
              </a:extLst>
            </p:cNvPr>
            <p:cNvSpPr/>
            <p:nvPr/>
          </p:nvSpPr>
          <p:spPr>
            <a:xfrm>
              <a:off x="6690761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827FCE52-770A-7B46-A85C-D4AC6CA84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45745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DB6D39ED-D521-E14A-81C7-21F697C8A758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2050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D6100D6A-C9B8-C948-AFBE-AAAD9F532E1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35611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6BDB7530-3933-E84B-83B3-8FBE0FABB595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804668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730AB5AE-AA1C-6244-A9E6-44368853B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1808313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01845D4C-7112-6C47-8906-7284E57969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6695" y="4358385"/>
              <a:ext cx="1348807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E34C265E-4350-8346-B6D5-2B2F3679C9AB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5259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FED9C4E6-6EDB-D441-B0E6-5E61DA37B2A0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453811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TextBox 985">
              <a:extLst>
                <a:ext uri="{FF2B5EF4-FFF2-40B4-BE49-F238E27FC236}">
                  <a16:creationId xmlns:a16="http://schemas.microsoft.com/office/drawing/2014/main" id="{56FC4717-9592-C04C-96EB-60D6F441EDD1}"/>
                </a:ext>
              </a:extLst>
            </p:cNvPr>
            <p:cNvSpPr txBox="1"/>
            <p:nvPr/>
          </p:nvSpPr>
          <p:spPr>
            <a:xfrm>
              <a:off x="5757658" y="4293739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sp>
          <p:nvSpPr>
            <p:cNvPr id="987" name="Oval 986">
              <a:extLst>
                <a:ext uri="{FF2B5EF4-FFF2-40B4-BE49-F238E27FC236}">
                  <a16:creationId xmlns:a16="http://schemas.microsoft.com/office/drawing/2014/main" id="{1117544B-709B-934F-A67F-F13F2B21ED59}"/>
                </a:ext>
              </a:extLst>
            </p:cNvPr>
            <p:cNvSpPr/>
            <p:nvPr/>
          </p:nvSpPr>
          <p:spPr>
            <a:xfrm>
              <a:off x="4871930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88" name="Oval 987">
              <a:extLst>
                <a:ext uri="{FF2B5EF4-FFF2-40B4-BE49-F238E27FC236}">
                  <a16:creationId xmlns:a16="http://schemas.microsoft.com/office/drawing/2014/main" id="{6F93C217-017C-4849-877D-7C47DE26BC52}"/>
                </a:ext>
              </a:extLst>
            </p:cNvPr>
            <p:cNvSpPr/>
            <p:nvPr/>
          </p:nvSpPr>
          <p:spPr>
            <a:xfrm>
              <a:off x="7134054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89" name="Oval 988">
              <a:extLst>
                <a:ext uri="{FF2B5EF4-FFF2-40B4-BE49-F238E27FC236}">
                  <a16:creationId xmlns:a16="http://schemas.microsoft.com/office/drawing/2014/main" id="{221C3B55-34BC-384E-969F-DB813209E0CA}"/>
                </a:ext>
              </a:extLst>
            </p:cNvPr>
            <p:cNvSpPr/>
            <p:nvPr/>
          </p:nvSpPr>
          <p:spPr>
            <a:xfrm>
              <a:off x="5331436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620CF412-0451-8145-B675-D95ABF1B4B0C}"/>
                </a:ext>
              </a:extLst>
            </p:cNvPr>
            <p:cNvSpPr/>
            <p:nvPr/>
          </p:nvSpPr>
          <p:spPr>
            <a:xfrm>
              <a:off x="6685502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121A4CF2-FF00-3A46-9FEC-5DE9101D5672}"/>
                </a:ext>
              </a:extLst>
            </p:cNvPr>
            <p:cNvSpPr/>
            <p:nvPr/>
          </p:nvSpPr>
          <p:spPr>
            <a:xfrm>
              <a:off x="534731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92" name="Oval 991">
              <a:extLst>
                <a:ext uri="{FF2B5EF4-FFF2-40B4-BE49-F238E27FC236}">
                  <a16:creationId xmlns:a16="http://schemas.microsoft.com/office/drawing/2014/main" id="{F3CC8D64-7686-1249-AE48-D39DEDD9003D}"/>
                </a:ext>
              </a:extLst>
            </p:cNvPr>
            <p:cNvSpPr/>
            <p:nvPr/>
          </p:nvSpPr>
          <p:spPr>
            <a:xfrm>
              <a:off x="668024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846F64E0-5DC8-F041-8218-A5AA005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47538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117A377F-0D66-A74E-A7D4-0C1C8399A51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587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6AE180E6-FB1F-624B-907A-2A6956D4A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33818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3FD774BC-220D-DF46-9CC6-23BBB98FC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78673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>
              <a:extLst>
                <a:ext uri="{FF2B5EF4-FFF2-40B4-BE49-F238E27FC236}">
                  <a16:creationId xmlns:a16="http://schemas.microsoft.com/office/drawing/2014/main" id="{9B6AF970-8FBE-FB46-8DC6-5B2EC8F83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453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>
              <a:extLst>
                <a:ext uri="{FF2B5EF4-FFF2-40B4-BE49-F238E27FC236}">
                  <a16:creationId xmlns:a16="http://schemas.microsoft.com/office/drawing/2014/main" id="{0D3FDE61-FE6D-5249-9402-F3357195F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525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19F055C4-B1D9-C84B-B31D-F4ABE90A6D26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348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41CAEB01-144A-3946-9841-5E5BFA120270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80831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1" name="Oval 1000">
              <a:extLst>
                <a:ext uri="{FF2B5EF4-FFF2-40B4-BE49-F238E27FC236}">
                  <a16:creationId xmlns:a16="http://schemas.microsoft.com/office/drawing/2014/main" id="{F188E843-AE55-A247-A71E-3B7094F87942}"/>
                </a:ext>
              </a:extLst>
            </p:cNvPr>
            <p:cNvSpPr/>
            <p:nvPr/>
          </p:nvSpPr>
          <p:spPr>
            <a:xfrm>
              <a:off x="6017337" y="400799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002" name="Oval 1001">
              <a:extLst>
                <a:ext uri="{FF2B5EF4-FFF2-40B4-BE49-F238E27FC236}">
                  <a16:creationId xmlns:a16="http://schemas.microsoft.com/office/drawing/2014/main" id="{46ED0155-FF57-3442-A69C-F2C54C0E1E00}"/>
                </a:ext>
              </a:extLst>
            </p:cNvPr>
            <p:cNvSpPr/>
            <p:nvPr/>
          </p:nvSpPr>
          <p:spPr>
            <a:xfrm>
              <a:off x="6011098" y="6035083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7A933492-541C-DE46-8484-FE7E1428C503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139168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B8458D9E-6CE6-CB47-B9CF-FECF7066D0E1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679662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A22169E5-49ED-944E-8307-B7590EBE62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674404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B73A455A-E79D-D748-9F23-7EB845F4A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1122956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12A8744B-579A-1548-8E7B-1F64BAAD18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1121976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>
              <a:extLst>
                <a:ext uri="{FF2B5EF4-FFF2-40B4-BE49-F238E27FC236}">
                  <a16:creationId xmlns:a16="http://schemas.microsoft.com/office/drawing/2014/main" id="{7AB89DB3-08C7-C445-8BE4-B3D91F153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673424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DF697339-7953-924F-A470-F3C24B9CC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695" y="4367995"/>
              <a:ext cx="680642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5FAFCB0D-6A5D-3E41-A00D-7E6B53F26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7189" y="4367995"/>
              <a:ext cx="1140148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BE6E57CE-B326-624E-999F-23D295B9C6DD}"/>
                </a:ext>
              </a:extLst>
            </p:cNvPr>
            <p:cNvSpPr txBox="1"/>
            <p:nvPr/>
          </p:nvSpPr>
          <p:spPr>
            <a:xfrm>
              <a:off x="5756523" y="5023586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B1E42AC1-AC51-C940-8D51-E77C7163C8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2A8C2100-837C-7D4A-BAC2-570984D5B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4647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>
              <a:extLst>
                <a:ext uri="{FF2B5EF4-FFF2-40B4-BE49-F238E27FC236}">
                  <a16:creationId xmlns:a16="http://schemas.microsoft.com/office/drawing/2014/main" id="{1CB777B7-CFC7-AC45-A4FB-C4BA45D0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181883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1C702B28-417C-F447-8496-227117488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226738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DCB84044-E4DE-B04A-B2C1-E08D4F86B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45EC699C-68E3-1E40-AA2D-89AD85571BE4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45424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E44AC28F-C4D2-C045-BD0B-ED290BFC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35932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DC29EFE9-C189-AB4A-A2B7-3C516DF6FB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80787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48CD78B3-7CC5-CA4F-9FF0-A3721037C116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180831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5AACCE28-712D-964C-BD6D-A6AA8CE905FC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34880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>
              <a:extLst>
                <a:ext uri="{FF2B5EF4-FFF2-40B4-BE49-F238E27FC236}">
                  <a16:creationId xmlns:a16="http://schemas.microsoft.com/office/drawing/2014/main" id="{02DD1936-C05D-C84A-A92E-5C78D0D93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>
              <a:extLst>
                <a:ext uri="{FF2B5EF4-FFF2-40B4-BE49-F238E27FC236}">
                  <a16:creationId xmlns:a16="http://schemas.microsoft.com/office/drawing/2014/main" id="{6524889B-DAFD-7747-91C3-F4D057E3A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45381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C88B7270-111C-124C-9E72-728259334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54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E9841188-3EFD-144E-A7F0-0D9EC686B310}"/>
                </a:ext>
              </a:extLst>
            </p:cNvPr>
            <p:cNvCxnSpPr>
              <a:cxnSpLocks/>
            </p:cNvCxnSpPr>
            <p:nvPr/>
          </p:nvCxnSpPr>
          <p:spPr>
            <a:xfrm>
              <a:off x="6870761" y="5015342"/>
              <a:ext cx="44329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B88FEBB1-25AF-224C-AA2C-EA421F064518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7973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109D125F-7C5B-DA48-8863-76920BD8F01B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22568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9B01320-79E3-FF41-A19F-DEE73C88D3C9}"/>
              </a:ext>
            </a:extLst>
          </p:cNvPr>
          <p:cNvCxnSpPr>
            <a:cxnSpLocks/>
          </p:cNvCxnSpPr>
          <p:nvPr/>
        </p:nvCxnSpPr>
        <p:spPr>
          <a:xfrm rot="5400000">
            <a:off x="182826" y="12078766"/>
            <a:ext cx="31319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DA6511F-5976-804B-B53C-952045D31D6A}"/>
              </a:ext>
            </a:extLst>
          </p:cNvPr>
          <p:cNvCxnSpPr>
            <a:cxnSpLocks/>
          </p:cNvCxnSpPr>
          <p:nvPr/>
        </p:nvCxnSpPr>
        <p:spPr>
          <a:xfrm rot="5400000">
            <a:off x="-6914" y="12276768"/>
            <a:ext cx="27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4CC550C8-16A2-F44F-BA22-FC3DD33F6FBB}"/>
              </a:ext>
            </a:extLst>
          </p:cNvPr>
          <p:cNvCxnSpPr>
            <a:cxnSpLocks/>
          </p:cNvCxnSpPr>
          <p:nvPr/>
        </p:nvCxnSpPr>
        <p:spPr>
          <a:xfrm rot="5400000">
            <a:off x="-256697" y="12438768"/>
            <a:ext cx="24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6602C34-77F4-C047-B546-A0572ABB8CE4}"/>
              </a:ext>
            </a:extLst>
          </p:cNvPr>
          <p:cNvGrpSpPr/>
          <p:nvPr/>
        </p:nvGrpSpPr>
        <p:grpSpPr>
          <a:xfrm rot="5400000">
            <a:off x="1563970" y="10004981"/>
            <a:ext cx="413896" cy="646331"/>
            <a:chOff x="4933649" y="3420753"/>
            <a:chExt cx="413896" cy="646331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A1F8F7E6-1DFA-B441-A92C-AF48D90C4A87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72B1782E-3711-DC44-9383-45B8CF4B0B05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717639E-F96D-B74C-8766-7018119A324F}"/>
              </a:ext>
            </a:extLst>
          </p:cNvPr>
          <p:cNvGrpSpPr/>
          <p:nvPr/>
        </p:nvGrpSpPr>
        <p:grpSpPr>
          <a:xfrm rot="5400000">
            <a:off x="1170940" y="10414053"/>
            <a:ext cx="413896" cy="646331"/>
            <a:chOff x="4949691" y="3420753"/>
            <a:chExt cx="413896" cy="646331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D53BAE20-71B0-104D-9F2A-0EC76A04AE2A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11682065-2427-4543-87CC-E88B42446387}"/>
                </a:ext>
              </a:extLst>
            </p:cNvPr>
            <p:cNvSpPr txBox="1"/>
            <p:nvPr/>
          </p:nvSpPr>
          <p:spPr>
            <a:xfrm>
              <a:off x="4949691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E9DFE1E-A03B-7B4B-924D-D555F381ECC7}"/>
              </a:ext>
            </a:extLst>
          </p:cNvPr>
          <p:cNvGrpSpPr/>
          <p:nvPr/>
        </p:nvGrpSpPr>
        <p:grpSpPr>
          <a:xfrm rot="5400000">
            <a:off x="776205" y="10725941"/>
            <a:ext cx="413896" cy="646331"/>
            <a:chOff x="4933649" y="3420753"/>
            <a:chExt cx="413896" cy="646331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325BD5D0-F86D-EF47-B412-D6655709C25E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6A59EC1-893B-0E41-98CA-122E77CB2C8E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14EB2A1-E854-E74B-9444-3858A94D7AC7}"/>
              </a:ext>
            </a:extLst>
          </p:cNvPr>
          <p:cNvCxnSpPr>
            <a:cxnSpLocks/>
          </p:cNvCxnSpPr>
          <p:nvPr/>
        </p:nvCxnSpPr>
        <p:spPr>
          <a:xfrm rot="5400000">
            <a:off x="2112837" y="10146138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9CBFE77-06C4-6646-BBA6-41F937FC29E6}"/>
              </a:ext>
            </a:extLst>
          </p:cNvPr>
          <p:cNvCxnSpPr>
            <a:cxnSpLocks/>
          </p:cNvCxnSpPr>
          <p:nvPr/>
        </p:nvCxnSpPr>
        <p:spPr>
          <a:xfrm rot="5400000">
            <a:off x="1932837" y="10326138"/>
            <a:ext cx="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EEB885BF-C115-9F48-8F0A-384D9DBD272B}"/>
              </a:ext>
            </a:extLst>
          </p:cNvPr>
          <p:cNvCxnSpPr>
            <a:cxnSpLocks/>
          </p:cNvCxnSpPr>
          <p:nvPr/>
        </p:nvCxnSpPr>
        <p:spPr>
          <a:xfrm rot="5400000" flipH="1">
            <a:off x="1734837" y="10488138"/>
            <a:ext cx="0" cy="11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A519348B-3FF0-C64A-82F8-65A6F2559D53}"/>
              </a:ext>
            </a:extLst>
          </p:cNvPr>
          <p:cNvCxnSpPr>
            <a:cxnSpLocks/>
          </p:cNvCxnSpPr>
          <p:nvPr/>
        </p:nvCxnSpPr>
        <p:spPr>
          <a:xfrm rot="5400000">
            <a:off x="3658199" y="1332932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6EECCE9B-2329-2A40-83F7-3D87A7B0DEEF}"/>
              </a:ext>
            </a:extLst>
          </p:cNvPr>
          <p:cNvCxnSpPr>
            <a:cxnSpLocks/>
          </p:cNvCxnSpPr>
          <p:nvPr/>
        </p:nvCxnSpPr>
        <p:spPr>
          <a:xfrm rot="5400000">
            <a:off x="3844502" y="13142531"/>
            <a:ext cx="9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AED197B0-C7F1-C248-A1AD-1002E501E4EB}"/>
              </a:ext>
            </a:extLst>
          </p:cNvPr>
          <p:cNvCxnSpPr>
            <a:cxnSpLocks/>
          </p:cNvCxnSpPr>
          <p:nvPr/>
        </p:nvCxnSpPr>
        <p:spPr>
          <a:xfrm rot="5400000">
            <a:off x="4049231" y="12961009"/>
            <a:ext cx="13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EAA1C694-9366-8A45-9754-15830B3CAA1F}"/>
              </a:ext>
            </a:extLst>
          </p:cNvPr>
          <p:cNvGrpSpPr/>
          <p:nvPr/>
        </p:nvGrpSpPr>
        <p:grpSpPr>
          <a:xfrm rot="5400000">
            <a:off x="4524325" y="11853234"/>
            <a:ext cx="413896" cy="646331"/>
            <a:chOff x="4933649" y="3420753"/>
            <a:chExt cx="413896" cy="646331"/>
          </a:xfrm>
        </p:grpSpPr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D3A1DDC3-BF30-6548-9952-3FBBCE172DE6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7194EE3B-BD8C-FE43-BB72-17138FA6F654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4CC18982-2F84-F041-A3F9-669A6E1E1DB2}"/>
              </a:ext>
            </a:extLst>
          </p:cNvPr>
          <p:cNvGrpSpPr/>
          <p:nvPr/>
        </p:nvGrpSpPr>
        <p:grpSpPr>
          <a:xfrm rot="5400000">
            <a:off x="4131295" y="12262306"/>
            <a:ext cx="413896" cy="646331"/>
            <a:chOff x="4949691" y="3420753"/>
            <a:chExt cx="413896" cy="646331"/>
          </a:xfrm>
        </p:grpSpPr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7ACC5B7E-43D3-7B49-8BB0-5A23C5723886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359ADC6E-E94A-FE46-8DC0-C5F83A9A5D35}"/>
                </a:ext>
              </a:extLst>
            </p:cNvPr>
            <p:cNvSpPr txBox="1"/>
            <p:nvPr/>
          </p:nvSpPr>
          <p:spPr>
            <a:xfrm>
              <a:off x="4949691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5C67EDD0-5B78-2846-AAD2-0FCD7E942C28}"/>
              </a:ext>
            </a:extLst>
          </p:cNvPr>
          <p:cNvGrpSpPr/>
          <p:nvPr/>
        </p:nvGrpSpPr>
        <p:grpSpPr>
          <a:xfrm rot="5400000">
            <a:off x="3736560" y="12574194"/>
            <a:ext cx="413896" cy="646331"/>
            <a:chOff x="4933649" y="3420753"/>
            <a:chExt cx="413896" cy="646331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585021E7-9813-2F4D-96EF-CD731D43F566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0396E2A9-573C-2B45-B4B3-792472BD44DB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8201D3D4-04A3-9F4F-96BA-5ED2B286BF1D}"/>
              </a:ext>
            </a:extLst>
          </p:cNvPr>
          <p:cNvCxnSpPr>
            <a:cxnSpLocks/>
          </p:cNvCxnSpPr>
          <p:nvPr/>
        </p:nvCxnSpPr>
        <p:spPr>
          <a:xfrm rot="5400000">
            <a:off x="3471638" y="10751735"/>
            <a:ext cx="24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6A39CBD7-F777-784C-A6D0-CBFA68822C6D}"/>
              </a:ext>
            </a:extLst>
          </p:cNvPr>
          <p:cNvCxnSpPr>
            <a:cxnSpLocks/>
          </p:cNvCxnSpPr>
          <p:nvPr/>
        </p:nvCxnSpPr>
        <p:spPr>
          <a:xfrm rot="5400000">
            <a:off x="2325658" y="11111735"/>
            <a:ext cx="316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BAF9F2FD-012E-BE4F-997B-450CA3C81B09}"/>
              </a:ext>
            </a:extLst>
          </p:cNvPr>
          <p:cNvCxnSpPr>
            <a:cxnSpLocks/>
          </p:cNvCxnSpPr>
          <p:nvPr/>
        </p:nvCxnSpPr>
        <p:spPr>
          <a:xfrm rot="5400000">
            <a:off x="2890502" y="10949735"/>
            <a:ext cx="28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B46CCA93-2E4D-0840-830B-C9F46F7D71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26555" y="11573821"/>
            <a:ext cx="0" cy="11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48319783-6499-E641-A5F9-B557D0A618AF}"/>
              </a:ext>
            </a:extLst>
          </p:cNvPr>
          <p:cNvCxnSpPr>
            <a:cxnSpLocks/>
          </p:cNvCxnSpPr>
          <p:nvPr/>
        </p:nvCxnSpPr>
        <p:spPr>
          <a:xfrm rot="5400000" flipV="1">
            <a:off x="3720834" y="12129523"/>
            <a:ext cx="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B07BFC8-2D57-4B45-BE3D-FA3C02A4B73C}"/>
              </a:ext>
            </a:extLst>
          </p:cNvPr>
          <p:cNvCxnSpPr>
            <a:cxnSpLocks/>
          </p:cNvCxnSpPr>
          <p:nvPr/>
        </p:nvCxnSpPr>
        <p:spPr>
          <a:xfrm rot="5400000" flipV="1">
            <a:off x="3502946" y="12668802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EFF864BE-AF42-5141-8C21-DCFFA626C381}"/>
              </a:ext>
            </a:extLst>
          </p:cNvPr>
          <p:cNvCxnSpPr>
            <a:cxnSpLocks/>
          </p:cNvCxnSpPr>
          <p:nvPr/>
        </p:nvCxnSpPr>
        <p:spPr>
          <a:xfrm rot="5400000" flipH="1">
            <a:off x="4175321" y="9830159"/>
            <a:ext cx="0" cy="1044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4410BEEB-67A6-5547-B201-DEF7A98CC2AE}"/>
              </a:ext>
            </a:extLst>
          </p:cNvPr>
          <p:cNvCxnSpPr>
            <a:cxnSpLocks/>
          </p:cNvCxnSpPr>
          <p:nvPr/>
        </p:nvCxnSpPr>
        <p:spPr>
          <a:xfrm rot="5400000" flipH="1">
            <a:off x="3988113" y="10380138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820FA4E7-99F6-0A45-8FBB-5E969AAAADEE}"/>
              </a:ext>
            </a:extLst>
          </p:cNvPr>
          <p:cNvCxnSpPr>
            <a:cxnSpLocks/>
          </p:cNvCxnSpPr>
          <p:nvPr/>
        </p:nvCxnSpPr>
        <p:spPr>
          <a:xfrm rot="5400000" flipH="1">
            <a:off x="3772156" y="10938138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751E2EBA-6150-A045-B7D9-CFBAE2A67DEF}"/>
              </a:ext>
            </a:extLst>
          </p:cNvPr>
          <p:cNvCxnSpPr>
            <a:cxnSpLocks/>
          </p:cNvCxnSpPr>
          <p:nvPr/>
        </p:nvCxnSpPr>
        <p:spPr>
          <a:xfrm rot="5400000" flipV="1">
            <a:off x="1455595" y="12362802"/>
            <a:ext cx="0" cy="1008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A4F4034C-6758-1144-B43A-BDCEC2E52392}"/>
              </a:ext>
            </a:extLst>
          </p:cNvPr>
          <p:cNvCxnSpPr>
            <a:cxnSpLocks/>
          </p:cNvCxnSpPr>
          <p:nvPr/>
        </p:nvCxnSpPr>
        <p:spPr>
          <a:xfrm rot="5400000" flipV="1">
            <a:off x="1670912" y="12204631"/>
            <a:ext cx="0" cy="612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900883D6-C0B9-6F47-A86C-A14F2EF95C3E}"/>
              </a:ext>
            </a:extLst>
          </p:cNvPr>
          <p:cNvCxnSpPr>
            <a:cxnSpLocks/>
          </p:cNvCxnSpPr>
          <p:nvPr/>
        </p:nvCxnSpPr>
        <p:spPr>
          <a:xfrm rot="5400000" flipV="1">
            <a:off x="1857075" y="12017758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88A47A9E-C98B-714F-B813-24E0231CE0D9}"/>
              </a:ext>
            </a:extLst>
          </p:cNvPr>
          <p:cNvSpPr/>
          <p:nvPr/>
        </p:nvSpPr>
        <p:spPr>
          <a:xfrm>
            <a:off x="3440344" y="3534233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419CDBF-4D27-A64E-98F5-204E37650B80}"/>
              </a:ext>
            </a:extLst>
          </p:cNvPr>
          <p:cNvSpPr/>
          <p:nvPr/>
        </p:nvSpPr>
        <p:spPr>
          <a:xfrm>
            <a:off x="1153175" y="3549890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B0D0E796-DFE8-814B-BD83-574B9418BE04}"/>
              </a:ext>
            </a:extLst>
          </p:cNvPr>
          <p:cNvSpPr txBox="1"/>
          <p:nvPr/>
        </p:nvSpPr>
        <p:spPr>
          <a:xfrm>
            <a:off x="1682600" y="349067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</a:t>
            </a:r>
            <a:endParaRPr lang="de-DE" sz="2800" baseline="-250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28B10952-F137-FF42-BD9B-EBD1B7954D8C}"/>
              </a:ext>
            </a:extLst>
          </p:cNvPr>
          <p:cNvSpPr txBox="1"/>
          <p:nvPr/>
        </p:nvSpPr>
        <p:spPr>
          <a:xfrm>
            <a:off x="3952322" y="3492249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</a:t>
            </a:r>
            <a:endParaRPr lang="de-DE" sz="2800" baseline="-25000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98768901-D7B3-FC43-9B2A-A8CBE03314BA}"/>
              </a:ext>
            </a:extLst>
          </p:cNvPr>
          <p:cNvSpPr txBox="1"/>
          <p:nvPr/>
        </p:nvSpPr>
        <p:spPr>
          <a:xfrm>
            <a:off x="4110003" y="349149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pic>
        <p:nvPicPr>
          <p:cNvPr id="1072" name="Picture 1071">
            <a:extLst>
              <a:ext uri="{FF2B5EF4-FFF2-40B4-BE49-F238E27FC236}">
                <a16:creationId xmlns:a16="http://schemas.microsoft.com/office/drawing/2014/main" id="{B0F7280B-84BD-8941-B65D-472DD869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3"/>
          <a:stretch/>
        </p:blipFill>
        <p:spPr>
          <a:xfrm>
            <a:off x="4393214" y="6050463"/>
            <a:ext cx="1996864" cy="1942355"/>
          </a:xfrm>
          <a:prstGeom prst="rect">
            <a:avLst/>
          </a:prstGeom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id="{FAED21AC-43F6-CC41-8584-E032D07C0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7"/>
          <a:stretch/>
        </p:blipFill>
        <p:spPr>
          <a:xfrm>
            <a:off x="256585" y="6054238"/>
            <a:ext cx="1974634" cy="1945909"/>
          </a:xfrm>
          <a:prstGeom prst="rect">
            <a:avLst/>
          </a:prstGeom>
        </p:spPr>
      </p:pic>
      <p:sp>
        <p:nvSpPr>
          <p:cNvPr id="1074" name="Freeform 1073">
            <a:extLst>
              <a:ext uri="{FF2B5EF4-FFF2-40B4-BE49-F238E27FC236}">
                <a16:creationId xmlns:a16="http://schemas.microsoft.com/office/drawing/2014/main" id="{13921B12-0509-C043-8D74-F9FCDC3D8146}"/>
              </a:ext>
            </a:extLst>
          </p:cNvPr>
          <p:cNvSpPr/>
          <p:nvPr/>
        </p:nvSpPr>
        <p:spPr>
          <a:xfrm>
            <a:off x="1651197" y="8173605"/>
            <a:ext cx="3691466" cy="446813"/>
          </a:xfrm>
          <a:custGeom>
            <a:avLst/>
            <a:gdLst>
              <a:gd name="connsiteX0" fmla="*/ 0 w 3691466"/>
              <a:gd name="connsiteY0" fmla="*/ 406429 h 446813"/>
              <a:gd name="connsiteX1" fmla="*/ 321733 w 3691466"/>
              <a:gd name="connsiteY1" fmla="*/ 33896 h 446813"/>
              <a:gd name="connsiteX2" fmla="*/ 575733 w 3691466"/>
              <a:gd name="connsiteY2" fmla="*/ 169363 h 446813"/>
              <a:gd name="connsiteX3" fmla="*/ 728133 w 3691466"/>
              <a:gd name="connsiteY3" fmla="*/ 84696 h 446813"/>
              <a:gd name="connsiteX4" fmla="*/ 948266 w 3691466"/>
              <a:gd name="connsiteY4" fmla="*/ 406429 h 446813"/>
              <a:gd name="connsiteX5" fmla="*/ 1236133 w 3691466"/>
              <a:gd name="connsiteY5" fmla="*/ 440296 h 446813"/>
              <a:gd name="connsiteX6" fmla="*/ 1591733 w 3691466"/>
              <a:gd name="connsiteY6" fmla="*/ 440296 h 446813"/>
              <a:gd name="connsiteX7" fmla="*/ 2015066 w 3691466"/>
              <a:gd name="connsiteY7" fmla="*/ 372563 h 446813"/>
              <a:gd name="connsiteX8" fmla="*/ 2726266 w 3691466"/>
              <a:gd name="connsiteY8" fmla="*/ 440296 h 446813"/>
              <a:gd name="connsiteX9" fmla="*/ 2946400 w 3691466"/>
              <a:gd name="connsiteY9" fmla="*/ 270963 h 446813"/>
              <a:gd name="connsiteX10" fmla="*/ 3064933 w 3691466"/>
              <a:gd name="connsiteY10" fmla="*/ 29 h 446813"/>
              <a:gd name="connsiteX11" fmla="*/ 3200400 w 3691466"/>
              <a:gd name="connsiteY11" fmla="*/ 287896 h 446813"/>
              <a:gd name="connsiteX12" fmla="*/ 3251200 w 3691466"/>
              <a:gd name="connsiteY12" fmla="*/ 152429 h 446813"/>
              <a:gd name="connsiteX13" fmla="*/ 3335866 w 3691466"/>
              <a:gd name="connsiteY13" fmla="*/ 406429 h 446813"/>
              <a:gd name="connsiteX14" fmla="*/ 3420533 w 3691466"/>
              <a:gd name="connsiteY14" fmla="*/ 423363 h 446813"/>
              <a:gd name="connsiteX15" fmla="*/ 3691466 w 3691466"/>
              <a:gd name="connsiteY15" fmla="*/ 423363 h 446813"/>
              <a:gd name="connsiteX16" fmla="*/ 3691466 w 3691466"/>
              <a:gd name="connsiteY16" fmla="*/ 423363 h 446813"/>
              <a:gd name="connsiteX17" fmla="*/ 3691466 w 3691466"/>
              <a:gd name="connsiteY17" fmla="*/ 423363 h 4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91466" h="446813">
                <a:moveTo>
                  <a:pt x="0" y="406429"/>
                </a:moveTo>
                <a:cubicBezTo>
                  <a:pt x="112889" y="239918"/>
                  <a:pt x="225778" y="73407"/>
                  <a:pt x="321733" y="33896"/>
                </a:cubicBezTo>
                <a:cubicBezTo>
                  <a:pt x="417688" y="-5615"/>
                  <a:pt x="508000" y="160896"/>
                  <a:pt x="575733" y="169363"/>
                </a:cubicBezTo>
                <a:cubicBezTo>
                  <a:pt x="643466" y="177830"/>
                  <a:pt x="666044" y="45185"/>
                  <a:pt x="728133" y="84696"/>
                </a:cubicBezTo>
                <a:cubicBezTo>
                  <a:pt x="790222" y="124207"/>
                  <a:pt x="863599" y="347162"/>
                  <a:pt x="948266" y="406429"/>
                </a:cubicBezTo>
                <a:cubicBezTo>
                  <a:pt x="1032933" y="465696"/>
                  <a:pt x="1128889" y="434652"/>
                  <a:pt x="1236133" y="440296"/>
                </a:cubicBezTo>
                <a:cubicBezTo>
                  <a:pt x="1343377" y="445940"/>
                  <a:pt x="1461911" y="451585"/>
                  <a:pt x="1591733" y="440296"/>
                </a:cubicBezTo>
                <a:cubicBezTo>
                  <a:pt x="1721555" y="429007"/>
                  <a:pt x="1825977" y="372563"/>
                  <a:pt x="2015066" y="372563"/>
                </a:cubicBezTo>
                <a:cubicBezTo>
                  <a:pt x="2204155" y="372563"/>
                  <a:pt x="2571044" y="457229"/>
                  <a:pt x="2726266" y="440296"/>
                </a:cubicBezTo>
                <a:cubicBezTo>
                  <a:pt x="2881488" y="423363"/>
                  <a:pt x="2889955" y="344341"/>
                  <a:pt x="2946400" y="270963"/>
                </a:cubicBezTo>
                <a:cubicBezTo>
                  <a:pt x="3002845" y="197585"/>
                  <a:pt x="3022600" y="-2793"/>
                  <a:pt x="3064933" y="29"/>
                </a:cubicBezTo>
                <a:cubicBezTo>
                  <a:pt x="3107266" y="2851"/>
                  <a:pt x="3169356" y="262496"/>
                  <a:pt x="3200400" y="287896"/>
                </a:cubicBezTo>
                <a:cubicBezTo>
                  <a:pt x="3231444" y="313296"/>
                  <a:pt x="3228622" y="132673"/>
                  <a:pt x="3251200" y="152429"/>
                </a:cubicBezTo>
                <a:cubicBezTo>
                  <a:pt x="3273778" y="172184"/>
                  <a:pt x="3307644" y="361273"/>
                  <a:pt x="3335866" y="406429"/>
                </a:cubicBezTo>
                <a:cubicBezTo>
                  <a:pt x="3364088" y="451585"/>
                  <a:pt x="3361267" y="420541"/>
                  <a:pt x="3420533" y="423363"/>
                </a:cubicBezTo>
                <a:cubicBezTo>
                  <a:pt x="3479799" y="426185"/>
                  <a:pt x="3691466" y="423363"/>
                  <a:pt x="3691466" y="423363"/>
                </a:cubicBezTo>
                <a:lnTo>
                  <a:pt x="3691466" y="423363"/>
                </a:lnTo>
                <a:lnTo>
                  <a:pt x="3691466" y="423363"/>
                </a:lnTo>
              </a:path>
            </a:pathLst>
          </a:custGeom>
          <a:solidFill>
            <a:schemeClr val="accent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79FEC507-54F9-5E48-AE45-382D68BD6F41}"/>
              </a:ext>
            </a:extLst>
          </p:cNvPr>
          <p:cNvCxnSpPr>
            <a:cxnSpLocks/>
          </p:cNvCxnSpPr>
          <p:nvPr/>
        </p:nvCxnSpPr>
        <p:spPr>
          <a:xfrm flipV="1">
            <a:off x="1002899" y="8603485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TextBox 1075">
            <a:extLst>
              <a:ext uri="{FF2B5EF4-FFF2-40B4-BE49-F238E27FC236}">
                <a16:creationId xmlns:a16="http://schemas.microsoft.com/office/drawing/2014/main" id="{9606079A-905D-564C-A1D0-2ADCA4AF5DE4}"/>
              </a:ext>
            </a:extLst>
          </p:cNvPr>
          <p:cNvSpPr txBox="1"/>
          <p:nvPr/>
        </p:nvSpPr>
        <p:spPr>
          <a:xfrm>
            <a:off x="1034860" y="8547978"/>
            <a:ext cx="4231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Boltzmann </a:t>
            </a:r>
            <a:r>
              <a:rPr lang="de-DE" sz="2800" dirty="0" err="1"/>
              <a:t>distribution</a:t>
            </a:r>
            <a:r>
              <a:rPr lang="de-DE" sz="2800" dirty="0"/>
              <a:t> </a:t>
            </a:r>
            <a:r>
              <a:rPr lang="de-DE" sz="2800" dirty="0" err="1"/>
              <a:t>e</a:t>
            </a:r>
            <a:r>
              <a:rPr lang="de-DE" sz="2800" baseline="30000" dirty="0" err="1"/>
              <a:t>-u</a:t>
            </a:r>
            <a:r>
              <a:rPr lang="de-DE" sz="2800" baseline="30000" dirty="0"/>
              <a:t>(x)</a:t>
            </a:r>
          </a:p>
        </p:txBody>
      </p:sp>
      <p:sp>
        <p:nvSpPr>
          <p:cNvPr id="1077" name="Down Arrow 1076">
            <a:extLst>
              <a:ext uri="{FF2B5EF4-FFF2-40B4-BE49-F238E27FC236}">
                <a16:creationId xmlns:a16="http://schemas.microsoft.com/office/drawing/2014/main" id="{A4016922-597A-BE4B-B492-9D2D23808754}"/>
              </a:ext>
            </a:extLst>
          </p:cNvPr>
          <p:cNvSpPr/>
          <p:nvPr/>
        </p:nvSpPr>
        <p:spPr>
          <a:xfrm>
            <a:off x="2255710" y="6526029"/>
            <a:ext cx="2102515" cy="995021"/>
          </a:xfrm>
          <a:prstGeom prst="downArrow">
            <a:avLst>
              <a:gd name="adj1" fmla="val 80098"/>
              <a:gd name="adj2" fmla="val 45579"/>
            </a:avLst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86FFACC7-2C80-C745-94BC-94B80251C245}"/>
              </a:ext>
            </a:extLst>
          </p:cNvPr>
          <p:cNvCxnSpPr/>
          <p:nvPr/>
        </p:nvCxnSpPr>
        <p:spPr>
          <a:xfrm>
            <a:off x="2088503" y="5878415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5019BA8F-0905-8249-AA0A-D73D76D98B8B}"/>
              </a:ext>
            </a:extLst>
          </p:cNvPr>
          <p:cNvCxnSpPr>
            <a:cxnSpLocks/>
          </p:cNvCxnSpPr>
          <p:nvPr/>
        </p:nvCxnSpPr>
        <p:spPr>
          <a:xfrm flipH="1">
            <a:off x="2128788" y="7992818"/>
            <a:ext cx="1" cy="5226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DE87B7CC-A621-6F4C-8E1D-2581F8E04BC7}"/>
              </a:ext>
            </a:extLst>
          </p:cNvPr>
          <p:cNvCxnSpPr/>
          <p:nvPr/>
        </p:nvCxnSpPr>
        <p:spPr>
          <a:xfrm>
            <a:off x="4742803" y="5867504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1E3E004E-81DD-B347-A236-494257A186A1}"/>
              </a:ext>
            </a:extLst>
          </p:cNvPr>
          <p:cNvCxnSpPr>
            <a:cxnSpLocks/>
          </p:cNvCxnSpPr>
          <p:nvPr/>
        </p:nvCxnSpPr>
        <p:spPr>
          <a:xfrm>
            <a:off x="4742803" y="7931932"/>
            <a:ext cx="0" cy="6715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9F1AC9E3-3CF8-A243-BF6B-7384F467FB79}"/>
              </a:ext>
            </a:extLst>
          </p:cNvPr>
          <p:cNvSpPr txBox="1"/>
          <p:nvPr/>
        </p:nvSpPr>
        <p:spPr>
          <a:xfrm>
            <a:off x="2704969" y="61379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Z</a:t>
            </a:r>
            <a:r>
              <a:rPr lang="de-DE" sz="2800" dirty="0"/>
              <a:t>(</a:t>
            </a:r>
            <a:r>
              <a:rPr lang="de-DE" sz="2800" dirty="0" err="1"/>
              <a:t>z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7AC57376-06DF-5C4A-BB09-BBC4BF518998}"/>
              </a:ext>
            </a:extLst>
          </p:cNvPr>
          <p:cNvSpPr txBox="1"/>
          <p:nvPr/>
        </p:nvSpPr>
        <p:spPr>
          <a:xfrm>
            <a:off x="-1639" y="4998780"/>
            <a:ext cx="1979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de-DE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4D0A40C6-B634-D640-9563-E87DB53ABCAE}"/>
              </a:ext>
            </a:extLst>
          </p:cNvPr>
          <p:cNvSpPr txBox="1"/>
          <p:nvPr/>
        </p:nvSpPr>
        <p:spPr>
          <a:xfrm>
            <a:off x="2429011" y="6547823"/>
            <a:ext cx="1743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3. Re-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weight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80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67</cp:revision>
  <cp:lastPrinted>2018-11-11T18:39:59Z</cp:lastPrinted>
  <dcterms:created xsi:type="dcterms:W3CDTF">2018-07-21T14:51:58Z</dcterms:created>
  <dcterms:modified xsi:type="dcterms:W3CDTF">2018-11-30T11:47:03Z</dcterms:modified>
</cp:coreProperties>
</file>