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5292725" cy="5400675"/>
  <p:notesSz cx="6858000" cy="9144000"/>
  <p:defaultTextStyle>
    <a:defPPr>
      <a:defRPr lang="de-DE"/>
    </a:defPPr>
    <a:lvl1pPr marL="0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1pPr>
    <a:lvl2pPr marL="340781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2pPr>
    <a:lvl3pPr marL="681562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3pPr>
    <a:lvl4pPr marL="1022343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4pPr>
    <a:lvl5pPr marL="1363124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5pPr>
    <a:lvl6pPr marL="1703905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6pPr>
    <a:lvl7pPr marL="2044686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7pPr>
    <a:lvl8pPr marL="2385467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8pPr>
    <a:lvl9pPr marL="2726248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C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638"/>
  </p:normalViewPr>
  <p:slideViewPr>
    <p:cSldViewPr snapToGrid="0" snapToObjects="1">
      <p:cViewPr varScale="1">
        <p:scale>
          <a:sx n="169" d="100"/>
          <a:sy n="169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5" y="883861"/>
            <a:ext cx="4498816" cy="1880235"/>
          </a:xfrm>
        </p:spPr>
        <p:txBody>
          <a:bodyPr anchor="b"/>
          <a:lstStyle>
            <a:lvl1pPr algn="ctr"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91" y="2836605"/>
            <a:ext cx="3969544" cy="1303913"/>
          </a:xfrm>
        </p:spPr>
        <p:txBody>
          <a:bodyPr/>
          <a:lstStyle>
            <a:lvl1pPr marL="0" indent="0" algn="ctr">
              <a:buNone/>
              <a:defRPr sz="1389"/>
            </a:lvl1pPr>
            <a:lvl2pPr marL="264627" indent="0" algn="ctr">
              <a:buNone/>
              <a:defRPr sz="1158"/>
            </a:lvl2pPr>
            <a:lvl3pPr marL="529255" indent="0" algn="ctr">
              <a:buNone/>
              <a:defRPr sz="1042"/>
            </a:lvl3pPr>
            <a:lvl4pPr marL="793882" indent="0" algn="ctr">
              <a:buNone/>
              <a:defRPr sz="926"/>
            </a:lvl4pPr>
            <a:lvl5pPr marL="1058509" indent="0" algn="ctr">
              <a:buNone/>
              <a:defRPr sz="926"/>
            </a:lvl5pPr>
            <a:lvl6pPr marL="1323137" indent="0" algn="ctr">
              <a:buNone/>
              <a:defRPr sz="926"/>
            </a:lvl6pPr>
            <a:lvl7pPr marL="1587764" indent="0" algn="ctr">
              <a:buNone/>
              <a:defRPr sz="926"/>
            </a:lvl7pPr>
            <a:lvl8pPr marL="1852392" indent="0" algn="ctr">
              <a:buNone/>
              <a:defRPr sz="926"/>
            </a:lvl8pPr>
            <a:lvl9pPr marL="2117019" indent="0" algn="ctr">
              <a:buNone/>
              <a:defRPr sz="92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84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4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87607" y="287536"/>
            <a:ext cx="1141244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875" y="287536"/>
            <a:ext cx="3357572" cy="457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26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84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19" y="1346420"/>
            <a:ext cx="4564975" cy="2246530"/>
          </a:xfrm>
        </p:spPr>
        <p:txBody>
          <a:bodyPr anchor="b"/>
          <a:lstStyle>
            <a:lvl1pPr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19" y="3614203"/>
            <a:ext cx="4564975" cy="1181397"/>
          </a:xfrm>
        </p:spPr>
        <p:txBody>
          <a:bodyPr/>
          <a:lstStyle>
            <a:lvl1pPr marL="0" indent="0">
              <a:buNone/>
              <a:defRPr sz="1389">
                <a:solidFill>
                  <a:schemeClr val="tx1"/>
                </a:solidFill>
              </a:defRPr>
            </a:lvl1pPr>
            <a:lvl2pPr marL="264627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2pPr>
            <a:lvl3pPr marL="529255" indent="0">
              <a:buNone/>
              <a:defRPr sz="1042">
                <a:solidFill>
                  <a:schemeClr val="tx1">
                    <a:tint val="75000"/>
                  </a:schemeClr>
                </a:solidFill>
              </a:defRPr>
            </a:lvl3pPr>
            <a:lvl4pPr marL="793882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4pPr>
            <a:lvl5pPr marL="1058509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5pPr>
            <a:lvl6pPr marL="1323137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6pPr>
            <a:lvl7pPr marL="1587764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7pPr>
            <a:lvl8pPr marL="1852392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8pPr>
            <a:lvl9pPr marL="2117019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14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875" y="1437680"/>
            <a:ext cx="2249408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9442" y="1437680"/>
            <a:ext cx="2249408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90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64" y="287537"/>
            <a:ext cx="4564975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565" y="1323916"/>
            <a:ext cx="2239070" cy="648831"/>
          </a:xfrm>
        </p:spPr>
        <p:txBody>
          <a:bodyPr anchor="b"/>
          <a:lstStyle>
            <a:lvl1pPr marL="0" indent="0">
              <a:buNone/>
              <a:defRPr sz="1389" b="1"/>
            </a:lvl1pPr>
            <a:lvl2pPr marL="264627" indent="0">
              <a:buNone/>
              <a:defRPr sz="1158" b="1"/>
            </a:lvl2pPr>
            <a:lvl3pPr marL="529255" indent="0">
              <a:buNone/>
              <a:defRPr sz="1042" b="1"/>
            </a:lvl3pPr>
            <a:lvl4pPr marL="793882" indent="0">
              <a:buNone/>
              <a:defRPr sz="926" b="1"/>
            </a:lvl4pPr>
            <a:lvl5pPr marL="1058509" indent="0">
              <a:buNone/>
              <a:defRPr sz="926" b="1"/>
            </a:lvl5pPr>
            <a:lvl6pPr marL="1323137" indent="0">
              <a:buNone/>
              <a:defRPr sz="926" b="1"/>
            </a:lvl6pPr>
            <a:lvl7pPr marL="1587764" indent="0">
              <a:buNone/>
              <a:defRPr sz="926" b="1"/>
            </a:lvl7pPr>
            <a:lvl8pPr marL="1852392" indent="0">
              <a:buNone/>
              <a:defRPr sz="926" b="1"/>
            </a:lvl8pPr>
            <a:lvl9pPr marL="2117019" indent="0">
              <a:buNone/>
              <a:defRPr sz="92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565" y="1972747"/>
            <a:ext cx="2239070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79443" y="1323916"/>
            <a:ext cx="2250097" cy="648831"/>
          </a:xfrm>
        </p:spPr>
        <p:txBody>
          <a:bodyPr anchor="b"/>
          <a:lstStyle>
            <a:lvl1pPr marL="0" indent="0">
              <a:buNone/>
              <a:defRPr sz="1389" b="1"/>
            </a:lvl1pPr>
            <a:lvl2pPr marL="264627" indent="0">
              <a:buNone/>
              <a:defRPr sz="1158" b="1"/>
            </a:lvl2pPr>
            <a:lvl3pPr marL="529255" indent="0">
              <a:buNone/>
              <a:defRPr sz="1042" b="1"/>
            </a:lvl3pPr>
            <a:lvl4pPr marL="793882" indent="0">
              <a:buNone/>
              <a:defRPr sz="926" b="1"/>
            </a:lvl4pPr>
            <a:lvl5pPr marL="1058509" indent="0">
              <a:buNone/>
              <a:defRPr sz="926" b="1"/>
            </a:lvl5pPr>
            <a:lvl6pPr marL="1323137" indent="0">
              <a:buNone/>
              <a:defRPr sz="926" b="1"/>
            </a:lvl6pPr>
            <a:lvl7pPr marL="1587764" indent="0">
              <a:buNone/>
              <a:defRPr sz="926" b="1"/>
            </a:lvl7pPr>
            <a:lvl8pPr marL="1852392" indent="0">
              <a:buNone/>
              <a:defRPr sz="926" b="1"/>
            </a:lvl8pPr>
            <a:lvl9pPr marL="2117019" indent="0">
              <a:buNone/>
              <a:defRPr sz="92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79443" y="1972747"/>
            <a:ext cx="2250097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8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91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64" y="360045"/>
            <a:ext cx="1707042" cy="1260158"/>
          </a:xfrm>
        </p:spPr>
        <p:txBody>
          <a:bodyPr anchor="b"/>
          <a:lstStyle>
            <a:lvl1pPr>
              <a:defRPr sz="1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098" y="777598"/>
            <a:ext cx="2679442" cy="3837980"/>
          </a:xfrm>
        </p:spPr>
        <p:txBody>
          <a:bodyPr/>
          <a:lstStyle>
            <a:lvl1pPr>
              <a:defRPr sz="1852"/>
            </a:lvl1pPr>
            <a:lvl2pPr>
              <a:defRPr sz="1621"/>
            </a:lvl2pPr>
            <a:lvl3pPr>
              <a:defRPr sz="1389"/>
            </a:lvl3pPr>
            <a:lvl4pPr>
              <a:defRPr sz="1158"/>
            </a:lvl4pPr>
            <a:lvl5pPr>
              <a:defRPr sz="1158"/>
            </a:lvl5pPr>
            <a:lvl6pPr>
              <a:defRPr sz="1158"/>
            </a:lvl6pPr>
            <a:lvl7pPr>
              <a:defRPr sz="1158"/>
            </a:lvl7pPr>
            <a:lvl8pPr>
              <a:defRPr sz="1158"/>
            </a:lvl8pPr>
            <a:lvl9pPr>
              <a:defRPr sz="115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4564" y="1620202"/>
            <a:ext cx="1707042" cy="3001626"/>
          </a:xfrm>
        </p:spPr>
        <p:txBody>
          <a:bodyPr/>
          <a:lstStyle>
            <a:lvl1pPr marL="0" indent="0">
              <a:buNone/>
              <a:defRPr sz="926"/>
            </a:lvl1pPr>
            <a:lvl2pPr marL="264627" indent="0">
              <a:buNone/>
              <a:defRPr sz="810"/>
            </a:lvl2pPr>
            <a:lvl3pPr marL="529255" indent="0">
              <a:buNone/>
              <a:defRPr sz="695"/>
            </a:lvl3pPr>
            <a:lvl4pPr marL="793882" indent="0">
              <a:buNone/>
              <a:defRPr sz="579"/>
            </a:lvl4pPr>
            <a:lvl5pPr marL="1058509" indent="0">
              <a:buNone/>
              <a:defRPr sz="579"/>
            </a:lvl5pPr>
            <a:lvl6pPr marL="1323137" indent="0">
              <a:buNone/>
              <a:defRPr sz="579"/>
            </a:lvl6pPr>
            <a:lvl7pPr marL="1587764" indent="0">
              <a:buNone/>
              <a:defRPr sz="579"/>
            </a:lvl7pPr>
            <a:lvl8pPr marL="1852392" indent="0">
              <a:buNone/>
              <a:defRPr sz="579"/>
            </a:lvl8pPr>
            <a:lvl9pPr marL="2117019" indent="0">
              <a:buNone/>
              <a:defRPr sz="57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34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64" y="360045"/>
            <a:ext cx="1707042" cy="1260158"/>
          </a:xfrm>
        </p:spPr>
        <p:txBody>
          <a:bodyPr anchor="b"/>
          <a:lstStyle>
            <a:lvl1pPr>
              <a:defRPr sz="1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50098" y="777598"/>
            <a:ext cx="2679442" cy="3837980"/>
          </a:xfrm>
        </p:spPr>
        <p:txBody>
          <a:bodyPr anchor="t"/>
          <a:lstStyle>
            <a:lvl1pPr marL="0" indent="0">
              <a:buNone/>
              <a:defRPr sz="1852"/>
            </a:lvl1pPr>
            <a:lvl2pPr marL="264627" indent="0">
              <a:buNone/>
              <a:defRPr sz="1621"/>
            </a:lvl2pPr>
            <a:lvl3pPr marL="529255" indent="0">
              <a:buNone/>
              <a:defRPr sz="1389"/>
            </a:lvl3pPr>
            <a:lvl4pPr marL="793882" indent="0">
              <a:buNone/>
              <a:defRPr sz="1158"/>
            </a:lvl4pPr>
            <a:lvl5pPr marL="1058509" indent="0">
              <a:buNone/>
              <a:defRPr sz="1158"/>
            </a:lvl5pPr>
            <a:lvl6pPr marL="1323137" indent="0">
              <a:buNone/>
              <a:defRPr sz="1158"/>
            </a:lvl6pPr>
            <a:lvl7pPr marL="1587764" indent="0">
              <a:buNone/>
              <a:defRPr sz="1158"/>
            </a:lvl7pPr>
            <a:lvl8pPr marL="1852392" indent="0">
              <a:buNone/>
              <a:defRPr sz="1158"/>
            </a:lvl8pPr>
            <a:lvl9pPr marL="2117019" indent="0">
              <a:buNone/>
              <a:defRPr sz="115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4564" y="1620202"/>
            <a:ext cx="1707042" cy="3001626"/>
          </a:xfrm>
        </p:spPr>
        <p:txBody>
          <a:bodyPr/>
          <a:lstStyle>
            <a:lvl1pPr marL="0" indent="0">
              <a:buNone/>
              <a:defRPr sz="926"/>
            </a:lvl1pPr>
            <a:lvl2pPr marL="264627" indent="0">
              <a:buNone/>
              <a:defRPr sz="810"/>
            </a:lvl2pPr>
            <a:lvl3pPr marL="529255" indent="0">
              <a:buNone/>
              <a:defRPr sz="695"/>
            </a:lvl3pPr>
            <a:lvl4pPr marL="793882" indent="0">
              <a:buNone/>
              <a:defRPr sz="579"/>
            </a:lvl4pPr>
            <a:lvl5pPr marL="1058509" indent="0">
              <a:buNone/>
              <a:defRPr sz="579"/>
            </a:lvl5pPr>
            <a:lvl6pPr marL="1323137" indent="0">
              <a:buNone/>
              <a:defRPr sz="579"/>
            </a:lvl6pPr>
            <a:lvl7pPr marL="1587764" indent="0">
              <a:buNone/>
              <a:defRPr sz="579"/>
            </a:lvl7pPr>
            <a:lvl8pPr marL="1852392" indent="0">
              <a:buNone/>
              <a:defRPr sz="579"/>
            </a:lvl8pPr>
            <a:lvl9pPr marL="2117019" indent="0">
              <a:buNone/>
              <a:defRPr sz="57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03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875" y="287537"/>
            <a:ext cx="456497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875" y="1437680"/>
            <a:ext cx="456497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3875" y="5005627"/>
            <a:ext cx="119086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9B4B-5AE9-AC4D-9EFA-9FD7F0F1516D}" type="datetimeFigureOut">
              <a:rPr lang="de-DE" smtClean="0"/>
              <a:t>15.11.18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3215" y="5005627"/>
            <a:ext cx="178629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37987" y="5005627"/>
            <a:ext cx="119086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52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529255" rtl="0" eaLnBrk="1" latinLnBrk="0" hangingPunct="1">
        <a:lnSpc>
          <a:spcPct val="90000"/>
        </a:lnSpc>
        <a:spcBef>
          <a:spcPct val="0"/>
        </a:spcBef>
        <a:buNone/>
        <a:defRPr sz="2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314" indent="-132314" algn="l" defTabSz="529255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1pPr>
      <a:lvl2pPr marL="396941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2pPr>
      <a:lvl3pPr marL="661568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3pPr>
      <a:lvl4pPr marL="926196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4pPr>
      <a:lvl5pPr marL="1190823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5pPr>
      <a:lvl6pPr marL="1455450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6pPr>
      <a:lvl7pPr marL="1720078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7pPr>
      <a:lvl8pPr marL="1984705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8pPr>
      <a:lvl9pPr marL="2249333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1pPr>
      <a:lvl2pPr marL="264627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2pPr>
      <a:lvl3pPr marL="529255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3pPr>
      <a:lvl4pPr marL="793882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4pPr>
      <a:lvl5pPr marL="1058509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5pPr>
      <a:lvl6pPr marL="1323137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6pPr>
      <a:lvl7pPr marL="1587764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7pPr>
      <a:lvl8pPr marL="1852392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8pPr>
      <a:lvl9pPr marL="2117019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(null)"/><Relationship Id="rId3" Type="http://schemas.openxmlformats.org/officeDocument/2006/relationships/image" Target="../media/image2.(null)"/><Relationship Id="rId7" Type="http://schemas.openxmlformats.org/officeDocument/2006/relationships/image" Target="../media/image6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(null)"/><Relationship Id="rId5" Type="http://schemas.openxmlformats.org/officeDocument/2006/relationships/image" Target="../media/image4.(null)"/><Relationship Id="rId4" Type="http://schemas.openxmlformats.org/officeDocument/2006/relationships/image" Target="../media/image3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A65965E-F626-5043-B2F8-ED9F40353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38" y="1592294"/>
            <a:ext cx="1865905" cy="171712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30E6E73-2E6C-B147-892F-DFEE4F3EF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079" y="3605961"/>
            <a:ext cx="1865905" cy="171712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45DF83E-0779-0B44-9C11-7AA12F62E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15" y="3598568"/>
            <a:ext cx="1791264" cy="171178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CA0B7F5-6F17-D142-B2DD-338F96404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02" y="3594035"/>
            <a:ext cx="1791264" cy="1711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8213C1-C5CA-9D45-913C-DDA2182E2B3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" y="0"/>
            <a:ext cx="2034613" cy="160929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1B6CA32-2ECD-CE4F-97BC-87AE0A5D01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9" y="1570252"/>
            <a:ext cx="1808412" cy="1740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C56E77-F913-A646-9DAE-389A34DD7B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27" y="0"/>
            <a:ext cx="3179816" cy="154527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7CAF304-1540-F046-81E5-395A3FA743F5}"/>
              </a:ext>
            </a:extLst>
          </p:cNvPr>
          <p:cNvSpPr txBox="1"/>
          <p:nvPr/>
        </p:nvSpPr>
        <p:spPr>
          <a:xfrm>
            <a:off x="-35836" y="1890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a</a:t>
            </a:r>
            <a:endParaRPr lang="de-DE" sz="1800" b="1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34162C-6DBB-A544-AF4C-1445329ECD3E}"/>
              </a:ext>
            </a:extLst>
          </p:cNvPr>
          <p:cNvSpPr txBox="1"/>
          <p:nvPr/>
        </p:nvSpPr>
        <p:spPr>
          <a:xfrm>
            <a:off x="1978231" y="61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b</a:t>
            </a:r>
            <a:endParaRPr lang="de-DE" sz="1800" b="1" baseline="-25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5E0555-F50F-A944-ADF7-C8506F022717}"/>
              </a:ext>
            </a:extLst>
          </p:cNvPr>
          <p:cNvSpPr txBox="1"/>
          <p:nvPr/>
        </p:nvSpPr>
        <p:spPr>
          <a:xfrm>
            <a:off x="2488913" y="315254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F</a:t>
            </a:r>
            <a:r>
              <a:rPr lang="de-DE" sz="1600" baseline="-25000" dirty="0" err="1"/>
              <a:t>zx</a:t>
            </a:r>
            <a:endParaRPr lang="de-DE" sz="1600" baseline="-25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C027D3-AFBD-404C-BF0A-BD1F03CF39EF}"/>
              </a:ext>
            </a:extLst>
          </p:cNvPr>
          <p:cNvSpPr txBox="1"/>
          <p:nvPr/>
        </p:nvSpPr>
        <p:spPr>
          <a:xfrm>
            <a:off x="-29582" y="15632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c</a:t>
            </a:r>
            <a:endParaRPr lang="de-DE" sz="1800" b="1" baseline="-25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7B332-F9F6-844A-8B58-E11E8B7B294F}"/>
              </a:ext>
            </a:extLst>
          </p:cNvPr>
          <p:cNvSpPr txBox="1"/>
          <p:nvPr/>
        </p:nvSpPr>
        <p:spPr>
          <a:xfrm>
            <a:off x="3474177" y="1556018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f</a:t>
            </a:r>
            <a:endParaRPr lang="de-DE" sz="1800" b="1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81C563-8569-4745-978E-671CA2F1985F}"/>
              </a:ext>
            </a:extLst>
          </p:cNvPr>
          <p:cNvSpPr txBox="1"/>
          <p:nvPr/>
        </p:nvSpPr>
        <p:spPr>
          <a:xfrm>
            <a:off x="764293" y="315254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F</a:t>
            </a:r>
            <a:r>
              <a:rPr lang="de-DE" sz="1600" baseline="-25000" dirty="0" err="1"/>
              <a:t>zx</a:t>
            </a:r>
            <a:endParaRPr lang="de-DE" sz="1600" baseline="-25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1FCA43A-C2B5-2340-AF10-79249AE902AF}"/>
              </a:ext>
            </a:extLst>
          </p:cNvPr>
          <p:cNvSpPr txBox="1"/>
          <p:nvPr/>
        </p:nvSpPr>
        <p:spPr>
          <a:xfrm>
            <a:off x="1312431" y="315743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F</a:t>
            </a:r>
            <a:r>
              <a:rPr lang="de-DE" sz="1600" baseline="-25000" dirty="0" err="1"/>
              <a:t>xz</a:t>
            </a:r>
            <a:endParaRPr lang="de-DE" sz="1600" baseline="-25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DEB440-DB75-A946-84C9-E869C90FC7B5}"/>
              </a:ext>
            </a:extLst>
          </p:cNvPr>
          <p:cNvSpPr txBox="1"/>
          <p:nvPr/>
        </p:nvSpPr>
        <p:spPr>
          <a:xfrm>
            <a:off x="-35096" y="35545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d</a:t>
            </a:r>
            <a:endParaRPr lang="de-DE" sz="1800" b="1" baseline="-2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1C3D02-1398-294C-A226-58667E8F9A3D}"/>
              </a:ext>
            </a:extLst>
          </p:cNvPr>
          <p:cNvSpPr txBox="1"/>
          <p:nvPr/>
        </p:nvSpPr>
        <p:spPr>
          <a:xfrm>
            <a:off x="3488717" y="355457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 err="1"/>
              <a:t>g</a:t>
            </a:r>
            <a:endParaRPr lang="de-DE" sz="1800" b="1" baseline="-25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DF906F-2C89-5B44-9CDA-007810E4794F}"/>
              </a:ext>
            </a:extLst>
          </p:cNvPr>
          <p:cNvSpPr txBox="1"/>
          <p:nvPr/>
        </p:nvSpPr>
        <p:spPr>
          <a:xfrm>
            <a:off x="1936747" y="315254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F</a:t>
            </a:r>
            <a:r>
              <a:rPr lang="de-DE" sz="1600" baseline="-25000" dirty="0" err="1"/>
              <a:t>xz</a:t>
            </a:r>
            <a:endParaRPr lang="de-DE" sz="1600" baseline="-250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889B9CD-3498-C644-849E-9F9EF3FF1157}"/>
              </a:ext>
            </a:extLst>
          </p:cNvPr>
          <p:cNvCxnSpPr>
            <a:cxnSpLocks/>
          </p:cNvCxnSpPr>
          <p:nvPr/>
        </p:nvCxnSpPr>
        <p:spPr>
          <a:xfrm>
            <a:off x="2198159" y="3169141"/>
            <a:ext cx="203236" cy="3280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AAAD5B-B9CD-C04F-8DAD-E7F6CB410D22}"/>
              </a:ext>
            </a:extLst>
          </p:cNvPr>
          <p:cNvCxnSpPr>
            <a:cxnSpLocks/>
          </p:cNvCxnSpPr>
          <p:nvPr/>
        </p:nvCxnSpPr>
        <p:spPr>
          <a:xfrm flipH="1" flipV="1">
            <a:off x="2349864" y="3152543"/>
            <a:ext cx="227186" cy="350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2EE47C8-FBEA-E640-8C2C-3E1FF0CEA04C}"/>
              </a:ext>
            </a:extLst>
          </p:cNvPr>
          <p:cNvCxnSpPr>
            <a:cxnSpLocks/>
          </p:cNvCxnSpPr>
          <p:nvPr/>
        </p:nvCxnSpPr>
        <p:spPr>
          <a:xfrm>
            <a:off x="4508792" y="3290283"/>
            <a:ext cx="0" cy="22305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5934CC0-8B1B-7B40-BC2A-268B93F9E8C7}"/>
              </a:ext>
            </a:extLst>
          </p:cNvPr>
          <p:cNvSpPr txBox="1"/>
          <p:nvPr/>
        </p:nvSpPr>
        <p:spPr>
          <a:xfrm>
            <a:off x="4507353" y="3236337"/>
            <a:ext cx="735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reweight</a:t>
            </a:r>
            <a:endParaRPr lang="de-DE" sz="12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9B70-D60F-2343-A4C2-FBF8B17EC1CC}"/>
              </a:ext>
            </a:extLst>
          </p:cNvPr>
          <p:cNvSpPr txBox="1"/>
          <p:nvPr/>
        </p:nvSpPr>
        <p:spPr>
          <a:xfrm>
            <a:off x="327390" y="4794380"/>
            <a:ext cx="1401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non-volume-</a:t>
            </a:r>
            <a:r>
              <a:rPr lang="de-DE" sz="1000" dirty="0" err="1"/>
              <a:t>preserving</a:t>
            </a:r>
            <a:endParaRPr lang="de-DE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069381-2478-3D46-9BE9-A15AD500190C}"/>
              </a:ext>
            </a:extLst>
          </p:cNvPr>
          <p:cNvSpPr txBox="1"/>
          <p:nvPr/>
        </p:nvSpPr>
        <p:spPr>
          <a:xfrm>
            <a:off x="2035817" y="4794380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volume-preserving</a:t>
            </a:r>
            <a:endParaRPr lang="de-DE" sz="10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F5B6B8A-9A54-1340-B39D-765B8AC9D96D}"/>
              </a:ext>
            </a:extLst>
          </p:cNvPr>
          <p:cNvCxnSpPr>
            <a:cxnSpLocks/>
          </p:cNvCxnSpPr>
          <p:nvPr/>
        </p:nvCxnSpPr>
        <p:spPr>
          <a:xfrm flipH="1">
            <a:off x="1229784" y="3197024"/>
            <a:ext cx="187038" cy="311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454CFBE-0D4F-8F47-A197-A381FD277BEF}"/>
              </a:ext>
            </a:extLst>
          </p:cNvPr>
          <p:cNvCxnSpPr>
            <a:cxnSpLocks/>
          </p:cNvCxnSpPr>
          <p:nvPr/>
        </p:nvCxnSpPr>
        <p:spPr>
          <a:xfrm flipV="1">
            <a:off x="1075747" y="3169141"/>
            <a:ext cx="203275" cy="32195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A381616-5289-7441-AD1E-AE06E4B23AD6}"/>
              </a:ext>
            </a:extLst>
          </p:cNvPr>
          <p:cNvSpPr/>
          <p:nvPr/>
        </p:nvSpPr>
        <p:spPr>
          <a:xfrm>
            <a:off x="1755433" y="3613054"/>
            <a:ext cx="136809" cy="1459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79803A4-082C-644E-8938-7985EDC509D6}"/>
              </a:ext>
            </a:extLst>
          </p:cNvPr>
          <p:cNvSpPr txBox="1"/>
          <p:nvPr/>
        </p:nvSpPr>
        <p:spPr>
          <a:xfrm>
            <a:off x="1664043" y="35398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 err="1"/>
              <a:t>e</a:t>
            </a:r>
            <a:endParaRPr lang="de-DE" sz="1800" b="1" baseline="-25000" dirty="0"/>
          </a:p>
        </p:txBody>
      </p:sp>
    </p:spTree>
    <p:extLst>
      <p:ext uri="{BB962C8B-B14F-4D97-AF65-F5344CB8AC3E}">
        <p14:creationId xmlns:p14="http://schemas.microsoft.com/office/powerpoint/2010/main" val="6861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2191</TotalTime>
  <Words>14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89</cp:revision>
  <cp:lastPrinted>2018-11-03T16:35:30Z</cp:lastPrinted>
  <dcterms:created xsi:type="dcterms:W3CDTF">2018-07-21T14:51:58Z</dcterms:created>
  <dcterms:modified xsi:type="dcterms:W3CDTF">2018-11-15T16:35:52Z</dcterms:modified>
</cp:coreProperties>
</file>