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8999538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2"/>
    <p:restoredTop sz="94592"/>
  </p:normalViewPr>
  <p:slideViewPr>
    <p:cSldViewPr snapToGrid="0" snapToObjects="1">
      <p:cViewPr varScale="1">
        <p:scale>
          <a:sx n="96" d="100"/>
          <a:sy n="96" d="100"/>
        </p:scale>
        <p:origin x="2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20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77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5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38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99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4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10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0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43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5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5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797D-E365-FB48-9DA2-46ADD022A298}" type="datetimeFigureOut">
              <a:rPr lang="de-DE" smtClean="0"/>
              <a:t>06.11.18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63EE-9F8C-544E-9779-5082D78CA3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34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(null)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(null)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(null)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1702827A-FD9F-F24F-8911-317E0B844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70" y="-220751"/>
            <a:ext cx="2333065" cy="233306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A683775-C324-4F4D-B269-4EE241ACC3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43" y="-213728"/>
            <a:ext cx="2330125" cy="233012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65441C-898A-3349-AE87-6F0FECD54D0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31" y="-216668"/>
            <a:ext cx="2330125" cy="23301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B60FE35-0FF2-1B4E-9FC2-5330303CA7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1" y="-233601"/>
            <a:ext cx="2403248" cy="240324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B3992F7-E786-8C4B-99CF-569442A458FD}"/>
              </a:ext>
            </a:extLst>
          </p:cNvPr>
          <p:cNvSpPr txBox="1"/>
          <p:nvPr/>
        </p:nvSpPr>
        <p:spPr>
          <a:xfrm>
            <a:off x="-59643" y="-5702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F08984-85DE-D84F-A002-34A9AF2A2BDE}"/>
              </a:ext>
            </a:extLst>
          </p:cNvPr>
          <p:cNvSpPr txBox="1"/>
          <p:nvPr/>
        </p:nvSpPr>
        <p:spPr>
          <a:xfrm>
            <a:off x="-62399" y="21987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e</a:t>
            </a:r>
            <a:endParaRPr lang="de-DE" sz="2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73FB1-B9BD-C34D-A5A1-A5570C91A820}"/>
              </a:ext>
            </a:extLst>
          </p:cNvPr>
          <p:cNvSpPr txBox="1"/>
          <p:nvPr/>
        </p:nvSpPr>
        <p:spPr>
          <a:xfrm>
            <a:off x="2894901" y="2198731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9C29B8-415D-5640-B78C-F9096AFEF850}"/>
              </a:ext>
            </a:extLst>
          </p:cNvPr>
          <p:cNvSpPr txBox="1"/>
          <p:nvPr/>
        </p:nvSpPr>
        <p:spPr>
          <a:xfrm>
            <a:off x="5996274" y="219873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g</a:t>
            </a:r>
            <a:endParaRPr lang="de-DE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73C4BC-12B2-2840-BC90-D5421248F43D}"/>
              </a:ext>
            </a:extLst>
          </p:cNvPr>
          <p:cNvSpPr txBox="1"/>
          <p:nvPr/>
        </p:nvSpPr>
        <p:spPr>
          <a:xfrm>
            <a:off x="-62399" y="426239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3A4DA7-93F6-8444-AD79-C7EA6AD6AD22}"/>
              </a:ext>
            </a:extLst>
          </p:cNvPr>
          <p:cNvSpPr txBox="1"/>
          <p:nvPr/>
        </p:nvSpPr>
        <p:spPr>
          <a:xfrm>
            <a:off x="2371424" y="-4008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F1C4E0-7678-5C4E-9BCB-FF20B39A8F9B}"/>
              </a:ext>
            </a:extLst>
          </p:cNvPr>
          <p:cNvSpPr txBox="1"/>
          <p:nvPr/>
        </p:nvSpPr>
        <p:spPr>
          <a:xfrm>
            <a:off x="4580011" y="-3142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412F5-163A-714D-9069-65788B88B75D}"/>
              </a:ext>
            </a:extLst>
          </p:cNvPr>
          <p:cNvSpPr txBox="1"/>
          <p:nvPr/>
        </p:nvSpPr>
        <p:spPr>
          <a:xfrm>
            <a:off x="6693546" y="-3142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4EDF1-F0D2-EB45-8C2B-20A3C987E0C5}"/>
              </a:ext>
            </a:extLst>
          </p:cNvPr>
          <p:cNvSpPr txBox="1"/>
          <p:nvPr/>
        </p:nvSpPr>
        <p:spPr>
          <a:xfrm>
            <a:off x="7388140" y="10919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C-H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6AC5FD-6FB2-9443-A008-D0488790C2F3}"/>
              </a:ext>
            </a:extLst>
          </p:cNvPr>
          <p:cNvSpPr txBox="1"/>
          <p:nvPr/>
        </p:nvSpPr>
        <p:spPr>
          <a:xfrm>
            <a:off x="8077254" y="103579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C-C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4C6E54-209A-5F4C-9ADB-6DF37C8E44C1}"/>
              </a:ext>
            </a:extLst>
          </p:cNvPr>
          <p:cNvSpPr txBox="1"/>
          <p:nvPr/>
        </p:nvSpPr>
        <p:spPr>
          <a:xfrm>
            <a:off x="-49147" y="652281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k</a:t>
            </a:r>
            <a:endParaRPr lang="de-DE" sz="2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BD9FCD-5735-9E4B-A1CB-E2C115A4B2E3}"/>
              </a:ext>
            </a:extLst>
          </p:cNvPr>
          <p:cNvSpPr txBox="1"/>
          <p:nvPr/>
        </p:nvSpPr>
        <p:spPr>
          <a:xfrm>
            <a:off x="4700641" y="6515816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2EFEA90-34E6-4749-A585-66262776F68D}"/>
              </a:ext>
            </a:extLst>
          </p:cNvPr>
          <p:cNvSpPr txBox="1"/>
          <p:nvPr/>
        </p:nvSpPr>
        <p:spPr>
          <a:xfrm>
            <a:off x="2917343" y="4262390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i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DC05988-71A7-594B-8F57-91FC7E13137A}"/>
              </a:ext>
            </a:extLst>
          </p:cNvPr>
          <p:cNvSpPr txBox="1"/>
          <p:nvPr/>
        </p:nvSpPr>
        <p:spPr>
          <a:xfrm>
            <a:off x="6034830" y="4282507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j</a:t>
            </a:r>
            <a:endParaRPr lang="de-DE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E5E35-78CF-164D-83C9-D721006A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9" y="2080459"/>
            <a:ext cx="2888150" cy="2257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1D08E-D951-BD4F-89A1-004F5AA9698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5" y="2212666"/>
            <a:ext cx="2549814" cy="1992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59F9C-7B04-3842-A8F6-EF7982AC7E8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93" y="2080459"/>
            <a:ext cx="2888150" cy="2257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4D55D6-B8F8-7647-BA64-3C2EDAB5670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92" y="4113410"/>
            <a:ext cx="2818896" cy="22030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A59F14-36F8-0243-B8A1-2FA84F00C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75" y="4112831"/>
            <a:ext cx="2904203" cy="22696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17B794-4E5C-244E-939C-0DB07D7C15E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45" y="4113410"/>
            <a:ext cx="2903462" cy="22690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1565A7-32FF-4544-A111-932E4D515303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9" y="6331532"/>
            <a:ext cx="3838407" cy="302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006483-FAD8-1F47-A262-3823CDBC602C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03" y="6225081"/>
            <a:ext cx="3838407" cy="30226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E98AD7-7D1D-2D4B-BAC5-D6B3B903637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90" y="9013045"/>
            <a:ext cx="2161870" cy="17024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601BD0F-0B68-5942-9C64-A078F2242D8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34" y="9013046"/>
            <a:ext cx="2246011" cy="17687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F0F30D-E67C-6043-A6E8-AE3BF3181C3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77" y="9052493"/>
            <a:ext cx="2091152" cy="164675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DD7071-B712-7341-990D-BBF373096DA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26" y="9001523"/>
            <a:ext cx="2270683" cy="17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</TotalTime>
  <Words>14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25</cp:revision>
  <cp:lastPrinted>2018-11-04T22:43:16Z</cp:lastPrinted>
  <dcterms:created xsi:type="dcterms:W3CDTF">2018-10-27T22:24:27Z</dcterms:created>
  <dcterms:modified xsi:type="dcterms:W3CDTF">2018-11-06T22:21:24Z</dcterms:modified>
</cp:coreProperties>
</file>