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5292725" cy="7019925"/>
  <p:notesSz cx="6858000" cy="9144000"/>
  <p:defaultTextStyle>
    <a:defPPr>
      <a:defRPr lang="de-DE"/>
    </a:defPPr>
    <a:lvl1pPr marL="0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1pPr>
    <a:lvl2pPr marL="340781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2pPr>
    <a:lvl3pPr marL="681562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3pPr>
    <a:lvl4pPr marL="1022343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4pPr>
    <a:lvl5pPr marL="1363124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5pPr>
    <a:lvl6pPr marL="1703905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6pPr>
    <a:lvl7pPr marL="2044686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7pPr>
    <a:lvl8pPr marL="2385467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8pPr>
    <a:lvl9pPr marL="2726248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CF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26"/>
    <p:restoredTop sz="94631"/>
  </p:normalViewPr>
  <p:slideViewPr>
    <p:cSldViewPr snapToGrid="0" snapToObjects="1">
      <p:cViewPr varScale="1">
        <p:scale>
          <a:sx n="94" d="100"/>
          <a:sy n="94" d="100"/>
        </p:scale>
        <p:origin x="20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5" y="1148863"/>
            <a:ext cx="4498816" cy="2443974"/>
          </a:xfrm>
        </p:spPr>
        <p:txBody>
          <a:bodyPr anchor="b"/>
          <a:lstStyle>
            <a:lvl1pPr algn="ctr">
              <a:defRPr sz="34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91" y="3687086"/>
            <a:ext cx="3969544" cy="1694856"/>
          </a:xfrm>
        </p:spPr>
        <p:txBody>
          <a:bodyPr/>
          <a:lstStyle>
            <a:lvl1pPr marL="0" indent="0" algn="ctr">
              <a:buNone/>
              <a:defRPr sz="1389"/>
            </a:lvl1pPr>
            <a:lvl2pPr marL="264627" indent="0" algn="ctr">
              <a:buNone/>
              <a:defRPr sz="1158"/>
            </a:lvl2pPr>
            <a:lvl3pPr marL="529255" indent="0" algn="ctr">
              <a:buNone/>
              <a:defRPr sz="1042"/>
            </a:lvl3pPr>
            <a:lvl4pPr marL="793882" indent="0" algn="ctr">
              <a:buNone/>
              <a:defRPr sz="926"/>
            </a:lvl4pPr>
            <a:lvl5pPr marL="1058509" indent="0" algn="ctr">
              <a:buNone/>
              <a:defRPr sz="926"/>
            </a:lvl5pPr>
            <a:lvl6pPr marL="1323137" indent="0" algn="ctr">
              <a:buNone/>
              <a:defRPr sz="926"/>
            </a:lvl6pPr>
            <a:lvl7pPr marL="1587764" indent="0" algn="ctr">
              <a:buNone/>
              <a:defRPr sz="926"/>
            </a:lvl7pPr>
            <a:lvl8pPr marL="1852392" indent="0" algn="ctr">
              <a:buNone/>
              <a:defRPr sz="926"/>
            </a:lvl8pPr>
            <a:lvl9pPr marL="2117019" indent="0" algn="ctr">
              <a:buNone/>
              <a:defRPr sz="92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21.10.18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3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21.10.18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45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87607" y="373746"/>
            <a:ext cx="1141244" cy="5949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3875" y="373746"/>
            <a:ext cx="3357572" cy="59490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21.10.18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53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21.10.18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77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19" y="1750108"/>
            <a:ext cx="4564975" cy="2920093"/>
          </a:xfrm>
        </p:spPr>
        <p:txBody>
          <a:bodyPr anchor="b"/>
          <a:lstStyle>
            <a:lvl1pPr>
              <a:defRPr sz="34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19" y="4697827"/>
            <a:ext cx="4564975" cy="1535608"/>
          </a:xfrm>
        </p:spPr>
        <p:txBody>
          <a:bodyPr/>
          <a:lstStyle>
            <a:lvl1pPr marL="0" indent="0">
              <a:buNone/>
              <a:defRPr sz="1389">
                <a:solidFill>
                  <a:schemeClr val="tx1"/>
                </a:solidFill>
              </a:defRPr>
            </a:lvl1pPr>
            <a:lvl2pPr marL="264627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2pPr>
            <a:lvl3pPr marL="529255" indent="0">
              <a:buNone/>
              <a:defRPr sz="1042">
                <a:solidFill>
                  <a:schemeClr val="tx1">
                    <a:tint val="75000"/>
                  </a:schemeClr>
                </a:solidFill>
              </a:defRPr>
            </a:lvl3pPr>
            <a:lvl4pPr marL="793882" indent="0">
              <a:buNone/>
              <a:defRPr sz="926">
                <a:solidFill>
                  <a:schemeClr val="tx1">
                    <a:tint val="75000"/>
                  </a:schemeClr>
                </a:solidFill>
              </a:defRPr>
            </a:lvl4pPr>
            <a:lvl5pPr marL="1058509" indent="0">
              <a:buNone/>
              <a:defRPr sz="926">
                <a:solidFill>
                  <a:schemeClr val="tx1">
                    <a:tint val="75000"/>
                  </a:schemeClr>
                </a:solidFill>
              </a:defRPr>
            </a:lvl5pPr>
            <a:lvl6pPr marL="1323137" indent="0">
              <a:buNone/>
              <a:defRPr sz="926">
                <a:solidFill>
                  <a:schemeClr val="tx1">
                    <a:tint val="75000"/>
                  </a:schemeClr>
                </a:solidFill>
              </a:defRPr>
            </a:lvl6pPr>
            <a:lvl7pPr marL="1587764" indent="0">
              <a:buNone/>
              <a:defRPr sz="926">
                <a:solidFill>
                  <a:schemeClr val="tx1">
                    <a:tint val="75000"/>
                  </a:schemeClr>
                </a:solidFill>
              </a:defRPr>
            </a:lvl7pPr>
            <a:lvl8pPr marL="1852392" indent="0">
              <a:buNone/>
              <a:defRPr sz="926">
                <a:solidFill>
                  <a:schemeClr val="tx1">
                    <a:tint val="75000"/>
                  </a:schemeClr>
                </a:solidFill>
              </a:defRPr>
            </a:lvl8pPr>
            <a:lvl9pPr marL="2117019" indent="0">
              <a:buNone/>
              <a:defRPr sz="9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21.10.18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87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3875" y="1868730"/>
            <a:ext cx="2249408" cy="44540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79442" y="1868730"/>
            <a:ext cx="2249408" cy="44540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21.10.18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88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64" y="373748"/>
            <a:ext cx="4564975" cy="1356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4565" y="1720857"/>
            <a:ext cx="2239070" cy="843365"/>
          </a:xfrm>
        </p:spPr>
        <p:txBody>
          <a:bodyPr anchor="b"/>
          <a:lstStyle>
            <a:lvl1pPr marL="0" indent="0">
              <a:buNone/>
              <a:defRPr sz="1389" b="1"/>
            </a:lvl1pPr>
            <a:lvl2pPr marL="264627" indent="0">
              <a:buNone/>
              <a:defRPr sz="1158" b="1"/>
            </a:lvl2pPr>
            <a:lvl3pPr marL="529255" indent="0">
              <a:buNone/>
              <a:defRPr sz="1042" b="1"/>
            </a:lvl3pPr>
            <a:lvl4pPr marL="793882" indent="0">
              <a:buNone/>
              <a:defRPr sz="926" b="1"/>
            </a:lvl4pPr>
            <a:lvl5pPr marL="1058509" indent="0">
              <a:buNone/>
              <a:defRPr sz="926" b="1"/>
            </a:lvl5pPr>
            <a:lvl6pPr marL="1323137" indent="0">
              <a:buNone/>
              <a:defRPr sz="926" b="1"/>
            </a:lvl6pPr>
            <a:lvl7pPr marL="1587764" indent="0">
              <a:buNone/>
              <a:defRPr sz="926" b="1"/>
            </a:lvl7pPr>
            <a:lvl8pPr marL="1852392" indent="0">
              <a:buNone/>
              <a:defRPr sz="926" b="1"/>
            </a:lvl8pPr>
            <a:lvl9pPr marL="2117019" indent="0">
              <a:buNone/>
              <a:defRPr sz="92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565" y="2564223"/>
            <a:ext cx="2239070" cy="37715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79443" y="1720857"/>
            <a:ext cx="2250097" cy="843365"/>
          </a:xfrm>
        </p:spPr>
        <p:txBody>
          <a:bodyPr anchor="b"/>
          <a:lstStyle>
            <a:lvl1pPr marL="0" indent="0">
              <a:buNone/>
              <a:defRPr sz="1389" b="1"/>
            </a:lvl1pPr>
            <a:lvl2pPr marL="264627" indent="0">
              <a:buNone/>
              <a:defRPr sz="1158" b="1"/>
            </a:lvl2pPr>
            <a:lvl3pPr marL="529255" indent="0">
              <a:buNone/>
              <a:defRPr sz="1042" b="1"/>
            </a:lvl3pPr>
            <a:lvl4pPr marL="793882" indent="0">
              <a:buNone/>
              <a:defRPr sz="926" b="1"/>
            </a:lvl4pPr>
            <a:lvl5pPr marL="1058509" indent="0">
              <a:buNone/>
              <a:defRPr sz="926" b="1"/>
            </a:lvl5pPr>
            <a:lvl6pPr marL="1323137" indent="0">
              <a:buNone/>
              <a:defRPr sz="926" b="1"/>
            </a:lvl6pPr>
            <a:lvl7pPr marL="1587764" indent="0">
              <a:buNone/>
              <a:defRPr sz="926" b="1"/>
            </a:lvl7pPr>
            <a:lvl8pPr marL="1852392" indent="0">
              <a:buNone/>
              <a:defRPr sz="926" b="1"/>
            </a:lvl8pPr>
            <a:lvl9pPr marL="2117019" indent="0">
              <a:buNone/>
              <a:defRPr sz="92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79443" y="2564223"/>
            <a:ext cx="2250097" cy="37715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21.10.18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60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21.10.18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75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21.10.18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88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64" y="467995"/>
            <a:ext cx="1707042" cy="1637983"/>
          </a:xfrm>
        </p:spPr>
        <p:txBody>
          <a:bodyPr anchor="b"/>
          <a:lstStyle>
            <a:lvl1pPr>
              <a:defRPr sz="18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0098" y="1010741"/>
            <a:ext cx="2679442" cy="4988697"/>
          </a:xfrm>
        </p:spPr>
        <p:txBody>
          <a:bodyPr/>
          <a:lstStyle>
            <a:lvl1pPr>
              <a:defRPr sz="1852"/>
            </a:lvl1pPr>
            <a:lvl2pPr>
              <a:defRPr sz="1621"/>
            </a:lvl2pPr>
            <a:lvl3pPr>
              <a:defRPr sz="1389"/>
            </a:lvl3pPr>
            <a:lvl4pPr>
              <a:defRPr sz="1158"/>
            </a:lvl4pPr>
            <a:lvl5pPr>
              <a:defRPr sz="1158"/>
            </a:lvl5pPr>
            <a:lvl6pPr>
              <a:defRPr sz="1158"/>
            </a:lvl6pPr>
            <a:lvl7pPr>
              <a:defRPr sz="1158"/>
            </a:lvl7pPr>
            <a:lvl8pPr>
              <a:defRPr sz="1158"/>
            </a:lvl8pPr>
            <a:lvl9pPr>
              <a:defRPr sz="115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4564" y="2105977"/>
            <a:ext cx="1707042" cy="3901584"/>
          </a:xfrm>
        </p:spPr>
        <p:txBody>
          <a:bodyPr/>
          <a:lstStyle>
            <a:lvl1pPr marL="0" indent="0">
              <a:buNone/>
              <a:defRPr sz="926"/>
            </a:lvl1pPr>
            <a:lvl2pPr marL="264627" indent="0">
              <a:buNone/>
              <a:defRPr sz="810"/>
            </a:lvl2pPr>
            <a:lvl3pPr marL="529255" indent="0">
              <a:buNone/>
              <a:defRPr sz="695"/>
            </a:lvl3pPr>
            <a:lvl4pPr marL="793882" indent="0">
              <a:buNone/>
              <a:defRPr sz="579"/>
            </a:lvl4pPr>
            <a:lvl5pPr marL="1058509" indent="0">
              <a:buNone/>
              <a:defRPr sz="579"/>
            </a:lvl5pPr>
            <a:lvl6pPr marL="1323137" indent="0">
              <a:buNone/>
              <a:defRPr sz="579"/>
            </a:lvl6pPr>
            <a:lvl7pPr marL="1587764" indent="0">
              <a:buNone/>
              <a:defRPr sz="579"/>
            </a:lvl7pPr>
            <a:lvl8pPr marL="1852392" indent="0">
              <a:buNone/>
              <a:defRPr sz="579"/>
            </a:lvl8pPr>
            <a:lvl9pPr marL="2117019" indent="0">
              <a:buNone/>
              <a:defRPr sz="57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21.10.18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64" y="467995"/>
            <a:ext cx="1707042" cy="1637983"/>
          </a:xfrm>
        </p:spPr>
        <p:txBody>
          <a:bodyPr anchor="b"/>
          <a:lstStyle>
            <a:lvl1pPr>
              <a:defRPr sz="18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50098" y="1010741"/>
            <a:ext cx="2679442" cy="4988697"/>
          </a:xfrm>
        </p:spPr>
        <p:txBody>
          <a:bodyPr anchor="t"/>
          <a:lstStyle>
            <a:lvl1pPr marL="0" indent="0">
              <a:buNone/>
              <a:defRPr sz="1852"/>
            </a:lvl1pPr>
            <a:lvl2pPr marL="264627" indent="0">
              <a:buNone/>
              <a:defRPr sz="1621"/>
            </a:lvl2pPr>
            <a:lvl3pPr marL="529255" indent="0">
              <a:buNone/>
              <a:defRPr sz="1389"/>
            </a:lvl3pPr>
            <a:lvl4pPr marL="793882" indent="0">
              <a:buNone/>
              <a:defRPr sz="1158"/>
            </a:lvl4pPr>
            <a:lvl5pPr marL="1058509" indent="0">
              <a:buNone/>
              <a:defRPr sz="1158"/>
            </a:lvl5pPr>
            <a:lvl6pPr marL="1323137" indent="0">
              <a:buNone/>
              <a:defRPr sz="1158"/>
            </a:lvl6pPr>
            <a:lvl7pPr marL="1587764" indent="0">
              <a:buNone/>
              <a:defRPr sz="1158"/>
            </a:lvl7pPr>
            <a:lvl8pPr marL="1852392" indent="0">
              <a:buNone/>
              <a:defRPr sz="1158"/>
            </a:lvl8pPr>
            <a:lvl9pPr marL="2117019" indent="0">
              <a:buNone/>
              <a:defRPr sz="115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4564" y="2105977"/>
            <a:ext cx="1707042" cy="3901584"/>
          </a:xfrm>
        </p:spPr>
        <p:txBody>
          <a:bodyPr/>
          <a:lstStyle>
            <a:lvl1pPr marL="0" indent="0">
              <a:buNone/>
              <a:defRPr sz="926"/>
            </a:lvl1pPr>
            <a:lvl2pPr marL="264627" indent="0">
              <a:buNone/>
              <a:defRPr sz="810"/>
            </a:lvl2pPr>
            <a:lvl3pPr marL="529255" indent="0">
              <a:buNone/>
              <a:defRPr sz="695"/>
            </a:lvl3pPr>
            <a:lvl4pPr marL="793882" indent="0">
              <a:buNone/>
              <a:defRPr sz="579"/>
            </a:lvl4pPr>
            <a:lvl5pPr marL="1058509" indent="0">
              <a:buNone/>
              <a:defRPr sz="579"/>
            </a:lvl5pPr>
            <a:lvl6pPr marL="1323137" indent="0">
              <a:buNone/>
              <a:defRPr sz="579"/>
            </a:lvl6pPr>
            <a:lvl7pPr marL="1587764" indent="0">
              <a:buNone/>
              <a:defRPr sz="579"/>
            </a:lvl7pPr>
            <a:lvl8pPr marL="1852392" indent="0">
              <a:buNone/>
              <a:defRPr sz="579"/>
            </a:lvl8pPr>
            <a:lvl9pPr marL="2117019" indent="0">
              <a:buNone/>
              <a:defRPr sz="57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21.10.18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12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3875" y="373748"/>
            <a:ext cx="4564975" cy="1356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875" y="1868730"/>
            <a:ext cx="4564975" cy="4454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3875" y="6506432"/>
            <a:ext cx="1190863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69B4B-5AE9-AC4D-9EFA-9FD7F0F1516D}" type="datetimeFigureOut">
              <a:rPr lang="de-DE" smtClean="0"/>
              <a:t>21.10.18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3215" y="6506432"/>
            <a:ext cx="1786295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37987" y="6506432"/>
            <a:ext cx="1190863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3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529255" rtl="0" eaLnBrk="1" latinLnBrk="0" hangingPunct="1">
        <a:lnSpc>
          <a:spcPct val="90000"/>
        </a:lnSpc>
        <a:spcBef>
          <a:spcPct val="0"/>
        </a:spcBef>
        <a:buNone/>
        <a:defRPr sz="25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2314" indent="-132314" algn="l" defTabSz="529255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1621" kern="1200">
          <a:solidFill>
            <a:schemeClr val="tx1"/>
          </a:solidFill>
          <a:latin typeface="+mn-lt"/>
          <a:ea typeface="+mn-ea"/>
          <a:cs typeface="+mn-cs"/>
        </a:defRPr>
      </a:lvl1pPr>
      <a:lvl2pPr marL="396941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9" kern="1200">
          <a:solidFill>
            <a:schemeClr val="tx1"/>
          </a:solidFill>
          <a:latin typeface="+mn-lt"/>
          <a:ea typeface="+mn-ea"/>
          <a:cs typeface="+mn-cs"/>
        </a:defRPr>
      </a:lvl2pPr>
      <a:lvl3pPr marL="661568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3pPr>
      <a:lvl4pPr marL="926196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4pPr>
      <a:lvl5pPr marL="1190823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5pPr>
      <a:lvl6pPr marL="1455450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6pPr>
      <a:lvl7pPr marL="1720078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7pPr>
      <a:lvl8pPr marL="1984705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8pPr>
      <a:lvl9pPr marL="2249333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1pPr>
      <a:lvl2pPr marL="264627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2pPr>
      <a:lvl3pPr marL="529255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3pPr>
      <a:lvl4pPr marL="793882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4pPr>
      <a:lvl5pPr marL="1058509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5pPr>
      <a:lvl6pPr marL="1323137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6pPr>
      <a:lvl7pPr marL="1587764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7pPr>
      <a:lvl8pPr marL="1852392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8pPr>
      <a:lvl9pPr marL="2117019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(null)"/><Relationship Id="rId3" Type="http://schemas.openxmlformats.org/officeDocument/2006/relationships/image" Target="../media/image2.(null)"/><Relationship Id="rId7" Type="http://schemas.openxmlformats.org/officeDocument/2006/relationships/image" Target="../media/image6.(null)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(null)"/><Relationship Id="rId5" Type="http://schemas.openxmlformats.org/officeDocument/2006/relationships/image" Target="../media/image4.(null)"/><Relationship Id="rId4" Type="http://schemas.openxmlformats.org/officeDocument/2006/relationships/image" Target="../media/image3.emf"/><Relationship Id="rId9" Type="http://schemas.openxmlformats.org/officeDocument/2006/relationships/image" Target="../media/image8.(null)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258AE84F-BC45-A44B-B53B-1E9D69365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7" y="4994655"/>
            <a:ext cx="2954915" cy="196994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4E78005-91E0-2D41-B5D9-0BBB43686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694" y="1549776"/>
            <a:ext cx="2104337" cy="5475297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146877CB-2A83-DD41-A992-53D6935282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200" y="13179"/>
            <a:ext cx="1746337" cy="1351407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F7A2EE97-666A-664E-9C60-FBEF3CBCE01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63"/>
          <a:stretch/>
        </p:blipFill>
        <p:spPr>
          <a:xfrm>
            <a:off x="3674939" y="-4145"/>
            <a:ext cx="1609353" cy="1565422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6FF89FBE-D32B-7A41-B457-C3799ACA21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47"/>
          <a:stretch/>
        </p:blipFill>
        <p:spPr>
          <a:xfrm>
            <a:off x="52547" y="1555527"/>
            <a:ext cx="2087468" cy="1858413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D32EC845-03CF-E74E-BF90-60D9344DF4D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22" r="31977"/>
          <a:stretch/>
        </p:blipFill>
        <p:spPr>
          <a:xfrm>
            <a:off x="993803" y="3365615"/>
            <a:ext cx="2023083" cy="1838914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F910C307-ED7A-FA46-BE72-2192079D463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77"/>
          <a:stretch/>
        </p:blipFill>
        <p:spPr>
          <a:xfrm>
            <a:off x="287544" y="-4145"/>
            <a:ext cx="1591437" cy="1568286"/>
          </a:xfrm>
          <a:prstGeom prst="rect">
            <a:avLst/>
          </a:prstGeom>
        </p:spPr>
      </p:pic>
      <p:cxnSp>
        <p:nvCxnSpPr>
          <p:cNvPr id="184" name="Elbow Connector 183">
            <a:extLst>
              <a:ext uri="{FF2B5EF4-FFF2-40B4-BE49-F238E27FC236}">
                <a16:creationId xmlns:a16="http://schemas.microsoft.com/office/drawing/2014/main" id="{7C6F9AF3-CD6C-3A4A-BC97-13636422A1E8}"/>
              </a:ext>
            </a:extLst>
          </p:cNvPr>
          <p:cNvCxnSpPr/>
          <p:nvPr/>
        </p:nvCxnSpPr>
        <p:spPr>
          <a:xfrm>
            <a:off x="2140015" y="2484734"/>
            <a:ext cx="478496" cy="618679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>
            <a:extLst>
              <a:ext uri="{FF2B5EF4-FFF2-40B4-BE49-F238E27FC236}">
                <a16:creationId xmlns:a16="http://schemas.microsoft.com/office/drawing/2014/main" id="{36C5236C-815E-1041-9646-C2082ABE5878}"/>
              </a:ext>
            </a:extLst>
          </p:cNvPr>
          <p:cNvCxnSpPr>
            <a:cxnSpLocks/>
          </p:cNvCxnSpPr>
          <p:nvPr/>
        </p:nvCxnSpPr>
        <p:spPr>
          <a:xfrm rot="10800000">
            <a:off x="692729" y="3454408"/>
            <a:ext cx="301074" cy="830665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C523E3BC-BC3A-4A4A-881E-BD80BACFC2BE}"/>
              </a:ext>
            </a:extLst>
          </p:cNvPr>
          <p:cNvSpPr txBox="1"/>
          <p:nvPr/>
        </p:nvSpPr>
        <p:spPr>
          <a:xfrm>
            <a:off x="2171770" y="2061803"/>
            <a:ext cx="439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T</a:t>
            </a:r>
            <a:r>
              <a:rPr lang="de-DE" sz="2000" baseline="-25000" dirty="0" err="1"/>
              <a:t>xz</a:t>
            </a:r>
            <a:endParaRPr lang="de-DE" sz="2000" baseline="-250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D2AF42B-955F-D546-929F-3FF37D230F10}"/>
              </a:ext>
            </a:extLst>
          </p:cNvPr>
          <p:cNvSpPr txBox="1"/>
          <p:nvPr/>
        </p:nvSpPr>
        <p:spPr>
          <a:xfrm>
            <a:off x="622683" y="4260010"/>
            <a:ext cx="433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T</a:t>
            </a:r>
            <a:r>
              <a:rPr lang="de-DE" sz="2000" baseline="-25000" dirty="0" err="1"/>
              <a:t>zx</a:t>
            </a:r>
            <a:endParaRPr lang="de-DE" sz="2000" baseline="-250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983B8E92-E96E-2A4B-8698-148FFF8CEE85}"/>
              </a:ext>
            </a:extLst>
          </p:cNvPr>
          <p:cNvSpPr txBox="1"/>
          <p:nvPr/>
        </p:nvSpPr>
        <p:spPr>
          <a:xfrm>
            <a:off x="26510" y="-4145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a</a:t>
            </a:r>
            <a:endParaRPr lang="de-DE" sz="2000" b="1" baseline="-250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B8B2F6A-290C-F646-8D7C-3A95BC35B363}"/>
              </a:ext>
            </a:extLst>
          </p:cNvPr>
          <p:cNvSpPr txBox="1"/>
          <p:nvPr/>
        </p:nvSpPr>
        <p:spPr>
          <a:xfrm>
            <a:off x="3483571" y="-1800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b</a:t>
            </a:r>
            <a:endParaRPr lang="de-DE" sz="2000" b="1" baseline="-250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569F05A8-8953-4744-BDF0-700EBA02F3CC}"/>
              </a:ext>
            </a:extLst>
          </p:cNvPr>
          <p:cNvSpPr txBox="1"/>
          <p:nvPr/>
        </p:nvSpPr>
        <p:spPr>
          <a:xfrm>
            <a:off x="1783320" y="-18000"/>
            <a:ext cx="292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c</a:t>
            </a:r>
            <a:endParaRPr lang="de-DE" sz="2000" b="1" baseline="-250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6BB9C43-FA54-8F4F-8E3A-365E6360F902}"/>
              </a:ext>
            </a:extLst>
          </p:cNvPr>
          <p:cNvSpPr txBox="1"/>
          <p:nvPr/>
        </p:nvSpPr>
        <p:spPr>
          <a:xfrm>
            <a:off x="24245" y="157047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d</a:t>
            </a:r>
            <a:endParaRPr lang="de-DE" sz="2000" b="1" baseline="-250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7FB5EB27-8525-134D-B1FA-AC06AE99A5EF}"/>
              </a:ext>
            </a:extLst>
          </p:cNvPr>
          <p:cNvSpPr txBox="1"/>
          <p:nvPr/>
        </p:nvSpPr>
        <p:spPr>
          <a:xfrm>
            <a:off x="970091" y="334924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/>
              <a:t>e</a:t>
            </a:r>
            <a:endParaRPr lang="de-DE" sz="2000" b="1" baseline="-250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7E80AFDC-E469-D643-A33B-2EC017F8F19E}"/>
              </a:ext>
            </a:extLst>
          </p:cNvPr>
          <p:cNvSpPr txBox="1"/>
          <p:nvPr/>
        </p:nvSpPr>
        <p:spPr>
          <a:xfrm>
            <a:off x="3144273" y="1567037"/>
            <a:ext cx="266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f</a:t>
            </a:r>
            <a:endParaRPr lang="de-DE" sz="2000" b="1" baseline="-250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C9AD4C7-C425-704A-8DB4-E1C0F83C16B7}"/>
              </a:ext>
            </a:extLst>
          </p:cNvPr>
          <p:cNvSpPr txBox="1"/>
          <p:nvPr/>
        </p:nvSpPr>
        <p:spPr>
          <a:xfrm>
            <a:off x="3126640" y="33289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/>
              <a:t>g</a:t>
            </a:r>
            <a:endParaRPr lang="de-DE" sz="2000" b="1" baseline="-250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329E56D-97AD-2B41-8F5D-B5428E77E1B2}"/>
              </a:ext>
            </a:extLst>
          </p:cNvPr>
          <p:cNvSpPr txBox="1"/>
          <p:nvPr/>
        </p:nvSpPr>
        <p:spPr>
          <a:xfrm>
            <a:off x="3108393" y="520452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h</a:t>
            </a:r>
            <a:endParaRPr lang="de-DE" sz="2000" b="1" baseline="-2500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207BCCAA-E83C-2D45-9491-3DE812123C82}"/>
              </a:ext>
            </a:extLst>
          </p:cNvPr>
          <p:cNvSpPr txBox="1"/>
          <p:nvPr/>
        </p:nvSpPr>
        <p:spPr>
          <a:xfrm>
            <a:off x="56542" y="5090037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i</a:t>
            </a:r>
            <a:endParaRPr lang="de-DE" sz="2000" b="1" baseline="-250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B826C85-413A-A345-B6C9-3968814A05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333" y="1644319"/>
            <a:ext cx="1128198" cy="110187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3EBF126-0F4A-BE47-9D9D-BF710FBDA6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551" y="3440565"/>
            <a:ext cx="1128198" cy="11018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72ECBB3-8DE7-C940-998D-B2A6057CA4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116" y="5250459"/>
            <a:ext cx="1128198" cy="110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4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1522</TotalTime>
  <Words>11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4qhBTtVBw1ou68CP</dc:creator>
  <cp:lastModifiedBy>4qhBTtVBw1ou68CP</cp:lastModifiedBy>
  <cp:revision>64</cp:revision>
  <cp:lastPrinted>2018-10-12T22:49:59Z</cp:lastPrinted>
  <dcterms:created xsi:type="dcterms:W3CDTF">2018-07-21T14:51:58Z</dcterms:created>
  <dcterms:modified xsi:type="dcterms:W3CDTF">2018-10-21T14:59:06Z</dcterms:modified>
</cp:coreProperties>
</file>