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559675" cy="75596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2"/>
    <p:restoredTop sz="94763"/>
  </p:normalViewPr>
  <p:slideViewPr>
    <p:cSldViewPr snapToGrid="0" snapToObjects="1">
      <p:cViewPr varScale="1">
        <p:scale>
          <a:sx n="121" d="100"/>
          <a:sy n="121" d="100"/>
        </p:scale>
        <p:origin x="1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237197"/>
            <a:ext cx="6425724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970580"/>
            <a:ext cx="5669756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08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99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02483"/>
            <a:ext cx="163005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02483"/>
            <a:ext cx="4795669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84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62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884671"/>
            <a:ext cx="6520220" cy="31446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5059035"/>
            <a:ext cx="6520220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02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012414"/>
            <a:ext cx="3212862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012414"/>
            <a:ext cx="3212862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2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02484"/>
            <a:ext cx="6520220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853171"/>
            <a:ext cx="319809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761381"/>
            <a:ext cx="319809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853171"/>
            <a:ext cx="3213847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761381"/>
            <a:ext cx="3213847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82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45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86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03978"/>
            <a:ext cx="2438192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088455"/>
            <a:ext cx="3827085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267902"/>
            <a:ext cx="2438192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04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03978"/>
            <a:ext cx="2438192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088455"/>
            <a:ext cx="3827085" cy="5372269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267902"/>
            <a:ext cx="2438192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13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02484"/>
            <a:ext cx="652022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012414"/>
            <a:ext cx="652022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7006700"/>
            <a:ext cx="170092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1F580-0499-3B4B-87CF-4B8A4B8895CC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7006700"/>
            <a:ext cx="255139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7006700"/>
            <a:ext cx="170092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71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(null)"/><Relationship Id="rId4" Type="http://schemas.openxmlformats.org/officeDocument/2006/relationships/image" Target="../media/image3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92AD495-350F-4E45-9CE3-8732B03F7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8" y="5612450"/>
            <a:ext cx="7162516" cy="1917584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9A4E9E8-A693-E54F-8CA9-FA629EBF8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2" y="3745802"/>
            <a:ext cx="7170213" cy="1919644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20705A1A-8224-D34D-855E-4AD05DB672AD}"/>
              </a:ext>
            </a:extLst>
          </p:cNvPr>
          <p:cNvSpPr txBox="1"/>
          <p:nvPr/>
        </p:nvSpPr>
        <p:spPr>
          <a:xfrm rot="16200000">
            <a:off x="-37417" y="53469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AEB3C7-A968-8041-A7DE-500E747F4E35}"/>
              </a:ext>
            </a:extLst>
          </p:cNvPr>
          <p:cNvSpPr txBox="1"/>
          <p:nvPr/>
        </p:nvSpPr>
        <p:spPr>
          <a:xfrm rot="16200000">
            <a:off x="254" y="2035874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9E62B9-25F8-8544-AF01-A54967B78412}"/>
              </a:ext>
            </a:extLst>
          </p:cNvPr>
          <p:cNvSpPr txBox="1"/>
          <p:nvPr/>
        </p:nvSpPr>
        <p:spPr>
          <a:xfrm rot="16200000">
            <a:off x="-182457" y="6059099"/>
            <a:ext cx="77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KL+RC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F05CC656-68B9-EB47-B4C4-84C2524D0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3" y="1881214"/>
            <a:ext cx="7170212" cy="1919644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213DF4A-EB68-C947-9886-52BA49132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2" y="16626"/>
            <a:ext cx="7170212" cy="191964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DFD2863C-DA0E-4048-B9A8-09652550BE82}"/>
              </a:ext>
            </a:extLst>
          </p:cNvPr>
          <p:cNvSpPr txBox="1"/>
          <p:nvPr/>
        </p:nvSpPr>
        <p:spPr>
          <a:xfrm rot="16200000">
            <a:off x="-226090" y="43311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ML+ KL</a:t>
            </a:r>
          </a:p>
        </p:txBody>
      </p:sp>
    </p:spTree>
    <p:extLst>
      <p:ext uri="{BB962C8B-B14F-4D97-AF65-F5344CB8AC3E}">
        <p14:creationId xmlns:p14="http://schemas.microsoft.com/office/powerpoint/2010/main" val="118616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5525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22</cp:revision>
  <cp:lastPrinted>2018-11-13T12:42:44Z</cp:lastPrinted>
  <dcterms:created xsi:type="dcterms:W3CDTF">2018-10-13T18:43:24Z</dcterms:created>
  <dcterms:modified xsi:type="dcterms:W3CDTF">2018-11-15T16:37:52Z</dcterms:modified>
</cp:coreProperties>
</file>