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2"/>
    <p:restoredTop sz="94763"/>
  </p:normalViewPr>
  <p:slideViewPr>
    <p:cSldViewPr snapToGrid="0" snapToObjects="1">
      <p:cViewPr varScale="1">
        <p:scale>
          <a:sx n="121" d="100"/>
          <a:sy n="121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8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AC7A6D-1589-6A49-8420-257429F68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3" y="5646899"/>
            <a:ext cx="7170212" cy="1919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27520B-5D4E-1D4F-AC21-094087F6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3764458"/>
            <a:ext cx="7162517" cy="1917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82CEB-CB43-B94A-BCD3-E29979959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1890918"/>
            <a:ext cx="7162517" cy="191758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0705A1A-8224-D34D-855E-4AD05DB672AD}"/>
              </a:ext>
            </a:extLst>
          </p:cNvPr>
          <p:cNvSpPr txBox="1"/>
          <p:nvPr/>
        </p:nvSpPr>
        <p:spPr>
          <a:xfrm rot="16200000">
            <a:off x="-37417" y="5346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AEB3C7-A968-8041-A7DE-500E747F4E35}"/>
              </a:ext>
            </a:extLst>
          </p:cNvPr>
          <p:cNvSpPr txBox="1"/>
          <p:nvPr/>
        </p:nvSpPr>
        <p:spPr>
          <a:xfrm rot="16200000">
            <a:off x="254" y="20358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9E62B9-25F8-8544-AF01-A54967B78412}"/>
              </a:ext>
            </a:extLst>
          </p:cNvPr>
          <p:cNvSpPr txBox="1"/>
          <p:nvPr/>
        </p:nvSpPr>
        <p:spPr>
          <a:xfrm rot="16200000">
            <a:off x="-182457" y="6059099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D2863C-DA0E-4048-B9A8-09652550BE82}"/>
              </a:ext>
            </a:extLst>
          </p:cNvPr>
          <p:cNvSpPr txBox="1"/>
          <p:nvPr/>
        </p:nvSpPr>
        <p:spPr>
          <a:xfrm rot="16200000">
            <a:off x="-226090" y="4331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 KL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EDA8C1-1ADC-8C4F-9B17-4088DF55E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31533"/>
            <a:ext cx="7162517" cy="19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5520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23</cp:revision>
  <cp:lastPrinted>2018-10-13T22:13:21Z</cp:lastPrinted>
  <dcterms:created xsi:type="dcterms:W3CDTF">2018-10-13T18:43:24Z</dcterms:created>
  <dcterms:modified xsi:type="dcterms:W3CDTF">2018-11-15T16:37:36Z</dcterms:modified>
</cp:coreProperties>
</file>