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3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9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6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4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4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6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21.07.18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9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Freeform 378">
            <a:extLst>
              <a:ext uri="{FF2B5EF4-FFF2-40B4-BE49-F238E27FC236}">
                <a16:creationId xmlns:a16="http://schemas.microsoft.com/office/drawing/2014/main" id="{770F17F6-BD30-F646-B4D5-84DAAA8AAF23}"/>
              </a:ext>
            </a:extLst>
          </p:cNvPr>
          <p:cNvSpPr/>
          <p:nvPr/>
        </p:nvSpPr>
        <p:spPr>
          <a:xfrm>
            <a:off x="10166425" y="604410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915D8136-1C90-2948-A0C6-DE66DD7455AD}"/>
              </a:ext>
            </a:extLst>
          </p:cNvPr>
          <p:cNvSpPr/>
          <p:nvPr/>
        </p:nvSpPr>
        <p:spPr>
          <a:xfrm>
            <a:off x="10105282" y="508731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6B13D93E-A96E-3543-9E3C-A221023BE6FD}"/>
              </a:ext>
            </a:extLst>
          </p:cNvPr>
          <p:cNvSpPr/>
          <p:nvPr/>
        </p:nvSpPr>
        <p:spPr>
          <a:xfrm>
            <a:off x="279053" y="4787573"/>
            <a:ext cx="3108892" cy="1514278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88A17FF-F8D4-074A-970B-9D4AD428E77C}"/>
              </a:ext>
            </a:extLst>
          </p:cNvPr>
          <p:cNvSpPr/>
          <p:nvPr/>
        </p:nvSpPr>
        <p:spPr>
          <a:xfrm>
            <a:off x="4403130" y="570850"/>
            <a:ext cx="3378243" cy="2678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3F303E-4E37-BB47-9C81-24871B833DE1}"/>
              </a:ext>
            </a:extLst>
          </p:cNvPr>
          <p:cNvSpPr/>
          <p:nvPr/>
        </p:nvSpPr>
        <p:spPr>
          <a:xfrm>
            <a:off x="1237972" y="570850"/>
            <a:ext cx="1146574" cy="267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550B53-5F1D-0648-94BA-981E920CCE11}"/>
              </a:ext>
            </a:extLst>
          </p:cNvPr>
          <p:cNvSpPr/>
          <p:nvPr/>
        </p:nvSpPr>
        <p:spPr>
          <a:xfrm>
            <a:off x="1444473" y="1425583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B1107CC-3B75-234B-B15C-F70881BAB57F}"/>
              </a:ext>
            </a:extLst>
          </p:cNvPr>
          <p:cNvSpPr txBox="1"/>
          <p:nvPr/>
        </p:nvSpPr>
        <p:spPr>
          <a:xfrm>
            <a:off x="1605376" y="1457124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3E9C0CB-7580-7343-B15F-E6EAE1A85D2D}"/>
              </a:ext>
            </a:extLst>
          </p:cNvPr>
          <p:cNvSpPr txBox="1"/>
          <p:nvPr/>
        </p:nvSpPr>
        <p:spPr>
          <a:xfrm>
            <a:off x="459918" y="5881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8501905-B412-FB4B-963B-9FDA190528CF}"/>
              </a:ext>
            </a:extLst>
          </p:cNvPr>
          <p:cNvSpPr txBox="1"/>
          <p:nvPr/>
        </p:nvSpPr>
        <p:spPr>
          <a:xfrm>
            <a:off x="459918" y="245135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F295082-54FB-3F4F-9926-CA6900094684}"/>
              </a:ext>
            </a:extLst>
          </p:cNvPr>
          <p:cNvSpPr txBox="1"/>
          <p:nvPr/>
        </p:nvSpPr>
        <p:spPr>
          <a:xfrm>
            <a:off x="2707233" y="588144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F848C4-62D6-E74A-9136-E0799724466F}"/>
              </a:ext>
            </a:extLst>
          </p:cNvPr>
          <p:cNvSpPr txBox="1"/>
          <p:nvPr/>
        </p:nvSpPr>
        <p:spPr>
          <a:xfrm>
            <a:off x="2707233" y="2451357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95D2814-B0C9-D249-B718-66D83FADA4A1}"/>
              </a:ext>
            </a:extLst>
          </p:cNvPr>
          <p:cNvSpPr/>
          <p:nvPr/>
        </p:nvSpPr>
        <p:spPr>
          <a:xfrm>
            <a:off x="1530748" y="2590398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A12BAF-BDDF-8143-BCB4-9BF4D2971791}"/>
              </a:ext>
            </a:extLst>
          </p:cNvPr>
          <p:cNvSpPr txBox="1"/>
          <p:nvPr/>
        </p:nvSpPr>
        <p:spPr>
          <a:xfrm>
            <a:off x="1614994" y="249702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454581-6EDB-E040-8652-9D2E5191CDED}"/>
              </a:ext>
            </a:extLst>
          </p:cNvPr>
          <p:cNvCxnSpPr>
            <a:cxnSpLocks/>
          </p:cNvCxnSpPr>
          <p:nvPr/>
        </p:nvCxnSpPr>
        <p:spPr>
          <a:xfrm>
            <a:off x="1040526" y="955242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6DA4ED3-4A8A-AA45-817D-D65BD1A1D624}"/>
              </a:ext>
            </a:extLst>
          </p:cNvPr>
          <p:cNvCxnSpPr>
            <a:cxnSpLocks/>
          </p:cNvCxnSpPr>
          <p:nvPr/>
        </p:nvCxnSpPr>
        <p:spPr>
          <a:xfrm>
            <a:off x="1028463" y="2877628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C91C8B-EE49-DE42-BF68-34F758AA0B30}"/>
              </a:ext>
            </a:extLst>
          </p:cNvPr>
          <p:cNvCxnSpPr>
            <a:cxnSpLocks/>
          </p:cNvCxnSpPr>
          <p:nvPr/>
        </p:nvCxnSpPr>
        <p:spPr>
          <a:xfrm flipV="1">
            <a:off x="2107564" y="2875533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529840C-A325-9742-B1E1-DC9142A6FDFC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811876" y="955242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A750103-2F4F-2F4C-8ACF-42B61EA3ECD1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1811876" y="2198152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A2CF974-D615-CB45-AD8F-B7CAE76FC8FC}"/>
              </a:ext>
            </a:extLst>
          </p:cNvPr>
          <p:cNvSpPr/>
          <p:nvPr/>
        </p:nvSpPr>
        <p:spPr>
          <a:xfrm>
            <a:off x="4609632" y="1425583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17E1D9E-BB12-814C-BE12-0EC6E0680503}"/>
              </a:ext>
            </a:extLst>
          </p:cNvPr>
          <p:cNvSpPr txBox="1"/>
          <p:nvPr/>
        </p:nvSpPr>
        <p:spPr>
          <a:xfrm>
            <a:off x="4770535" y="1457124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EBCD70-B84C-DE42-973C-FCD34737940D}"/>
              </a:ext>
            </a:extLst>
          </p:cNvPr>
          <p:cNvSpPr txBox="1"/>
          <p:nvPr/>
        </p:nvSpPr>
        <p:spPr>
          <a:xfrm>
            <a:off x="3625077" y="58814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5F9DE25-386B-364B-82E6-15817F004550}"/>
              </a:ext>
            </a:extLst>
          </p:cNvPr>
          <p:cNvSpPr txBox="1"/>
          <p:nvPr/>
        </p:nvSpPr>
        <p:spPr>
          <a:xfrm>
            <a:off x="3625077" y="245135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5EE75B3-F9D2-3042-8323-3F667199C659}"/>
              </a:ext>
            </a:extLst>
          </p:cNvPr>
          <p:cNvSpPr txBox="1"/>
          <p:nvPr/>
        </p:nvSpPr>
        <p:spPr>
          <a:xfrm>
            <a:off x="5872392" y="588144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70B1EDA-91C5-2448-9663-F3C8E1ABD0AA}"/>
              </a:ext>
            </a:extLst>
          </p:cNvPr>
          <p:cNvSpPr txBox="1"/>
          <p:nvPr/>
        </p:nvSpPr>
        <p:spPr>
          <a:xfrm>
            <a:off x="5872392" y="2451357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5EC9A1-7E54-6C4D-9D1A-8DD498FF36A9}"/>
              </a:ext>
            </a:extLst>
          </p:cNvPr>
          <p:cNvSpPr/>
          <p:nvPr/>
        </p:nvSpPr>
        <p:spPr>
          <a:xfrm>
            <a:off x="4695907" y="2590398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F80EDA-1987-0C40-AE67-6C714DA89DF1}"/>
              </a:ext>
            </a:extLst>
          </p:cNvPr>
          <p:cNvSpPr txBox="1"/>
          <p:nvPr/>
        </p:nvSpPr>
        <p:spPr>
          <a:xfrm>
            <a:off x="4780153" y="249702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A8C2BEE-6D6A-D146-A248-A68D642C30AD}"/>
              </a:ext>
            </a:extLst>
          </p:cNvPr>
          <p:cNvCxnSpPr>
            <a:cxnSpLocks/>
          </p:cNvCxnSpPr>
          <p:nvPr/>
        </p:nvCxnSpPr>
        <p:spPr>
          <a:xfrm>
            <a:off x="4205685" y="955242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E9B89A4-8BDD-C34E-8479-C6BE69C9ED99}"/>
              </a:ext>
            </a:extLst>
          </p:cNvPr>
          <p:cNvCxnSpPr>
            <a:cxnSpLocks/>
          </p:cNvCxnSpPr>
          <p:nvPr/>
        </p:nvCxnSpPr>
        <p:spPr>
          <a:xfrm flipV="1">
            <a:off x="4205685" y="2875534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D230ACC-D958-094F-A330-1DEAEE06B6FE}"/>
              </a:ext>
            </a:extLst>
          </p:cNvPr>
          <p:cNvCxnSpPr>
            <a:cxnSpLocks/>
          </p:cNvCxnSpPr>
          <p:nvPr/>
        </p:nvCxnSpPr>
        <p:spPr>
          <a:xfrm flipV="1">
            <a:off x="5272723" y="2875533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6FEA7AA-FAFE-B94B-92D4-C0C8CFCC6757}"/>
              </a:ext>
            </a:extLst>
          </p:cNvPr>
          <p:cNvCxnSpPr>
            <a:cxnSpLocks/>
          </p:cNvCxnSpPr>
          <p:nvPr/>
        </p:nvCxnSpPr>
        <p:spPr>
          <a:xfrm>
            <a:off x="4998300" y="955242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86B7AE9-205A-7549-97C1-ADF087FD1F64}"/>
              </a:ext>
            </a:extLst>
          </p:cNvPr>
          <p:cNvCxnSpPr>
            <a:cxnSpLocks/>
          </p:cNvCxnSpPr>
          <p:nvPr/>
        </p:nvCxnSpPr>
        <p:spPr>
          <a:xfrm flipH="1">
            <a:off x="4998300" y="2198152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12F6B45-5620-F740-8768-3EB84BE46023}"/>
              </a:ext>
            </a:extLst>
          </p:cNvPr>
          <p:cNvSpPr/>
          <p:nvPr/>
        </p:nvSpPr>
        <p:spPr>
          <a:xfrm>
            <a:off x="6883754" y="1694522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96E14B5-EEB6-0345-BEFF-FACA7BD23F71}"/>
              </a:ext>
            </a:extLst>
          </p:cNvPr>
          <p:cNvSpPr txBox="1"/>
          <p:nvPr/>
        </p:nvSpPr>
        <p:spPr>
          <a:xfrm>
            <a:off x="7008799" y="1726063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Q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6A1A2F1-EAED-2B4D-AB2C-F4DC362F2BF6}"/>
              </a:ext>
            </a:extLst>
          </p:cNvPr>
          <p:cNvSpPr txBox="1"/>
          <p:nvPr/>
        </p:nvSpPr>
        <p:spPr>
          <a:xfrm>
            <a:off x="8110656" y="588144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C780D8C-3FA0-2A41-9313-E2DF791BE115}"/>
              </a:ext>
            </a:extLst>
          </p:cNvPr>
          <p:cNvSpPr txBox="1"/>
          <p:nvPr/>
        </p:nvSpPr>
        <p:spPr>
          <a:xfrm>
            <a:off x="8110656" y="2451357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2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7BDAC39-A0D3-F345-B287-D74D9EBF847C}"/>
              </a:ext>
            </a:extLst>
          </p:cNvPr>
          <p:cNvCxnSpPr>
            <a:cxnSpLocks/>
          </p:cNvCxnSpPr>
          <p:nvPr/>
        </p:nvCxnSpPr>
        <p:spPr>
          <a:xfrm>
            <a:off x="6462618" y="2875533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5754C15-1BB0-2647-90CC-FD2936F614B7}"/>
              </a:ext>
            </a:extLst>
          </p:cNvPr>
          <p:cNvCxnSpPr>
            <a:cxnSpLocks/>
          </p:cNvCxnSpPr>
          <p:nvPr/>
        </p:nvCxnSpPr>
        <p:spPr>
          <a:xfrm flipH="1">
            <a:off x="7251157" y="2467091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1862785B-0A21-E84B-BDC3-0A7A476FD5BB}"/>
              </a:ext>
            </a:extLst>
          </p:cNvPr>
          <p:cNvSpPr/>
          <p:nvPr/>
        </p:nvSpPr>
        <p:spPr>
          <a:xfrm>
            <a:off x="6952840" y="65783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8A7FBA-F4DE-8B4B-926E-B96A30C26692}"/>
              </a:ext>
            </a:extLst>
          </p:cNvPr>
          <p:cNvSpPr txBox="1"/>
          <p:nvPr/>
        </p:nvSpPr>
        <p:spPr>
          <a:xfrm>
            <a:off x="7037086" y="5644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44B7B8F-FEE9-AA46-8DD2-3B8F2C33AF01}"/>
              </a:ext>
            </a:extLst>
          </p:cNvPr>
          <p:cNvCxnSpPr>
            <a:cxnSpLocks/>
          </p:cNvCxnSpPr>
          <p:nvPr/>
        </p:nvCxnSpPr>
        <p:spPr>
          <a:xfrm flipV="1">
            <a:off x="6462618" y="942972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367ADFE-5686-0B43-9D2F-2CB8C2ACAC39}"/>
              </a:ext>
            </a:extLst>
          </p:cNvPr>
          <p:cNvCxnSpPr>
            <a:cxnSpLocks/>
          </p:cNvCxnSpPr>
          <p:nvPr/>
        </p:nvCxnSpPr>
        <p:spPr>
          <a:xfrm flipV="1">
            <a:off x="7529656" y="94297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074D594A-8BD0-E849-B3DA-54F492498F78}"/>
              </a:ext>
            </a:extLst>
          </p:cNvPr>
          <p:cNvSpPr txBox="1"/>
          <p:nvPr/>
        </p:nvSpPr>
        <p:spPr>
          <a:xfrm>
            <a:off x="653380" y="-59252"/>
            <a:ext cx="217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 Layer</a:t>
            </a:r>
            <a:endParaRPr lang="de-DE" sz="3600" baseline="-250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1B1BCC9-AA43-CB44-AF46-9F3782F2C4A6}"/>
              </a:ext>
            </a:extLst>
          </p:cNvPr>
          <p:cNvSpPr txBox="1"/>
          <p:nvPr/>
        </p:nvSpPr>
        <p:spPr>
          <a:xfrm>
            <a:off x="4705447" y="-67694"/>
            <a:ext cx="242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 Layer</a:t>
            </a:r>
            <a:endParaRPr lang="de-DE" sz="3600" baseline="-250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741D4DF-AE42-C643-BAE5-332A9E5A93BB}"/>
              </a:ext>
            </a:extLst>
          </p:cNvPr>
          <p:cNvSpPr/>
          <p:nvPr/>
        </p:nvSpPr>
        <p:spPr>
          <a:xfrm>
            <a:off x="933409" y="4677046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C6F81DF-9B27-214D-AE8B-7C3744C4178B}"/>
              </a:ext>
            </a:extLst>
          </p:cNvPr>
          <p:cNvSpPr/>
          <p:nvPr/>
        </p:nvSpPr>
        <p:spPr>
          <a:xfrm>
            <a:off x="2284266" y="4677046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C4C03CA-B80E-2847-9E18-4F68E8E554BA}"/>
              </a:ext>
            </a:extLst>
          </p:cNvPr>
          <p:cNvSpPr/>
          <p:nvPr/>
        </p:nvSpPr>
        <p:spPr>
          <a:xfrm>
            <a:off x="951338" y="5990961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1AC35E4-A21B-2348-B167-6ADF3238C5A5}"/>
              </a:ext>
            </a:extLst>
          </p:cNvPr>
          <p:cNvSpPr/>
          <p:nvPr/>
        </p:nvSpPr>
        <p:spPr>
          <a:xfrm>
            <a:off x="2284268" y="5990961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8CA2F77-69BF-124F-AB9F-9AB0D15B54FC}"/>
              </a:ext>
            </a:extLst>
          </p:cNvPr>
          <p:cNvSpPr/>
          <p:nvPr/>
        </p:nvSpPr>
        <p:spPr>
          <a:xfrm>
            <a:off x="475953" y="533400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53F6248B-84E8-494F-A593-EF4C0A449AE2}"/>
              </a:ext>
            </a:extLst>
          </p:cNvPr>
          <p:cNvSpPr/>
          <p:nvPr/>
        </p:nvSpPr>
        <p:spPr>
          <a:xfrm>
            <a:off x="2738077" y="533400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5020A51-A7EE-8A44-9A99-D73E1A4DBD6C}"/>
              </a:ext>
            </a:extLst>
          </p:cNvPr>
          <p:cNvSpPr/>
          <p:nvPr/>
        </p:nvSpPr>
        <p:spPr>
          <a:xfrm>
            <a:off x="935459" y="533400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38F8B7A-DA28-D449-8B58-A2822E2A173F}"/>
              </a:ext>
            </a:extLst>
          </p:cNvPr>
          <p:cNvSpPr/>
          <p:nvPr/>
        </p:nvSpPr>
        <p:spPr>
          <a:xfrm>
            <a:off x="2289525" y="533400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8880392-2A5F-704F-B246-D2DFA1695695}"/>
              </a:ext>
            </a:extLst>
          </p:cNvPr>
          <p:cNvCxnSpPr>
            <a:cxnSpLocks/>
          </p:cNvCxnSpPr>
          <p:nvPr/>
        </p:nvCxnSpPr>
        <p:spPr>
          <a:xfrm flipH="1">
            <a:off x="655953" y="5037046"/>
            <a:ext cx="45745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51F5EA7-0D71-8D47-B0B3-1A1C587D6EE5}"/>
              </a:ext>
            </a:extLst>
          </p:cNvPr>
          <p:cNvCxnSpPr>
            <a:cxnSpLocks/>
          </p:cNvCxnSpPr>
          <p:nvPr/>
        </p:nvCxnSpPr>
        <p:spPr>
          <a:xfrm>
            <a:off x="1113409" y="5037046"/>
            <a:ext cx="2050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C4CFCBA-B0E9-404B-AFA2-1BF3CC932F28}"/>
              </a:ext>
            </a:extLst>
          </p:cNvPr>
          <p:cNvCxnSpPr>
            <a:cxnSpLocks/>
          </p:cNvCxnSpPr>
          <p:nvPr/>
        </p:nvCxnSpPr>
        <p:spPr>
          <a:xfrm>
            <a:off x="1113409" y="5037046"/>
            <a:ext cx="135611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162E5FA-9CE4-A749-A009-61C1464E860B}"/>
              </a:ext>
            </a:extLst>
          </p:cNvPr>
          <p:cNvCxnSpPr>
            <a:cxnSpLocks/>
          </p:cNvCxnSpPr>
          <p:nvPr/>
        </p:nvCxnSpPr>
        <p:spPr>
          <a:xfrm>
            <a:off x="1113409" y="5037046"/>
            <a:ext cx="1804668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796EED-CFF4-CA4D-AC36-5127F6841BCB}"/>
              </a:ext>
            </a:extLst>
          </p:cNvPr>
          <p:cNvCxnSpPr>
            <a:cxnSpLocks/>
          </p:cNvCxnSpPr>
          <p:nvPr/>
        </p:nvCxnSpPr>
        <p:spPr>
          <a:xfrm flipH="1">
            <a:off x="655953" y="5037046"/>
            <a:ext cx="1808313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01F1F46-83F9-654C-B045-58257EC414B9}"/>
              </a:ext>
            </a:extLst>
          </p:cNvPr>
          <p:cNvCxnSpPr>
            <a:cxnSpLocks/>
          </p:cNvCxnSpPr>
          <p:nvPr/>
        </p:nvCxnSpPr>
        <p:spPr>
          <a:xfrm flipH="1">
            <a:off x="1115459" y="5037046"/>
            <a:ext cx="1348807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616F35A-5105-2141-8EC1-2B64CD982B8A}"/>
              </a:ext>
            </a:extLst>
          </p:cNvPr>
          <p:cNvCxnSpPr>
            <a:cxnSpLocks/>
          </p:cNvCxnSpPr>
          <p:nvPr/>
        </p:nvCxnSpPr>
        <p:spPr>
          <a:xfrm>
            <a:off x="2464266" y="5037046"/>
            <a:ext cx="5259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B261980-345F-B947-89A0-0C8E3BCE84D1}"/>
              </a:ext>
            </a:extLst>
          </p:cNvPr>
          <p:cNvCxnSpPr>
            <a:cxnSpLocks/>
          </p:cNvCxnSpPr>
          <p:nvPr/>
        </p:nvCxnSpPr>
        <p:spPr>
          <a:xfrm>
            <a:off x="2464266" y="5037046"/>
            <a:ext cx="453811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2A919A7-4D29-9242-9045-B94E94512AD0}"/>
              </a:ext>
            </a:extLst>
          </p:cNvPr>
          <p:cNvCxnSpPr>
            <a:cxnSpLocks/>
          </p:cNvCxnSpPr>
          <p:nvPr/>
        </p:nvCxnSpPr>
        <p:spPr>
          <a:xfrm>
            <a:off x="655953" y="5694003"/>
            <a:ext cx="47538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0C0CA8C-9EA7-0940-837B-904BC9152466}"/>
              </a:ext>
            </a:extLst>
          </p:cNvPr>
          <p:cNvCxnSpPr>
            <a:cxnSpLocks/>
          </p:cNvCxnSpPr>
          <p:nvPr/>
        </p:nvCxnSpPr>
        <p:spPr>
          <a:xfrm>
            <a:off x="1115459" y="5694003"/>
            <a:ext cx="1587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C7E26A3-D4C8-B44C-8687-B8F9159FEA1C}"/>
              </a:ext>
            </a:extLst>
          </p:cNvPr>
          <p:cNvCxnSpPr>
            <a:cxnSpLocks/>
          </p:cNvCxnSpPr>
          <p:nvPr/>
        </p:nvCxnSpPr>
        <p:spPr>
          <a:xfrm flipH="1">
            <a:off x="1131338" y="5694003"/>
            <a:ext cx="133818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3564625-5708-2A4D-854A-6D0845E73DA1}"/>
              </a:ext>
            </a:extLst>
          </p:cNvPr>
          <p:cNvCxnSpPr>
            <a:cxnSpLocks/>
          </p:cNvCxnSpPr>
          <p:nvPr/>
        </p:nvCxnSpPr>
        <p:spPr>
          <a:xfrm flipH="1">
            <a:off x="1131338" y="5694003"/>
            <a:ext cx="178673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3196A60-B5E2-A749-9108-5F23994689D4}"/>
              </a:ext>
            </a:extLst>
          </p:cNvPr>
          <p:cNvCxnSpPr>
            <a:cxnSpLocks/>
          </p:cNvCxnSpPr>
          <p:nvPr/>
        </p:nvCxnSpPr>
        <p:spPr>
          <a:xfrm flipH="1">
            <a:off x="2464268" y="5694003"/>
            <a:ext cx="453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0A6BA8-5B1F-0A4E-A6EA-6EA1F3F30C2F}"/>
              </a:ext>
            </a:extLst>
          </p:cNvPr>
          <p:cNvCxnSpPr>
            <a:cxnSpLocks/>
          </p:cNvCxnSpPr>
          <p:nvPr/>
        </p:nvCxnSpPr>
        <p:spPr>
          <a:xfrm flipH="1">
            <a:off x="2464268" y="5694003"/>
            <a:ext cx="525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FD4E8AC-298C-374D-9CED-C89FDA935BBC}"/>
              </a:ext>
            </a:extLst>
          </p:cNvPr>
          <p:cNvCxnSpPr>
            <a:cxnSpLocks/>
          </p:cNvCxnSpPr>
          <p:nvPr/>
        </p:nvCxnSpPr>
        <p:spPr>
          <a:xfrm>
            <a:off x="1115459" y="5694003"/>
            <a:ext cx="1348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2541792-E3E3-D843-9EA8-9A55E6031EFD}"/>
              </a:ext>
            </a:extLst>
          </p:cNvPr>
          <p:cNvCxnSpPr>
            <a:cxnSpLocks/>
          </p:cNvCxnSpPr>
          <p:nvPr/>
        </p:nvCxnSpPr>
        <p:spPr>
          <a:xfrm>
            <a:off x="655953" y="5694003"/>
            <a:ext cx="180831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1EB3B5A-A750-BE47-88C4-195901AD22B9}"/>
              </a:ext>
            </a:extLst>
          </p:cNvPr>
          <p:cNvSpPr txBox="1"/>
          <p:nvPr/>
        </p:nvSpPr>
        <p:spPr>
          <a:xfrm rot="5400000">
            <a:off x="10206247" y="3244249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. . 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55C8154-C79E-7447-A562-AEB4AF9B14B8}"/>
              </a:ext>
            </a:extLst>
          </p:cNvPr>
          <p:cNvSpPr txBox="1"/>
          <p:nvPr/>
        </p:nvSpPr>
        <p:spPr>
          <a:xfrm>
            <a:off x="1354124" y="5593391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32E64F0-ED3E-BD4D-9F56-D7474F241778}"/>
              </a:ext>
            </a:extLst>
          </p:cNvPr>
          <p:cNvSpPr txBox="1"/>
          <p:nvPr/>
        </p:nvSpPr>
        <p:spPr>
          <a:xfrm>
            <a:off x="1188725" y="388851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 / Q</a:t>
            </a:r>
            <a:endParaRPr lang="de-DE" sz="3600" baseline="-250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609FAB6-2145-3B45-90EE-CEF92586A635}"/>
              </a:ext>
            </a:extLst>
          </p:cNvPr>
          <p:cNvSpPr txBox="1"/>
          <p:nvPr/>
        </p:nvSpPr>
        <p:spPr>
          <a:xfrm>
            <a:off x="9719539" y="-70733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Reversible </a:t>
            </a:r>
            <a:r>
              <a:rPr lang="de-DE" sz="3600" dirty="0" err="1"/>
              <a:t>network</a:t>
            </a:r>
            <a:endParaRPr lang="de-DE" sz="3600" baseline="-250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81A48EB-0AE2-2B4E-9C6F-F098F6E8BE0D}"/>
              </a:ext>
            </a:extLst>
          </p:cNvPr>
          <p:cNvSpPr/>
          <p:nvPr/>
        </p:nvSpPr>
        <p:spPr>
          <a:xfrm>
            <a:off x="9591514" y="2281577"/>
            <a:ext cx="1670364" cy="523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BC2DA77-174D-6040-B860-FD769D7980BC}"/>
              </a:ext>
            </a:extLst>
          </p:cNvPr>
          <p:cNvSpPr/>
          <p:nvPr/>
        </p:nvSpPr>
        <p:spPr>
          <a:xfrm>
            <a:off x="4415990" y="3997168"/>
            <a:ext cx="3378243" cy="267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902DC47-9A71-0541-AC05-4CC35AECE0D2}"/>
              </a:ext>
            </a:extLst>
          </p:cNvPr>
          <p:cNvSpPr/>
          <p:nvPr/>
        </p:nvSpPr>
        <p:spPr>
          <a:xfrm>
            <a:off x="4622492" y="4851901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86BD18E-ACF5-5444-A250-BE4A942ADBED}"/>
              </a:ext>
            </a:extLst>
          </p:cNvPr>
          <p:cNvSpPr txBox="1"/>
          <p:nvPr/>
        </p:nvSpPr>
        <p:spPr>
          <a:xfrm>
            <a:off x="4783395" y="4883442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5C94985-0DE6-D149-A208-0C9308B5FDE8}"/>
              </a:ext>
            </a:extLst>
          </p:cNvPr>
          <p:cNvSpPr txBox="1"/>
          <p:nvPr/>
        </p:nvSpPr>
        <p:spPr>
          <a:xfrm>
            <a:off x="3637937" y="401446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28DFA79-F785-9343-8CE4-F80DDAA1FA76}"/>
              </a:ext>
            </a:extLst>
          </p:cNvPr>
          <p:cNvSpPr txBox="1"/>
          <p:nvPr/>
        </p:nvSpPr>
        <p:spPr>
          <a:xfrm>
            <a:off x="3637937" y="587767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5356346-3DE8-3949-B16D-B890BD350CEB}"/>
              </a:ext>
            </a:extLst>
          </p:cNvPr>
          <p:cNvSpPr txBox="1"/>
          <p:nvPr/>
        </p:nvSpPr>
        <p:spPr>
          <a:xfrm>
            <a:off x="5885252" y="4014462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1FBDA6C-DA67-F94C-945A-3B16A18B3860}"/>
              </a:ext>
            </a:extLst>
          </p:cNvPr>
          <p:cNvSpPr txBox="1"/>
          <p:nvPr/>
        </p:nvSpPr>
        <p:spPr>
          <a:xfrm>
            <a:off x="5885252" y="5877675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2BEFDEB-64CA-3444-AB03-5DD3C273B96B}"/>
              </a:ext>
            </a:extLst>
          </p:cNvPr>
          <p:cNvSpPr/>
          <p:nvPr/>
        </p:nvSpPr>
        <p:spPr>
          <a:xfrm>
            <a:off x="4708767" y="601671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0FC1245-C78A-9B46-BFF5-8BA2A21E4F9B}"/>
              </a:ext>
            </a:extLst>
          </p:cNvPr>
          <p:cNvSpPr txBox="1"/>
          <p:nvPr/>
        </p:nvSpPr>
        <p:spPr>
          <a:xfrm>
            <a:off x="4835543" y="592334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809E952B-2617-8B41-B10A-91377653FB8A}"/>
              </a:ext>
            </a:extLst>
          </p:cNvPr>
          <p:cNvCxnSpPr>
            <a:cxnSpLocks/>
          </p:cNvCxnSpPr>
          <p:nvPr/>
        </p:nvCxnSpPr>
        <p:spPr>
          <a:xfrm>
            <a:off x="4218545" y="4381560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DECC2E00-37E4-0640-B5FA-98341B59D1C5}"/>
              </a:ext>
            </a:extLst>
          </p:cNvPr>
          <p:cNvCxnSpPr>
            <a:cxnSpLocks/>
          </p:cNvCxnSpPr>
          <p:nvPr/>
        </p:nvCxnSpPr>
        <p:spPr>
          <a:xfrm flipV="1">
            <a:off x="4218545" y="6301852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88218F3-FFC3-5A40-9DF1-2D24C2F247EC}"/>
              </a:ext>
            </a:extLst>
          </p:cNvPr>
          <p:cNvCxnSpPr>
            <a:cxnSpLocks/>
          </p:cNvCxnSpPr>
          <p:nvPr/>
        </p:nvCxnSpPr>
        <p:spPr>
          <a:xfrm flipV="1">
            <a:off x="5285583" y="630185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69572C2-BD1F-1A48-BDE1-C3CBA7CF5786}"/>
              </a:ext>
            </a:extLst>
          </p:cNvPr>
          <p:cNvCxnSpPr>
            <a:cxnSpLocks/>
          </p:cNvCxnSpPr>
          <p:nvPr/>
        </p:nvCxnSpPr>
        <p:spPr>
          <a:xfrm>
            <a:off x="4989895" y="438156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C4A2167-A8F6-4042-84FC-6E3A7B750284}"/>
              </a:ext>
            </a:extLst>
          </p:cNvPr>
          <p:cNvCxnSpPr>
            <a:cxnSpLocks/>
          </p:cNvCxnSpPr>
          <p:nvPr/>
        </p:nvCxnSpPr>
        <p:spPr>
          <a:xfrm flipH="1">
            <a:off x="4989895" y="562447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D3DE54A-BF59-7249-B95E-07D8F5E5301F}"/>
              </a:ext>
            </a:extLst>
          </p:cNvPr>
          <p:cNvSpPr/>
          <p:nvPr/>
        </p:nvSpPr>
        <p:spPr>
          <a:xfrm>
            <a:off x="6896614" y="5120840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A45B69B-9C91-0F43-B89C-99E52F1B768A}"/>
              </a:ext>
            </a:extLst>
          </p:cNvPr>
          <p:cNvSpPr txBox="1"/>
          <p:nvPr/>
        </p:nvSpPr>
        <p:spPr>
          <a:xfrm>
            <a:off x="7021659" y="5152381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Q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012A463-4C56-C645-A417-6B9D345A294E}"/>
              </a:ext>
            </a:extLst>
          </p:cNvPr>
          <p:cNvSpPr txBox="1"/>
          <p:nvPr/>
        </p:nvSpPr>
        <p:spPr>
          <a:xfrm>
            <a:off x="8123516" y="4014462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5755F71-D04A-1146-9C2A-73C3E6027FCA}"/>
              </a:ext>
            </a:extLst>
          </p:cNvPr>
          <p:cNvSpPr txBox="1"/>
          <p:nvPr/>
        </p:nvSpPr>
        <p:spPr>
          <a:xfrm>
            <a:off x="8123516" y="58776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2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74B4DF5-4041-C447-9E2A-324D9CB50D4D}"/>
              </a:ext>
            </a:extLst>
          </p:cNvPr>
          <p:cNvCxnSpPr>
            <a:cxnSpLocks/>
          </p:cNvCxnSpPr>
          <p:nvPr/>
        </p:nvCxnSpPr>
        <p:spPr>
          <a:xfrm>
            <a:off x="6475478" y="6301851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FBE919E-FC41-ED4C-9058-CC16D46091D9}"/>
              </a:ext>
            </a:extLst>
          </p:cNvPr>
          <p:cNvCxnSpPr>
            <a:cxnSpLocks/>
          </p:cNvCxnSpPr>
          <p:nvPr/>
        </p:nvCxnSpPr>
        <p:spPr>
          <a:xfrm flipH="1">
            <a:off x="7264018" y="4698669"/>
            <a:ext cx="5700" cy="42217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08ADA14-3AB3-A34F-9792-8169FEFF3308}"/>
              </a:ext>
            </a:extLst>
          </p:cNvPr>
          <p:cNvCxnSpPr>
            <a:cxnSpLocks/>
          </p:cNvCxnSpPr>
          <p:nvPr/>
        </p:nvCxnSpPr>
        <p:spPr>
          <a:xfrm flipH="1">
            <a:off x="7264017" y="5893409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1C72EF4-13AC-2E4D-A198-44353CE2FD55}"/>
              </a:ext>
            </a:extLst>
          </p:cNvPr>
          <p:cNvSpPr/>
          <p:nvPr/>
        </p:nvSpPr>
        <p:spPr>
          <a:xfrm>
            <a:off x="6965700" y="4084154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E876C5-4139-9140-9527-8669618A7BE0}"/>
              </a:ext>
            </a:extLst>
          </p:cNvPr>
          <p:cNvSpPr txBox="1"/>
          <p:nvPr/>
        </p:nvSpPr>
        <p:spPr>
          <a:xfrm>
            <a:off x="7092476" y="399078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66FF7DDE-8BBF-FB4F-97AB-18B5D351F775}"/>
              </a:ext>
            </a:extLst>
          </p:cNvPr>
          <p:cNvCxnSpPr>
            <a:cxnSpLocks/>
          </p:cNvCxnSpPr>
          <p:nvPr/>
        </p:nvCxnSpPr>
        <p:spPr>
          <a:xfrm flipV="1">
            <a:off x="6475478" y="4369290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8D3EE36A-DF0B-4748-AF41-9094881C3815}"/>
              </a:ext>
            </a:extLst>
          </p:cNvPr>
          <p:cNvCxnSpPr>
            <a:cxnSpLocks/>
          </p:cNvCxnSpPr>
          <p:nvPr/>
        </p:nvCxnSpPr>
        <p:spPr>
          <a:xfrm flipV="1">
            <a:off x="7542516" y="4369289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FA8FBB19-93F8-4A42-9CAC-F136B6384BDC}"/>
              </a:ext>
            </a:extLst>
          </p:cNvPr>
          <p:cNvSpPr txBox="1"/>
          <p:nvPr/>
        </p:nvSpPr>
        <p:spPr>
          <a:xfrm>
            <a:off x="4718307" y="3358624"/>
            <a:ext cx="267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</a:t>
            </a:r>
            <a:r>
              <a:rPr lang="de-DE" sz="3600" baseline="30000" dirty="0"/>
              <a:t>-1</a:t>
            </a:r>
            <a:r>
              <a:rPr lang="de-DE" sz="3600" dirty="0"/>
              <a:t> Layer</a:t>
            </a:r>
            <a:endParaRPr lang="de-DE" sz="3600" baseline="-25000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BF607F8-FF08-C146-9BC0-362B6E0BE55E}"/>
              </a:ext>
            </a:extLst>
          </p:cNvPr>
          <p:cNvSpPr/>
          <p:nvPr/>
        </p:nvSpPr>
        <p:spPr>
          <a:xfrm>
            <a:off x="9531554" y="4436051"/>
            <a:ext cx="1670364" cy="523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6B29241-754D-2D49-80ED-180695B94DA2}"/>
              </a:ext>
            </a:extLst>
          </p:cNvPr>
          <p:cNvSpPr/>
          <p:nvPr/>
        </p:nvSpPr>
        <p:spPr>
          <a:xfrm>
            <a:off x="11907926" y="2286319"/>
            <a:ext cx="1670364" cy="523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CC24D19-1D67-E44B-B436-2BF304099A2A}"/>
              </a:ext>
            </a:extLst>
          </p:cNvPr>
          <p:cNvSpPr/>
          <p:nvPr/>
        </p:nvSpPr>
        <p:spPr>
          <a:xfrm>
            <a:off x="11847966" y="4440793"/>
            <a:ext cx="1670364" cy="523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AB9614C-327F-F740-80DD-BB0A39813597}"/>
              </a:ext>
            </a:extLst>
          </p:cNvPr>
          <p:cNvCxnSpPr>
            <a:cxnSpLocks/>
            <a:stCxn id="240" idx="2"/>
          </p:cNvCxnSpPr>
          <p:nvPr/>
        </p:nvCxnSpPr>
        <p:spPr>
          <a:xfrm>
            <a:off x="10426696" y="2804776"/>
            <a:ext cx="0" cy="439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09B9870-AB44-124B-8799-1ECD3937F03F}"/>
              </a:ext>
            </a:extLst>
          </p:cNvPr>
          <p:cNvCxnSpPr>
            <a:cxnSpLocks/>
            <a:stCxn id="314" idx="2"/>
          </p:cNvCxnSpPr>
          <p:nvPr/>
        </p:nvCxnSpPr>
        <p:spPr>
          <a:xfrm>
            <a:off x="12743108" y="2809518"/>
            <a:ext cx="6872" cy="3858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FB3A090D-A4E3-BF42-823F-B53F8DE8E28B}"/>
              </a:ext>
            </a:extLst>
          </p:cNvPr>
          <p:cNvCxnSpPr>
            <a:cxnSpLocks/>
          </p:cNvCxnSpPr>
          <p:nvPr/>
        </p:nvCxnSpPr>
        <p:spPr>
          <a:xfrm>
            <a:off x="12748998" y="1847267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943F424-BEF1-EA47-9B28-54083B7FFF91}"/>
              </a:ext>
            </a:extLst>
          </p:cNvPr>
          <p:cNvCxnSpPr>
            <a:cxnSpLocks/>
          </p:cNvCxnSpPr>
          <p:nvPr/>
        </p:nvCxnSpPr>
        <p:spPr>
          <a:xfrm>
            <a:off x="10432586" y="1850248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A4BBE1D-AF39-B342-8C8A-777C85C35447}"/>
              </a:ext>
            </a:extLst>
          </p:cNvPr>
          <p:cNvCxnSpPr>
            <a:cxnSpLocks/>
          </p:cNvCxnSpPr>
          <p:nvPr/>
        </p:nvCxnSpPr>
        <p:spPr>
          <a:xfrm>
            <a:off x="10432586" y="3980476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0F655FF-B6F3-634E-AD51-84BC1DE67E73}"/>
              </a:ext>
            </a:extLst>
          </p:cNvPr>
          <p:cNvCxnSpPr>
            <a:cxnSpLocks/>
          </p:cNvCxnSpPr>
          <p:nvPr/>
        </p:nvCxnSpPr>
        <p:spPr>
          <a:xfrm>
            <a:off x="12743956" y="3986220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E95C7B3F-385B-6845-A940-8CA608F4756A}"/>
              </a:ext>
            </a:extLst>
          </p:cNvPr>
          <p:cNvCxnSpPr>
            <a:cxnSpLocks/>
          </p:cNvCxnSpPr>
          <p:nvPr/>
        </p:nvCxnSpPr>
        <p:spPr>
          <a:xfrm>
            <a:off x="10442281" y="4971177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5FC3A8F-291E-BF48-88F6-375D316E4EC8}"/>
              </a:ext>
            </a:extLst>
          </p:cNvPr>
          <p:cNvCxnSpPr>
            <a:cxnSpLocks/>
          </p:cNvCxnSpPr>
          <p:nvPr/>
        </p:nvCxnSpPr>
        <p:spPr>
          <a:xfrm>
            <a:off x="12753651" y="4976921"/>
            <a:ext cx="0" cy="4343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67B2603-5FF7-EB40-856A-F0C00A025E16}"/>
              </a:ext>
            </a:extLst>
          </p:cNvPr>
          <p:cNvSpPr/>
          <p:nvPr/>
        </p:nvSpPr>
        <p:spPr>
          <a:xfrm>
            <a:off x="9437809" y="1327049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06E6A9B-1BBD-4141-9B1B-4BB6C4AF26BD}"/>
              </a:ext>
            </a:extLst>
          </p:cNvPr>
          <p:cNvSpPr txBox="1"/>
          <p:nvPr/>
        </p:nvSpPr>
        <p:spPr>
          <a:xfrm>
            <a:off x="11426769" y="120911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87E0D65-2499-4F44-80F5-FCD1460458BC}"/>
              </a:ext>
            </a:extLst>
          </p:cNvPr>
          <p:cNvSpPr/>
          <p:nvPr/>
        </p:nvSpPr>
        <p:spPr>
          <a:xfrm>
            <a:off x="9431814" y="5416641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84F8932-B9FD-C446-A4C4-F218B4C69344}"/>
              </a:ext>
            </a:extLst>
          </p:cNvPr>
          <p:cNvSpPr txBox="1"/>
          <p:nvPr/>
        </p:nvSpPr>
        <p:spPr>
          <a:xfrm>
            <a:off x="11420774" y="5298708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BAFDBC5-8F98-EB4F-B7CC-6B289C89EF43}"/>
              </a:ext>
            </a:extLst>
          </p:cNvPr>
          <p:cNvSpPr txBox="1"/>
          <p:nvPr/>
        </p:nvSpPr>
        <p:spPr>
          <a:xfrm>
            <a:off x="9773106" y="223922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</a:t>
            </a:r>
            <a:endParaRPr lang="de-DE" sz="3600" baseline="-250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C3E6B91-C3D0-6D4C-937A-D50F3609743C}"/>
              </a:ext>
            </a:extLst>
          </p:cNvPr>
          <p:cNvSpPr txBox="1"/>
          <p:nvPr/>
        </p:nvSpPr>
        <p:spPr>
          <a:xfrm>
            <a:off x="9693632" y="438549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</a:t>
            </a:r>
            <a:endParaRPr lang="de-DE" sz="3600" baseline="-250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4758DFB-9A2B-B449-AC93-5B4BA885328A}"/>
              </a:ext>
            </a:extLst>
          </p:cNvPr>
          <p:cNvSpPr txBox="1"/>
          <p:nvPr/>
        </p:nvSpPr>
        <p:spPr>
          <a:xfrm>
            <a:off x="11993902" y="2245415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</a:t>
            </a:r>
            <a:r>
              <a:rPr lang="de-DE" sz="3600" baseline="30000" dirty="0"/>
              <a:t>-1</a:t>
            </a:r>
            <a:endParaRPr lang="de-DE" sz="3600" baseline="-250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CD86C49-37FD-5A4E-BDD1-F5FB9AC0A599}"/>
              </a:ext>
            </a:extLst>
          </p:cNvPr>
          <p:cNvSpPr txBox="1"/>
          <p:nvPr/>
        </p:nvSpPr>
        <p:spPr>
          <a:xfrm>
            <a:off x="11933941" y="4393676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NICER</a:t>
            </a:r>
            <a:r>
              <a:rPr lang="de-DE" sz="3600" baseline="30000" dirty="0"/>
              <a:t>-1</a:t>
            </a:r>
            <a:endParaRPr lang="de-DE" sz="3600" baseline="-250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2CFB9EA-A499-7E4D-B68C-054C24362479}"/>
              </a:ext>
            </a:extLst>
          </p:cNvPr>
          <p:cNvSpPr txBox="1"/>
          <p:nvPr/>
        </p:nvSpPr>
        <p:spPr>
          <a:xfrm rot="5400000">
            <a:off x="12506655" y="3246801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. . .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501F0B4-3062-894D-B74E-3442C1991A38}"/>
              </a:ext>
            </a:extLst>
          </p:cNvPr>
          <p:cNvSpPr txBox="1"/>
          <p:nvPr/>
        </p:nvSpPr>
        <p:spPr>
          <a:xfrm>
            <a:off x="1356562" y="4321384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B5E0F498-515C-8848-9547-32B65BA8801C}"/>
              </a:ext>
            </a:extLst>
          </p:cNvPr>
          <p:cNvCxnSpPr>
            <a:cxnSpLocks/>
          </p:cNvCxnSpPr>
          <p:nvPr/>
        </p:nvCxnSpPr>
        <p:spPr>
          <a:xfrm flipH="1">
            <a:off x="7245603" y="1257471"/>
            <a:ext cx="5700" cy="42217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207D74C-9620-D748-A3CB-29AFBFB4C12F}"/>
              </a:ext>
            </a:extLst>
          </p:cNvPr>
          <p:cNvCxnSpPr>
            <a:cxnSpLocks/>
          </p:cNvCxnSpPr>
          <p:nvPr/>
        </p:nvCxnSpPr>
        <p:spPr>
          <a:xfrm flipV="1">
            <a:off x="9438403" y="1196187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92EB4A14-0270-F349-96A8-17B726384B82}"/>
              </a:ext>
            </a:extLst>
          </p:cNvPr>
          <p:cNvCxnSpPr>
            <a:cxnSpLocks/>
          </p:cNvCxnSpPr>
          <p:nvPr/>
        </p:nvCxnSpPr>
        <p:spPr>
          <a:xfrm flipV="1">
            <a:off x="9431814" y="6658886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831B22A2-021E-4640-99DB-15125184B6D7}"/>
              </a:ext>
            </a:extLst>
          </p:cNvPr>
          <p:cNvSpPr txBox="1"/>
          <p:nvPr/>
        </p:nvSpPr>
        <p:spPr>
          <a:xfrm>
            <a:off x="9329188" y="517266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X</a:t>
            </a:r>
            <a:r>
              <a:rPr lang="de-DE" sz="3600" dirty="0"/>
              <a:t>(x)</a:t>
            </a:r>
            <a:endParaRPr lang="de-DE" sz="3600" baseline="-2500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5790F62-1EF8-8348-B123-F87D75473738}"/>
              </a:ext>
            </a:extLst>
          </p:cNvPr>
          <p:cNvSpPr txBox="1"/>
          <p:nvPr/>
        </p:nvSpPr>
        <p:spPr>
          <a:xfrm>
            <a:off x="9315204" y="5990401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Z</a:t>
            </a:r>
            <a:r>
              <a:rPr lang="de-DE" sz="3600" dirty="0"/>
              <a:t>(</a:t>
            </a:r>
            <a:r>
              <a:rPr lang="de-DE" sz="3600" dirty="0" err="1"/>
              <a:t>z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09613684-EA73-1645-8E28-E8D7F21DCE31}"/>
              </a:ext>
            </a:extLst>
          </p:cNvPr>
          <p:cNvCxnSpPr>
            <a:cxnSpLocks/>
          </p:cNvCxnSpPr>
          <p:nvPr/>
        </p:nvCxnSpPr>
        <p:spPr>
          <a:xfrm>
            <a:off x="9210272" y="1886300"/>
            <a:ext cx="0" cy="353034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61E8F875-9EE0-CD4C-AD09-6EF451F21F9B}"/>
              </a:ext>
            </a:extLst>
          </p:cNvPr>
          <p:cNvSpPr txBox="1"/>
          <p:nvPr/>
        </p:nvSpPr>
        <p:spPr>
          <a:xfrm>
            <a:off x="9182867" y="3293141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de-DE" sz="3600" baseline="-25000" dirty="0" err="1">
                <a:solidFill>
                  <a:schemeClr val="accent4">
                    <a:lumMod val="50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A45FC34-A213-4145-A2A9-2288B743231A}"/>
              </a:ext>
            </a:extLst>
          </p:cNvPr>
          <p:cNvCxnSpPr>
            <a:cxnSpLocks/>
          </p:cNvCxnSpPr>
          <p:nvPr/>
        </p:nvCxnSpPr>
        <p:spPr>
          <a:xfrm>
            <a:off x="13934672" y="1875146"/>
            <a:ext cx="0" cy="3530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797E3AAC-74E2-FE4F-AA61-8C6D2CD45323}"/>
              </a:ext>
            </a:extLst>
          </p:cNvPr>
          <p:cNvSpPr txBox="1"/>
          <p:nvPr/>
        </p:nvSpPr>
        <p:spPr>
          <a:xfrm>
            <a:off x="13308596" y="3327417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65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32</cp:revision>
  <cp:lastPrinted>2018-07-21T16:39:08Z</cp:lastPrinted>
  <dcterms:created xsi:type="dcterms:W3CDTF">2018-07-21T14:51:58Z</dcterms:created>
  <dcterms:modified xsi:type="dcterms:W3CDTF">2018-07-22T11:01:58Z</dcterms:modified>
</cp:coreProperties>
</file>