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511935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F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13"/>
    <p:restoredTop sz="94638"/>
  </p:normalViewPr>
  <p:slideViewPr>
    <p:cSldViewPr snapToGrid="0" snapToObjects="1">
      <p:cViewPr varScale="1">
        <p:scale>
          <a:sx n="80" d="100"/>
          <a:sy n="80" d="100"/>
        </p:scale>
        <p:origin x="216" y="1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89919" y="1122363"/>
            <a:ext cx="11339513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9919" y="3602038"/>
            <a:ext cx="11339513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9B4B-5AE9-AC4D-9EFA-9FD7F0F1516D}" type="datetimeFigureOut">
              <a:rPr lang="de-DE" smtClean="0"/>
              <a:t>11.11.18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C800E-566D-D648-B656-DF5F5CCD18A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3025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9B4B-5AE9-AC4D-9EFA-9FD7F0F1516D}" type="datetimeFigureOut">
              <a:rPr lang="de-DE" smtClean="0"/>
              <a:t>11.11.18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C800E-566D-D648-B656-DF5F5CCD18A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123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819785" y="365125"/>
            <a:ext cx="326011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39455" y="365125"/>
            <a:ext cx="9591338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9B4B-5AE9-AC4D-9EFA-9FD7F0F1516D}" type="datetimeFigureOut">
              <a:rPr lang="de-DE" smtClean="0"/>
              <a:t>11.11.18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C800E-566D-D648-B656-DF5F5CCD18A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9685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9B4B-5AE9-AC4D-9EFA-9FD7F0F1516D}" type="datetimeFigureOut">
              <a:rPr lang="de-DE" smtClean="0"/>
              <a:t>11.11.18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C800E-566D-D648-B656-DF5F5CCD18A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9632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1581" y="1709739"/>
            <a:ext cx="13040439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1581" y="4589464"/>
            <a:ext cx="13040439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9B4B-5AE9-AC4D-9EFA-9FD7F0F1516D}" type="datetimeFigureOut">
              <a:rPr lang="de-DE" smtClean="0"/>
              <a:t>11.11.18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C800E-566D-D648-B656-DF5F5CCD18A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5761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39455" y="1825625"/>
            <a:ext cx="6425724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54171" y="1825625"/>
            <a:ext cx="6425724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9B4B-5AE9-AC4D-9EFA-9FD7F0F1516D}" type="datetimeFigureOut">
              <a:rPr lang="de-DE" smtClean="0"/>
              <a:t>11.11.18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C800E-566D-D648-B656-DF5F5CCD18A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7909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365126"/>
            <a:ext cx="13040439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1425" y="1681163"/>
            <a:ext cx="639619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425" y="2505075"/>
            <a:ext cx="6396193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54171" y="1681163"/>
            <a:ext cx="642769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54171" y="2505075"/>
            <a:ext cx="6427693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9B4B-5AE9-AC4D-9EFA-9FD7F0F1516D}" type="datetimeFigureOut">
              <a:rPr lang="de-DE" smtClean="0"/>
              <a:t>11.11.18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C800E-566D-D648-B656-DF5F5CCD18A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8376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9B4B-5AE9-AC4D-9EFA-9FD7F0F1516D}" type="datetimeFigureOut">
              <a:rPr lang="de-DE" smtClean="0"/>
              <a:t>11.11.18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C800E-566D-D648-B656-DF5F5CCD18A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9253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9B4B-5AE9-AC4D-9EFA-9FD7F0F1516D}" type="datetimeFigureOut">
              <a:rPr lang="de-DE" smtClean="0"/>
              <a:t>11.11.18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C800E-566D-D648-B656-DF5F5CCD18A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2388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457200"/>
            <a:ext cx="487638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7693" y="987426"/>
            <a:ext cx="765417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2057400"/>
            <a:ext cx="487638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9B4B-5AE9-AC4D-9EFA-9FD7F0F1516D}" type="datetimeFigureOut">
              <a:rPr lang="de-DE" smtClean="0"/>
              <a:t>11.11.18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C800E-566D-D648-B656-DF5F5CCD18A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7634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457200"/>
            <a:ext cx="487638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427693" y="987426"/>
            <a:ext cx="7654171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2057400"/>
            <a:ext cx="487638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9B4B-5AE9-AC4D-9EFA-9FD7F0F1516D}" type="datetimeFigureOut">
              <a:rPr lang="de-DE" smtClean="0"/>
              <a:t>11.11.18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C800E-566D-D648-B656-DF5F5CCD18A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5864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39456" y="365126"/>
            <a:ext cx="1304043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9456" y="1825625"/>
            <a:ext cx="1304043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9455" y="6356351"/>
            <a:ext cx="34018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F69B4B-5AE9-AC4D-9EFA-9FD7F0F1516D}" type="datetimeFigureOut">
              <a:rPr lang="de-DE" smtClean="0"/>
              <a:t>11.11.18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08285" y="6356351"/>
            <a:ext cx="51027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041" y="6356351"/>
            <a:ext cx="34018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4C800E-566D-D648-B656-DF5F5CCD18A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4169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Round Same Side Corner Rectangle 444">
            <a:extLst>
              <a:ext uri="{FF2B5EF4-FFF2-40B4-BE49-F238E27FC236}">
                <a16:creationId xmlns:a16="http://schemas.microsoft.com/office/drawing/2014/main" id="{AD7E70A6-1892-C449-9735-7F8585FCA03B}"/>
              </a:ext>
            </a:extLst>
          </p:cNvPr>
          <p:cNvSpPr/>
          <p:nvPr/>
        </p:nvSpPr>
        <p:spPr>
          <a:xfrm flipV="1">
            <a:off x="6969101" y="513019"/>
            <a:ext cx="2175757" cy="2771783"/>
          </a:xfrm>
          <a:prstGeom prst="round2SameRect">
            <a:avLst>
              <a:gd name="adj1" fmla="val 33334"/>
              <a:gd name="adj2" fmla="val 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6" name="Round Same Side Corner Rectangle 445">
            <a:extLst>
              <a:ext uri="{FF2B5EF4-FFF2-40B4-BE49-F238E27FC236}">
                <a16:creationId xmlns:a16="http://schemas.microsoft.com/office/drawing/2014/main" id="{94B7826F-DBEC-F342-BE0A-D5F3B1486370}"/>
              </a:ext>
            </a:extLst>
          </p:cNvPr>
          <p:cNvSpPr/>
          <p:nvPr/>
        </p:nvSpPr>
        <p:spPr>
          <a:xfrm flipV="1">
            <a:off x="4081755" y="513019"/>
            <a:ext cx="1171531" cy="2771783"/>
          </a:xfrm>
          <a:prstGeom prst="round2SameRect">
            <a:avLst>
              <a:gd name="adj1" fmla="val 33334"/>
              <a:gd name="adj2" fmla="val 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7" name="Freeform 446">
            <a:extLst>
              <a:ext uri="{FF2B5EF4-FFF2-40B4-BE49-F238E27FC236}">
                <a16:creationId xmlns:a16="http://schemas.microsoft.com/office/drawing/2014/main" id="{BC1319BA-A7C3-EF49-A87B-C8D414A06626}"/>
              </a:ext>
            </a:extLst>
          </p:cNvPr>
          <p:cNvSpPr/>
          <p:nvPr/>
        </p:nvSpPr>
        <p:spPr>
          <a:xfrm>
            <a:off x="11172115" y="6192373"/>
            <a:ext cx="2876106" cy="629769"/>
          </a:xfrm>
          <a:custGeom>
            <a:avLst/>
            <a:gdLst>
              <a:gd name="connsiteX0" fmla="*/ 0 w 2035774"/>
              <a:gd name="connsiteY0" fmla="*/ 479704 h 512002"/>
              <a:gd name="connsiteX1" fmla="*/ 614597 w 2035774"/>
              <a:gd name="connsiteY1" fmla="*/ 329802 h 512002"/>
              <a:gd name="connsiteX2" fmla="*/ 1019331 w 2035774"/>
              <a:gd name="connsiteY2" fmla="*/ 19 h 512002"/>
              <a:gd name="connsiteX3" fmla="*/ 1439056 w 2035774"/>
              <a:gd name="connsiteY3" fmla="*/ 314812 h 512002"/>
              <a:gd name="connsiteX4" fmla="*/ 1978702 w 2035774"/>
              <a:gd name="connsiteY4" fmla="*/ 494694 h 512002"/>
              <a:gd name="connsiteX5" fmla="*/ 1993692 w 2035774"/>
              <a:gd name="connsiteY5" fmla="*/ 494694 h 51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35774" h="512002">
                <a:moveTo>
                  <a:pt x="0" y="479704"/>
                </a:moveTo>
                <a:cubicBezTo>
                  <a:pt x="222354" y="444726"/>
                  <a:pt x="444709" y="409749"/>
                  <a:pt x="614597" y="329802"/>
                </a:cubicBezTo>
                <a:cubicBezTo>
                  <a:pt x="784485" y="249855"/>
                  <a:pt x="881921" y="2517"/>
                  <a:pt x="1019331" y="19"/>
                </a:cubicBezTo>
                <a:cubicBezTo>
                  <a:pt x="1156741" y="-2479"/>
                  <a:pt x="1279161" y="232366"/>
                  <a:pt x="1439056" y="314812"/>
                </a:cubicBezTo>
                <a:cubicBezTo>
                  <a:pt x="1598951" y="397258"/>
                  <a:pt x="1978702" y="494694"/>
                  <a:pt x="1978702" y="494694"/>
                </a:cubicBezTo>
                <a:cubicBezTo>
                  <a:pt x="2071141" y="524674"/>
                  <a:pt x="2032416" y="509684"/>
                  <a:pt x="1993692" y="494694"/>
                </a:cubicBezTo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8" name="Freeform 447">
            <a:extLst>
              <a:ext uri="{FF2B5EF4-FFF2-40B4-BE49-F238E27FC236}">
                <a16:creationId xmlns:a16="http://schemas.microsoft.com/office/drawing/2014/main" id="{CC561047-D3EC-8F4F-8E47-5B8BB3CDE59B}"/>
              </a:ext>
            </a:extLst>
          </p:cNvPr>
          <p:cNvSpPr/>
          <p:nvPr/>
        </p:nvSpPr>
        <p:spPr>
          <a:xfrm>
            <a:off x="11110972" y="369136"/>
            <a:ext cx="3267856" cy="705764"/>
          </a:xfrm>
          <a:custGeom>
            <a:avLst/>
            <a:gdLst>
              <a:gd name="connsiteX0" fmla="*/ 0 w 3267856"/>
              <a:gd name="connsiteY0" fmla="*/ 554636 h 599607"/>
              <a:gd name="connsiteX1" fmla="*/ 179882 w 3267856"/>
              <a:gd name="connsiteY1" fmla="*/ 509666 h 599607"/>
              <a:gd name="connsiteX2" fmla="*/ 419725 w 3267856"/>
              <a:gd name="connsiteY2" fmla="*/ 209863 h 599607"/>
              <a:gd name="connsiteX3" fmla="*/ 554636 w 3267856"/>
              <a:gd name="connsiteY3" fmla="*/ 524656 h 599607"/>
              <a:gd name="connsiteX4" fmla="*/ 644577 w 3267856"/>
              <a:gd name="connsiteY4" fmla="*/ 0 h 599607"/>
              <a:gd name="connsiteX5" fmla="*/ 734518 w 3267856"/>
              <a:gd name="connsiteY5" fmla="*/ 524656 h 599607"/>
              <a:gd name="connsiteX6" fmla="*/ 809469 w 3267856"/>
              <a:gd name="connsiteY6" fmla="*/ 389745 h 599607"/>
              <a:gd name="connsiteX7" fmla="*/ 839450 w 3267856"/>
              <a:gd name="connsiteY7" fmla="*/ 524656 h 599607"/>
              <a:gd name="connsiteX8" fmla="*/ 1004341 w 3267856"/>
              <a:gd name="connsiteY8" fmla="*/ 524656 h 599607"/>
              <a:gd name="connsiteX9" fmla="*/ 1409076 w 3267856"/>
              <a:gd name="connsiteY9" fmla="*/ 554636 h 599607"/>
              <a:gd name="connsiteX10" fmla="*/ 1648918 w 3267856"/>
              <a:gd name="connsiteY10" fmla="*/ 434715 h 599607"/>
              <a:gd name="connsiteX11" fmla="*/ 1693889 w 3267856"/>
              <a:gd name="connsiteY11" fmla="*/ 554636 h 599607"/>
              <a:gd name="connsiteX12" fmla="*/ 1783830 w 3267856"/>
              <a:gd name="connsiteY12" fmla="*/ 554636 h 599607"/>
              <a:gd name="connsiteX13" fmla="*/ 2263515 w 3267856"/>
              <a:gd name="connsiteY13" fmla="*/ 494676 h 599607"/>
              <a:gd name="connsiteX14" fmla="*/ 2788171 w 3267856"/>
              <a:gd name="connsiteY14" fmla="*/ 554636 h 599607"/>
              <a:gd name="connsiteX15" fmla="*/ 2968053 w 3267856"/>
              <a:gd name="connsiteY15" fmla="*/ 329784 h 599607"/>
              <a:gd name="connsiteX16" fmla="*/ 3028013 w 3267856"/>
              <a:gd name="connsiteY16" fmla="*/ 74951 h 599607"/>
              <a:gd name="connsiteX17" fmla="*/ 3057994 w 3267856"/>
              <a:gd name="connsiteY17" fmla="*/ 509666 h 599607"/>
              <a:gd name="connsiteX18" fmla="*/ 3117954 w 3267856"/>
              <a:gd name="connsiteY18" fmla="*/ 104932 h 599607"/>
              <a:gd name="connsiteX19" fmla="*/ 3147935 w 3267856"/>
              <a:gd name="connsiteY19" fmla="*/ 509666 h 599607"/>
              <a:gd name="connsiteX20" fmla="*/ 3207895 w 3267856"/>
              <a:gd name="connsiteY20" fmla="*/ 569627 h 599607"/>
              <a:gd name="connsiteX21" fmla="*/ 3267856 w 3267856"/>
              <a:gd name="connsiteY21" fmla="*/ 599607 h 599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267856" h="599607">
                <a:moveTo>
                  <a:pt x="0" y="554636"/>
                </a:moveTo>
                <a:cubicBezTo>
                  <a:pt x="54964" y="560882"/>
                  <a:pt x="109928" y="567128"/>
                  <a:pt x="179882" y="509666"/>
                </a:cubicBezTo>
                <a:cubicBezTo>
                  <a:pt x="249836" y="452204"/>
                  <a:pt x="357266" y="207365"/>
                  <a:pt x="419725" y="209863"/>
                </a:cubicBezTo>
                <a:cubicBezTo>
                  <a:pt x="482184" y="212361"/>
                  <a:pt x="517161" y="559633"/>
                  <a:pt x="554636" y="524656"/>
                </a:cubicBezTo>
                <a:cubicBezTo>
                  <a:pt x="592111" y="489679"/>
                  <a:pt x="614597" y="0"/>
                  <a:pt x="644577" y="0"/>
                </a:cubicBezTo>
                <a:cubicBezTo>
                  <a:pt x="674557" y="0"/>
                  <a:pt x="707036" y="459699"/>
                  <a:pt x="734518" y="524656"/>
                </a:cubicBezTo>
                <a:cubicBezTo>
                  <a:pt x="762000" y="589613"/>
                  <a:pt x="791980" y="389745"/>
                  <a:pt x="809469" y="389745"/>
                </a:cubicBezTo>
                <a:cubicBezTo>
                  <a:pt x="826958" y="389745"/>
                  <a:pt x="806971" y="502171"/>
                  <a:pt x="839450" y="524656"/>
                </a:cubicBezTo>
                <a:cubicBezTo>
                  <a:pt x="871929" y="547141"/>
                  <a:pt x="909403" y="519659"/>
                  <a:pt x="1004341" y="524656"/>
                </a:cubicBezTo>
                <a:cubicBezTo>
                  <a:pt x="1099279" y="529653"/>
                  <a:pt x="1301647" y="569626"/>
                  <a:pt x="1409076" y="554636"/>
                </a:cubicBezTo>
                <a:cubicBezTo>
                  <a:pt x="1516505" y="539646"/>
                  <a:pt x="1601449" y="434715"/>
                  <a:pt x="1648918" y="434715"/>
                </a:cubicBezTo>
                <a:cubicBezTo>
                  <a:pt x="1696387" y="434715"/>
                  <a:pt x="1671404" y="534649"/>
                  <a:pt x="1693889" y="554636"/>
                </a:cubicBezTo>
                <a:cubicBezTo>
                  <a:pt x="1716374" y="574623"/>
                  <a:pt x="1688892" y="564629"/>
                  <a:pt x="1783830" y="554636"/>
                </a:cubicBezTo>
                <a:cubicBezTo>
                  <a:pt x="1878768" y="544643"/>
                  <a:pt x="2096125" y="494676"/>
                  <a:pt x="2263515" y="494676"/>
                </a:cubicBezTo>
                <a:cubicBezTo>
                  <a:pt x="2430905" y="494676"/>
                  <a:pt x="2670748" y="582118"/>
                  <a:pt x="2788171" y="554636"/>
                </a:cubicBezTo>
                <a:cubicBezTo>
                  <a:pt x="2905594" y="527154"/>
                  <a:pt x="2928079" y="409731"/>
                  <a:pt x="2968053" y="329784"/>
                </a:cubicBezTo>
                <a:cubicBezTo>
                  <a:pt x="3008027" y="249836"/>
                  <a:pt x="3013023" y="44971"/>
                  <a:pt x="3028013" y="74951"/>
                </a:cubicBezTo>
                <a:cubicBezTo>
                  <a:pt x="3043003" y="104931"/>
                  <a:pt x="3043004" y="504669"/>
                  <a:pt x="3057994" y="509666"/>
                </a:cubicBezTo>
                <a:cubicBezTo>
                  <a:pt x="3072984" y="514663"/>
                  <a:pt x="3102964" y="104932"/>
                  <a:pt x="3117954" y="104932"/>
                </a:cubicBezTo>
                <a:cubicBezTo>
                  <a:pt x="3132944" y="104932"/>
                  <a:pt x="3132945" y="432217"/>
                  <a:pt x="3147935" y="509666"/>
                </a:cubicBezTo>
                <a:cubicBezTo>
                  <a:pt x="3162925" y="587115"/>
                  <a:pt x="3207895" y="569627"/>
                  <a:pt x="3207895" y="569627"/>
                </a:cubicBezTo>
                <a:cubicBezTo>
                  <a:pt x="3227882" y="584617"/>
                  <a:pt x="3247869" y="592112"/>
                  <a:pt x="3267856" y="599607"/>
                </a:cubicBezTo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9" name="Rectangle 448">
            <a:extLst>
              <a:ext uri="{FF2B5EF4-FFF2-40B4-BE49-F238E27FC236}">
                <a16:creationId xmlns:a16="http://schemas.microsoft.com/office/drawing/2014/main" id="{AF0FC1A2-A74F-654E-BE48-9BBFBDA87F68}"/>
              </a:ext>
            </a:extLst>
          </p:cNvPr>
          <p:cNvSpPr/>
          <p:nvPr/>
        </p:nvSpPr>
        <p:spPr>
          <a:xfrm>
            <a:off x="184061" y="673138"/>
            <a:ext cx="2839877" cy="2675005"/>
          </a:xfrm>
          <a:prstGeom prst="rect">
            <a:avLst/>
          </a:prstGeom>
          <a:solidFill>
            <a:srgbClr val="ECFB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/>
          </a:p>
        </p:txBody>
      </p:sp>
      <p:sp>
        <p:nvSpPr>
          <p:cNvPr id="450" name="Rectangle 449">
            <a:extLst>
              <a:ext uri="{FF2B5EF4-FFF2-40B4-BE49-F238E27FC236}">
                <a16:creationId xmlns:a16="http://schemas.microsoft.com/office/drawing/2014/main" id="{0CBA2318-83B2-764C-9B35-7FC39BCC289F}"/>
              </a:ext>
            </a:extLst>
          </p:cNvPr>
          <p:cNvSpPr/>
          <p:nvPr/>
        </p:nvSpPr>
        <p:spPr>
          <a:xfrm>
            <a:off x="4294996" y="1359966"/>
            <a:ext cx="734807" cy="772569"/>
          </a:xfrm>
          <a:prstGeom prst="rect">
            <a:avLst/>
          </a:prstGeom>
          <a:solidFill>
            <a:srgbClr val="ECFB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/>
          </a:p>
        </p:txBody>
      </p:sp>
      <p:sp>
        <p:nvSpPr>
          <p:cNvPr id="451" name="TextBox 450">
            <a:extLst>
              <a:ext uri="{FF2B5EF4-FFF2-40B4-BE49-F238E27FC236}">
                <a16:creationId xmlns:a16="http://schemas.microsoft.com/office/drawing/2014/main" id="{2DDD1E79-BB44-F747-ADA0-8319394755B5}"/>
              </a:ext>
            </a:extLst>
          </p:cNvPr>
          <p:cNvSpPr txBox="1"/>
          <p:nvPr/>
        </p:nvSpPr>
        <p:spPr>
          <a:xfrm>
            <a:off x="4455899" y="1391507"/>
            <a:ext cx="4235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/>
              <a:t>T</a:t>
            </a:r>
          </a:p>
        </p:txBody>
      </p:sp>
      <p:sp>
        <p:nvSpPr>
          <p:cNvPr id="452" name="TextBox 451">
            <a:extLst>
              <a:ext uri="{FF2B5EF4-FFF2-40B4-BE49-F238E27FC236}">
                <a16:creationId xmlns:a16="http://schemas.microsoft.com/office/drawing/2014/main" id="{1A07EB5B-C2C4-EE45-A5D1-B0B5FA067E88}"/>
              </a:ext>
            </a:extLst>
          </p:cNvPr>
          <p:cNvSpPr txBox="1"/>
          <p:nvPr/>
        </p:nvSpPr>
        <p:spPr>
          <a:xfrm>
            <a:off x="3310441" y="522527"/>
            <a:ext cx="5405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/>
              <a:t>x</a:t>
            </a:r>
            <a:r>
              <a:rPr lang="de-DE" sz="3600" baseline="-25000" dirty="0"/>
              <a:t>1</a:t>
            </a:r>
          </a:p>
        </p:txBody>
      </p:sp>
      <p:sp>
        <p:nvSpPr>
          <p:cNvPr id="453" name="TextBox 452">
            <a:extLst>
              <a:ext uri="{FF2B5EF4-FFF2-40B4-BE49-F238E27FC236}">
                <a16:creationId xmlns:a16="http://schemas.microsoft.com/office/drawing/2014/main" id="{AB012E65-B7D2-BB43-AD94-34F4B208E793}"/>
              </a:ext>
            </a:extLst>
          </p:cNvPr>
          <p:cNvSpPr txBox="1"/>
          <p:nvPr/>
        </p:nvSpPr>
        <p:spPr>
          <a:xfrm>
            <a:off x="3310441" y="2385740"/>
            <a:ext cx="5405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/>
              <a:t>x</a:t>
            </a:r>
            <a:r>
              <a:rPr lang="de-DE" sz="3600" baseline="-25000" dirty="0"/>
              <a:t>2</a:t>
            </a:r>
          </a:p>
        </p:txBody>
      </p:sp>
      <p:sp>
        <p:nvSpPr>
          <p:cNvPr id="454" name="TextBox 453">
            <a:extLst>
              <a:ext uri="{FF2B5EF4-FFF2-40B4-BE49-F238E27FC236}">
                <a16:creationId xmlns:a16="http://schemas.microsoft.com/office/drawing/2014/main" id="{DFEA3AA2-4855-CC48-BE0F-8C94988662C9}"/>
              </a:ext>
            </a:extLst>
          </p:cNvPr>
          <p:cNvSpPr txBox="1"/>
          <p:nvPr/>
        </p:nvSpPr>
        <p:spPr>
          <a:xfrm>
            <a:off x="5557756" y="522527"/>
            <a:ext cx="5485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/>
              <a:t>y</a:t>
            </a:r>
            <a:r>
              <a:rPr lang="de-DE" sz="3600" baseline="-25000" dirty="0"/>
              <a:t>1</a:t>
            </a:r>
          </a:p>
        </p:txBody>
      </p:sp>
      <p:sp>
        <p:nvSpPr>
          <p:cNvPr id="455" name="TextBox 454">
            <a:extLst>
              <a:ext uri="{FF2B5EF4-FFF2-40B4-BE49-F238E27FC236}">
                <a16:creationId xmlns:a16="http://schemas.microsoft.com/office/drawing/2014/main" id="{1FA01923-4EE2-354D-A8F4-898AC3A08E0B}"/>
              </a:ext>
            </a:extLst>
          </p:cNvPr>
          <p:cNvSpPr txBox="1"/>
          <p:nvPr/>
        </p:nvSpPr>
        <p:spPr>
          <a:xfrm>
            <a:off x="5557756" y="2385740"/>
            <a:ext cx="5485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/>
              <a:t>y</a:t>
            </a:r>
            <a:r>
              <a:rPr lang="de-DE" sz="3600" baseline="-25000"/>
              <a:t>2</a:t>
            </a:r>
            <a:endParaRPr lang="de-DE" sz="3600" baseline="-25000" dirty="0"/>
          </a:p>
        </p:txBody>
      </p:sp>
      <p:sp>
        <p:nvSpPr>
          <p:cNvPr id="456" name="Oval 455">
            <a:extLst>
              <a:ext uri="{FF2B5EF4-FFF2-40B4-BE49-F238E27FC236}">
                <a16:creationId xmlns:a16="http://schemas.microsoft.com/office/drawing/2014/main" id="{8A296387-279B-3344-8282-CE9B27F565B9}"/>
              </a:ext>
            </a:extLst>
          </p:cNvPr>
          <p:cNvSpPr/>
          <p:nvPr/>
        </p:nvSpPr>
        <p:spPr>
          <a:xfrm>
            <a:off x="4381271" y="2524781"/>
            <a:ext cx="578541" cy="57027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/>
          </a:p>
        </p:txBody>
      </p:sp>
      <p:sp>
        <p:nvSpPr>
          <p:cNvPr id="457" name="TextBox 456">
            <a:extLst>
              <a:ext uri="{FF2B5EF4-FFF2-40B4-BE49-F238E27FC236}">
                <a16:creationId xmlns:a16="http://schemas.microsoft.com/office/drawing/2014/main" id="{8C3052C6-C3F5-2E43-A655-E8F70B23F6D3}"/>
              </a:ext>
            </a:extLst>
          </p:cNvPr>
          <p:cNvSpPr txBox="1"/>
          <p:nvPr/>
        </p:nvSpPr>
        <p:spPr>
          <a:xfrm>
            <a:off x="4465517" y="2465276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/>
              <a:t>+</a:t>
            </a:r>
            <a:endParaRPr lang="de-DE" sz="3600" baseline="-25000" dirty="0"/>
          </a:p>
        </p:txBody>
      </p:sp>
      <p:cxnSp>
        <p:nvCxnSpPr>
          <p:cNvPr id="458" name="Straight Arrow Connector 457">
            <a:extLst>
              <a:ext uri="{FF2B5EF4-FFF2-40B4-BE49-F238E27FC236}">
                <a16:creationId xmlns:a16="http://schemas.microsoft.com/office/drawing/2014/main" id="{3AE8E456-70E5-AA46-8AF7-1F35E4D71D3A}"/>
              </a:ext>
            </a:extLst>
          </p:cNvPr>
          <p:cNvCxnSpPr>
            <a:cxnSpLocks/>
          </p:cNvCxnSpPr>
          <p:nvPr/>
        </p:nvCxnSpPr>
        <p:spPr>
          <a:xfrm>
            <a:off x="3891049" y="889625"/>
            <a:ext cx="155726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Straight Arrow Connector 458">
            <a:extLst>
              <a:ext uri="{FF2B5EF4-FFF2-40B4-BE49-F238E27FC236}">
                <a16:creationId xmlns:a16="http://schemas.microsoft.com/office/drawing/2014/main" id="{81D9E06E-BF72-424C-85D4-1284AEB1B072}"/>
              </a:ext>
            </a:extLst>
          </p:cNvPr>
          <p:cNvCxnSpPr>
            <a:cxnSpLocks/>
          </p:cNvCxnSpPr>
          <p:nvPr/>
        </p:nvCxnSpPr>
        <p:spPr>
          <a:xfrm>
            <a:off x="3878986" y="2812011"/>
            <a:ext cx="50228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Straight Arrow Connector 459">
            <a:extLst>
              <a:ext uri="{FF2B5EF4-FFF2-40B4-BE49-F238E27FC236}">
                <a16:creationId xmlns:a16="http://schemas.microsoft.com/office/drawing/2014/main" id="{6C019F61-6FE6-8140-94D1-F65605CC648D}"/>
              </a:ext>
            </a:extLst>
          </p:cNvPr>
          <p:cNvCxnSpPr>
            <a:cxnSpLocks/>
          </p:cNvCxnSpPr>
          <p:nvPr/>
        </p:nvCxnSpPr>
        <p:spPr>
          <a:xfrm flipV="1">
            <a:off x="4958087" y="2809916"/>
            <a:ext cx="490222" cy="419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1" name="Straight Arrow Connector 460">
            <a:extLst>
              <a:ext uri="{FF2B5EF4-FFF2-40B4-BE49-F238E27FC236}">
                <a16:creationId xmlns:a16="http://schemas.microsoft.com/office/drawing/2014/main" id="{687792B0-B526-3147-97B4-58A6E19ED321}"/>
              </a:ext>
            </a:extLst>
          </p:cNvPr>
          <p:cNvCxnSpPr>
            <a:cxnSpLocks/>
          </p:cNvCxnSpPr>
          <p:nvPr/>
        </p:nvCxnSpPr>
        <p:spPr>
          <a:xfrm>
            <a:off x="4662399" y="907554"/>
            <a:ext cx="1" cy="470341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2" name="Straight Arrow Connector 461">
            <a:extLst>
              <a:ext uri="{FF2B5EF4-FFF2-40B4-BE49-F238E27FC236}">
                <a16:creationId xmlns:a16="http://schemas.microsoft.com/office/drawing/2014/main" id="{01FB696F-E17A-934C-BCBE-98A16F250801}"/>
              </a:ext>
            </a:extLst>
          </p:cNvPr>
          <p:cNvCxnSpPr>
            <a:cxnSpLocks/>
          </p:cNvCxnSpPr>
          <p:nvPr/>
        </p:nvCxnSpPr>
        <p:spPr>
          <a:xfrm flipH="1">
            <a:off x="4662399" y="2150464"/>
            <a:ext cx="1" cy="392246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3" name="TextBox 462">
            <a:extLst>
              <a:ext uri="{FF2B5EF4-FFF2-40B4-BE49-F238E27FC236}">
                <a16:creationId xmlns:a16="http://schemas.microsoft.com/office/drawing/2014/main" id="{D584C346-A0AA-D94D-B5C7-D22370DD8859}"/>
              </a:ext>
            </a:extLst>
          </p:cNvPr>
          <p:cNvSpPr txBox="1"/>
          <p:nvPr/>
        </p:nvSpPr>
        <p:spPr>
          <a:xfrm>
            <a:off x="3503903" y="-124869"/>
            <a:ext cx="2160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/>
              <a:t>b) NICE Layer</a:t>
            </a:r>
            <a:endParaRPr lang="de-DE" sz="2800" b="1" baseline="-25000" dirty="0"/>
          </a:p>
        </p:txBody>
      </p:sp>
      <p:sp>
        <p:nvSpPr>
          <p:cNvPr id="464" name="Oval 463">
            <a:extLst>
              <a:ext uri="{FF2B5EF4-FFF2-40B4-BE49-F238E27FC236}">
                <a16:creationId xmlns:a16="http://schemas.microsoft.com/office/drawing/2014/main" id="{A98E782A-E491-AC42-9B52-5D0EC03A2916}"/>
              </a:ext>
            </a:extLst>
          </p:cNvPr>
          <p:cNvSpPr/>
          <p:nvPr/>
        </p:nvSpPr>
        <p:spPr>
          <a:xfrm>
            <a:off x="736715" y="562612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/>
          </a:p>
        </p:txBody>
      </p:sp>
      <p:sp>
        <p:nvSpPr>
          <p:cNvPr id="465" name="Oval 464">
            <a:extLst>
              <a:ext uri="{FF2B5EF4-FFF2-40B4-BE49-F238E27FC236}">
                <a16:creationId xmlns:a16="http://schemas.microsoft.com/office/drawing/2014/main" id="{09F4465F-6D6F-4346-B7AB-E316814B3F4F}"/>
              </a:ext>
            </a:extLst>
          </p:cNvPr>
          <p:cNvSpPr/>
          <p:nvPr/>
        </p:nvSpPr>
        <p:spPr>
          <a:xfrm>
            <a:off x="2087572" y="562612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/>
          </a:p>
        </p:txBody>
      </p:sp>
      <p:sp>
        <p:nvSpPr>
          <p:cNvPr id="466" name="Oval 465">
            <a:extLst>
              <a:ext uri="{FF2B5EF4-FFF2-40B4-BE49-F238E27FC236}">
                <a16:creationId xmlns:a16="http://schemas.microsoft.com/office/drawing/2014/main" id="{57D0D48D-2646-7B48-AA5B-AEA73EA3AD95}"/>
              </a:ext>
            </a:extLst>
          </p:cNvPr>
          <p:cNvSpPr/>
          <p:nvPr/>
        </p:nvSpPr>
        <p:spPr>
          <a:xfrm>
            <a:off x="279259" y="1219569"/>
            <a:ext cx="360000" cy="36000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/>
          </a:p>
        </p:txBody>
      </p:sp>
      <p:sp>
        <p:nvSpPr>
          <p:cNvPr id="467" name="Oval 466">
            <a:extLst>
              <a:ext uri="{FF2B5EF4-FFF2-40B4-BE49-F238E27FC236}">
                <a16:creationId xmlns:a16="http://schemas.microsoft.com/office/drawing/2014/main" id="{C88B92FC-5A66-A04E-A144-0AAFB10CE7FB}"/>
              </a:ext>
            </a:extLst>
          </p:cNvPr>
          <p:cNvSpPr/>
          <p:nvPr/>
        </p:nvSpPr>
        <p:spPr>
          <a:xfrm>
            <a:off x="2541383" y="1219569"/>
            <a:ext cx="360000" cy="36000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/>
          </a:p>
        </p:txBody>
      </p:sp>
      <p:sp>
        <p:nvSpPr>
          <p:cNvPr id="468" name="Oval 467">
            <a:extLst>
              <a:ext uri="{FF2B5EF4-FFF2-40B4-BE49-F238E27FC236}">
                <a16:creationId xmlns:a16="http://schemas.microsoft.com/office/drawing/2014/main" id="{98E9FABD-8565-BD46-9A08-2F7E451BE5B1}"/>
              </a:ext>
            </a:extLst>
          </p:cNvPr>
          <p:cNvSpPr/>
          <p:nvPr/>
        </p:nvSpPr>
        <p:spPr>
          <a:xfrm>
            <a:off x="738765" y="1219569"/>
            <a:ext cx="360000" cy="36000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/>
          </a:p>
        </p:txBody>
      </p:sp>
      <p:sp>
        <p:nvSpPr>
          <p:cNvPr id="469" name="Oval 468">
            <a:extLst>
              <a:ext uri="{FF2B5EF4-FFF2-40B4-BE49-F238E27FC236}">
                <a16:creationId xmlns:a16="http://schemas.microsoft.com/office/drawing/2014/main" id="{6BF309E9-8EB8-7445-B241-79C39D2D2DB4}"/>
              </a:ext>
            </a:extLst>
          </p:cNvPr>
          <p:cNvSpPr/>
          <p:nvPr/>
        </p:nvSpPr>
        <p:spPr>
          <a:xfrm>
            <a:off x="2092831" y="1219569"/>
            <a:ext cx="360000" cy="36000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/>
          </a:p>
        </p:txBody>
      </p:sp>
      <p:cxnSp>
        <p:nvCxnSpPr>
          <p:cNvPr id="470" name="Straight Connector 469">
            <a:extLst>
              <a:ext uri="{FF2B5EF4-FFF2-40B4-BE49-F238E27FC236}">
                <a16:creationId xmlns:a16="http://schemas.microsoft.com/office/drawing/2014/main" id="{503A331C-1DE1-EA49-B09E-10D99D79AF3B}"/>
              </a:ext>
            </a:extLst>
          </p:cNvPr>
          <p:cNvCxnSpPr>
            <a:cxnSpLocks/>
          </p:cNvCxnSpPr>
          <p:nvPr/>
        </p:nvCxnSpPr>
        <p:spPr>
          <a:xfrm flipH="1">
            <a:off x="459259" y="922612"/>
            <a:ext cx="457456" cy="2969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" name="Straight Connector 470">
            <a:extLst>
              <a:ext uri="{FF2B5EF4-FFF2-40B4-BE49-F238E27FC236}">
                <a16:creationId xmlns:a16="http://schemas.microsoft.com/office/drawing/2014/main" id="{835CEB55-9055-3440-A171-54B4C0127FE3}"/>
              </a:ext>
            </a:extLst>
          </p:cNvPr>
          <p:cNvCxnSpPr>
            <a:cxnSpLocks/>
          </p:cNvCxnSpPr>
          <p:nvPr/>
        </p:nvCxnSpPr>
        <p:spPr>
          <a:xfrm>
            <a:off x="916715" y="922612"/>
            <a:ext cx="2050" cy="2969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Straight Connector 471">
            <a:extLst>
              <a:ext uri="{FF2B5EF4-FFF2-40B4-BE49-F238E27FC236}">
                <a16:creationId xmlns:a16="http://schemas.microsoft.com/office/drawing/2014/main" id="{F345CE0F-4DE0-6944-BEAF-EF4E5A8ECE9A}"/>
              </a:ext>
            </a:extLst>
          </p:cNvPr>
          <p:cNvCxnSpPr>
            <a:cxnSpLocks/>
          </p:cNvCxnSpPr>
          <p:nvPr/>
        </p:nvCxnSpPr>
        <p:spPr>
          <a:xfrm>
            <a:off x="916715" y="922612"/>
            <a:ext cx="1356116" cy="2969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Straight Connector 472">
            <a:extLst>
              <a:ext uri="{FF2B5EF4-FFF2-40B4-BE49-F238E27FC236}">
                <a16:creationId xmlns:a16="http://schemas.microsoft.com/office/drawing/2014/main" id="{C1024B5A-3B57-F34B-83A5-3C5608683015}"/>
              </a:ext>
            </a:extLst>
          </p:cNvPr>
          <p:cNvCxnSpPr>
            <a:cxnSpLocks/>
          </p:cNvCxnSpPr>
          <p:nvPr/>
        </p:nvCxnSpPr>
        <p:spPr>
          <a:xfrm>
            <a:off x="916715" y="922612"/>
            <a:ext cx="1804668" cy="2969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Straight Connector 473">
            <a:extLst>
              <a:ext uri="{FF2B5EF4-FFF2-40B4-BE49-F238E27FC236}">
                <a16:creationId xmlns:a16="http://schemas.microsoft.com/office/drawing/2014/main" id="{ABE46FAD-9550-F64B-9A80-1637AA2F68DD}"/>
              </a:ext>
            </a:extLst>
          </p:cNvPr>
          <p:cNvCxnSpPr>
            <a:cxnSpLocks/>
          </p:cNvCxnSpPr>
          <p:nvPr/>
        </p:nvCxnSpPr>
        <p:spPr>
          <a:xfrm flipH="1">
            <a:off x="459259" y="922612"/>
            <a:ext cx="1808313" cy="2969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Straight Connector 474">
            <a:extLst>
              <a:ext uri="{FF2B5EF4-FFF2-40B4-BE49-F238E27FC236}">
                <a16:creationId xmlns:a16="http://schemas.microsoft.com/office/drawing/2014/main" id="{6726AF0A-1CCA-804E-9C88-3631F0942982}"/>
              </a:ext>
            </a:extLst>
          </p:cNvPr>
          <p:cNvCxnSpPr>
            <a:cxnSpLocks/>
          </p:cNvCxnSpPr>
          <p:nvPr/>
        </p:nvCxnSpPr>
        <p:spPr>
          <a:xfrm flipH="1">
            <a:off x="918765" y="922612"/>
            <a:ext cx="1348807" cy="2969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6" name="Straight Connector 475">
            <a:extLst>
              <a:ext uri="{FF2B5EF4-FFF2-40B4-BE49-F238E27FC236}">
                <a16:creationId xmlns:a16="http://schemas.microsoft.com/office/drawing/2014/main" id="{662F952F-5491-B149-B746-3787B0F9851F}"/>
              </a:ext>
            </a:extLst>
          </p:cNvPr>
          <p:cNvCxnSpPr>
            <a:cxnSpLocks/>
          </p:cNvCxnSpPr>
          <p:nvPr/>
        </p:nvCxnSpPr>
        <p:spPr>
          <a:xfrm>
            <a:off x="2267572" y="922612"/>
            <a:ext cx="5259" cy="2969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7" name="Straight Connector 476">
            <a:extLst>
              <a:ext uri="{FF2B5EF4-FFF2-40B4-BE49-F238E27FC236}">
                <a16:creationId xmlns:a16="http://schemas.microsoft.com/office/drawing/2014/main" id="{7D2C4A2A-BE27-FC4C-BCCC-CB3B8987259D}"/>
              </a:ext>
            </a:extLst>
          </p:cNvPr>
          <p:cNvCxnSpPr>
            <a:cxnSpLocks/>
          </p:cNvCxnSpPr>
          <p:nvPr/>
        </p:nvCxnSpPr>
        <p:spPr>
          <a:xfrm>
            <a:off x="2267572" y="922612"/>
            <a:ext cx="453811" cy="2969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8" name="TextBox 477">
            <a:extLst>
              <a:ext uri="{FF2B5EF4-FFF2-40B4-BE49-F238E27FC236}">
                <a16:creationId xmlns:a16="http://schemas.microsoft.com/office/drawing/2014/main" id="{A2BE488D-C92D-A947-B637-CA43E90412A7}"/>
              </a:ext>
            </a:extLst>
          </p:cNvPr>
          <p:cNvSpPr txBox="1"/>
          <p:nvPr/>
        </p:nvSpPr>
        <p:spPr>
          <a:xfrm>
            <a:off x="917786" y="-79748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/>
              <a:t>a) T / S</a:t>
            </a:r>
            <a:endParaRPr lang="de-DE" sz="2800" b="1" baseline="-25000" dirty="0"/>
          </a:p>
        </p:txBody>
      </p:sp>
      <p:sp>
        <p:nvSpPr>
          <p:cNvPr id="479" name="TextBox 478">
            <a:extLst>
              <a:ext uri="{FF2B5EF4-FFF2-40B4-BE49-F238E27FC236}">
                <a16:creationId xmlns:a16="http://schemas.microsoft.com/office/drawing/2014/main" id="{C91A313E-DAD5-6D48-A240-33AD38B992E7}"/>
              </a:ext>
            </a:extLst>
          </p:cNvPr>
          <p:cNvSpPr txBox="1"/>
          <p:nvPr/>
        </p:nvSpPr>
        <p:spPr>
          <a:xfrm>
            <a:off x="10929836" y="-109141"/>
            <a:ext cx="33132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/>
              <a:t>f) </a:t>
            </a:r>
            <a:r>
              <a:rPr lang="de-DE" sz="2800" b="1" dirty="0" err="1"/>
              <a:t>Invertible</a:t>
            </a:r>
            <a:r>
              <a:rPr lang="de-DE" sz="2800" b="1" dirty="0"/>
              <a:t> Network</a:t>
            </a:r>
            <a:endParaRPr lang="de-DE" sz="2800" b="1" baseline="-25000" dirty="0"/>
          </a:p>
        </p:txBody>
      </p:sp>
      <p:sp>
        <p:nvSpPr>
          <p:cNvPr id="480" name="Rectangle 479">
            <a:extLst>
              <a:ext uri="{FF2B5EF4-FFF2-40B4-BE49-F238E27FC236}">
                <a16:creationId xmlns:a16="http://schemas.microsoft.com/office/drawing/2014/main" id="{5F84B9F1-7FE0-D344-981A-9D964C3AABA6}"/>
              </a:ext>
            </a:extLst>
          </p:cNvPr>
          <p:cNvSpPr/>
          <p:nvPr/>
        </p:nvSpPr>
        <p:spPr>
          <a:xfrm>
            <a:off x="10443499" y="1153588"/>
            <a:ext cx="4305371" cy="52319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/>
          </a:p>
        </p:txBody>
      </p:sp>
      <p:sp>
        <p:nvSpPr>
          <p:cNvPr id="481" name="TextBox 480">
            <a:extLst>
              <a:ext uri="{FF2B5EF4-FFF2-40B4-BE49-F238E27FC236}">
                <a16:creationId xmlns:a16="http://schemas.microsoft.com/office/drawing/2014/main" id="{3FDBD75D-F303-5F4B-B2C1-D1500E349375}"/>
              </a:ext>
            </a:extLst>
          </p:cNvPr>
          <p:cNvSpPr txBox="1"/>
          <p:nvPr/>
        </p:nvSpPr>
        <p:spPr>
          <a:xfrm>
            <a:off x="12432459" y="1035655"/>
            <a:ext cx="3850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>
                <a:solidFill>
                  <a:schemeClr val="bg1"/>
                </a:solidFill>
              </a:rPr>
              <a:t>x</a:t>
            </a:r>
            <a:endParaRPr lang="de-DE" sz="3600" baseline="-25000" dirty="0">
              <a:solidFill>
                <a:schemeClr val="bg1"/>
              </a:solidFill>
            </a:endParaRPr>
          </a:p>
        </p:txBody>
      </p:sp>
      <p:sp>
        <p:nvSpPr>
          <p:cNvPr id="482" name="Rectangle 481">
            <a:extLst>
              <a:ext uri="{FF2B5EF4-FFF2-40B4-BE49-F238E27FC236}">
                <a16:creationId xmlns:a16="http://schemas.microsoft.com/office/drawing/2014/main" id="{B4F96D85-4413-024C-B7B8-BE81DD1C2071}"/>
              </a:ext>
            </a:extLst>
          </p:cNvPr>
          <p:cNvSpPr/>
          <p:nvPr/>
        </p:nvSpPr>
        <p:spPr>
          <a:xfrm>
            <a:off x="10437504" y="5564907"/>
            <a:ext cx="4305371" cy="52319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/>
          </a:p>
        </p:txBody>
      </p:sp>
      <p:sp>
        <p:nvSpPr>
          <p:cNvPr id="483" name="TextBox 482">
            <a:extLst>
              <a:ext uri="{FF2B5EF4-FFF2-40B4-BE49-F238E27FC236}">
                <a16:creationId xmlns:a16="http://schemas.microsoft.com/office/drawing/2014/main" id="{3314F794-F1EF-AA47-AEBF-E27C67932E05}"/>
              </a:ext>
            </a:extLst>
          </p:cNvPr>
          <p:cNvSpPr txBox="1"/>
          <p:nvPr/>
        </p:nvSpPr>
        <p:spPr>
          <a:xfrm>
            <a:off x="12426464" y="5446974"/>
            <a:ext cx="3674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 err="1">
                <a:solidFill>
                  <a:schemeClr val="bg1"/>
                </a:solidFill>
              </a:rPr>
              <a:t>z</a:t>
            </a:r>
            <a:endParaRPr lang="de-DE" sz="3600" baseline="-25000" dirty="0">
              <a:solidFill>
                <a:schemeClr val="bg1"/>
              </a:solidFill>
            </a:endParaRPr>
          </a:p>
        </p:txBody>
      </p:sp>
      <p:sp>
        <p:nvSpPr>
          <p:cNvPr id="484" name="TextBox 483">
            <a:extLst>
              <a:ext uri="{FF2B5EF4-FFF2-40B4-BE49-F238E27FC236}">
                <a16:creationId xmlns:a16="http://schemas.microsoft.com/office/drawing/2014/main" id="{73104ACA-405C-154B-9432-079A5E16D7C0}"/>
              </a:ext>
            </a:extLst>
          </p:cNvPr>
          <p:cNvSpPr txBox="1"/>
          <p:nvPr/>
        </p:nvSpPr>
        <p:spPr>
          <a:xfrm>
            <a:off x="1159868" y="655183"/>
            <a:ext cx="86914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/>
              <a:t>. . .</a:t>
            </a:r>
          </a:p>
        </p:txBody>
      </p:sp>
      <p:cxnSp>
        <p:nvCxnSpPr>
          <p:cNvPr id="485" name="Straight Connector 484">
            <a:extLst>
              <a:ext uri="{FF2B5EF4-FFF2-40B4-BE49-F238E27FC236}">
                <a16:creationId xmlns:a16="http://schemas.microsoft.com/office/drawing/2014/main" id="{341C4F13-7424-9645-97A2-9C35559DEC8B}"/>
              </a:ext>
            </a:extLst>
          </p:cNvPr>
          <p:cNvCxnSpPr>
            <a:cxnSpLocks/>
          </p:cNvCxnSpPr>
          <p:nvPr/>
        </p:nvCxnSpPr>
        <p:spPr>
          <a:xfrm flipV="1">
            <a:off x="10444093" y="1056592"/>
            <a:ext cx="4298782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6" name="Straight Connector 485">
            <a:extLst>
              <a:ext uri="{FF2B5EF4-FFF2-40B4-BE49-F238E27FC236}">
                <a16:creationId xmlns:a16="http://schemas.microsoft.com/office/drawing/2014/main" id="{3D1F2AB1-CDE4-A34C-968E-8D68F188C760}"/>
              </a:ext>
            </a:extLst>
          </p:cNvPr>
          <p:cNvCxnSpPr>
            <a:cxnSpLocks/>
          </p:cNvCxnSpPr>
          <p:nvPr/>
        </p:nvCxnSpPr>
        <p:spPr>
          <a:xfrm flipV="1">
            <a:off x="10437504" y="6807152"/>
            <a:ext cx="4298782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7" name="TextBox 486">
            <a:extLst>
              <a:ext uri="{FF2B5EF4-FFF2-40B4-BE49-F238E27FC236}">
                <a16:creationId xmlns:a16="http://schemas.microsoft.com/office/drawing/2014/main" id="{CA6CB58A-58F7-F346-A243-7567F0764031}"/>
              </a:ext>
            </a:extLst>
          </p:cNvPr>
          <p:cNvSpPr txBox="1"/>
          <p:nvPr/>
        </p:nvSpPr>
        <p:spPr>
          <a:xfrm>
            <a:off x="10334878" y="377671"/>
            <a:ext cx="10663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 err="1"/>
              <a:t>p</a:t>
            </a:r>
            <a:r>
              <a:rPr lang="de-DE" sz="3600" baseline="-25000" dirty="0" err="1"/>
              <a:t>X</a:t>
            </a:r>
            <a:r>
              <a:rPr lang="de-DE" sz="3600" dirty="0"/>
              <a:t>(x)</a:t>
            </a:r>
            <a:endParaRPr lang="de-DE" sz="3600" baseline="-25000" dirty="0"/>
          </a:p>
        </p:txBody>
      </p:sp>
      <p:sp>
        <p:nvSpPr>
          <p:cNvPr id="488" name="TextBox 487">
            <a:extLst>
              <a:ext uri="{FF2B5EF4-FFF2-40B4-BE49-F238E27FC236}">
                <a16:creationId xmlns:a16="http://schemas.microsoft.com/office/drawing/2014/main" id="{070347B2-335D-D942-81F2-EF8BEF9C0DBE}"/>
              </a:ext>
            </a:extLst>
          </p:cNvPr>
          <p:cNvSpPr txBox="1"/>
          <p:nvPr/>
        </p:nvSpPr>
        <p:spPr>
          <a:xfrm>
            <a:off x="10320894" y="6138667"/>
            <a:ext cx="1032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 err="1"/>
              <a:t>p</a:t>
            </a:r>
            <a:r>
              <a:rPr lang="de-DE" sz="3600" baseline="-25000" dirty="0" err="1"/>
              <a:t>Z</a:t>
            </a:r>
            <a:r>
              <a:rPr lang="de-DE" sz="3600" dirty="0"/>
              <a:t>(</a:t>
            </a:r>
            <a:r>
              <a:rPr lang="de-DE" sz="3600" dirty="0" err="1"/>
              <a:t>z</a:t>
            </a:r>
            <a:r>
              <a:rPr lang="de-DE" sz="3600" dirty="0"/>
              <a:t>)</a:t>
            </a:r>
            <a:endParaRPr lang="de-DE" sz="3600" baseline="-25000" dirty="0"/>
          </a:p>
        </p:txBody>
      </p:sp>
      <p:cxnSp>
        <p:nvCxnSpPr>
          <p:cNvPr id="489" name="Straight Arrow Connector 488">
            <a:extLst>
              <a:ext uri="{FF2B5EF4-FFF2-40B4-BE49-F238E27FC236}">
                <a16:creationId xmlns:a16="http://schemas.microsoft.com/office/drawing/2014/main" id="{0B490A8A-EE2A-CE46-BFF5-0A5B22274753}"/>
              </a:ext>
            </a:extLst>
          </p:cNvPr>
          <p:cNvCxnSpPr>
            <a:cxnSpLocks/>
          </p:cNvCxnSpPr>
          <p:nvPr/>
        </p:nvCxnSpPr>
        <p:spPr>
          <a:xfrm>
            <a:off x="10215962" y="2034566"/>
            <a:ext cx="0" cy="3530341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0" name="TextBox 489">
            <a:extLst>
              <a:ext uri="{FF2B5EF4-FFF2-40B4-BE49-F238E27FC236}">
                <a16:creationId xmlns:a16="http://schemas.microsoft.com/office/drawing/2014/main" id="{6D8DA29C-3A68-4749-A25C-E009B0C61BCD}"/>
              </a:ext>
            </a:extLst>
          </p:cNvPr>
          <p:cNvSpPr txBox="1"/>
          <p:nvPr/>
        </p:nvSpPr>
        <p:spPr>
          <a:xfrm>
            <a:off x="10188557" y="3119680"/>
            <a:ext cx="651140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3600" dirty="0" err="1">
                <a:solidFill>
                  <a:schemeClr val="accent1">
                    <a:lumMod val="75000"/>
                  </a:schemeClr>
                </a:solidFill>
              </a:rPr>
              <a:t>F</a:t>
            </a:r>
            <a:r>
              <a:rPr lang="de-DE" sz="3600" baseline="-25000" dirty="0" err="1">
                <a:solidFill>
                  <a:schemeClr val="accent1">
                    <a:lumMod val="75000"/>
                  </a:schemeClr>
                </a:solidFill>
              </a:rPr>
              <a:t>xz</a:t>
            </a:r>
            <a:endParaRPr lang="de-DE" sz="3600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491" name="Straight Arrow Connector 490">
            <a:extLst>
              <a:ext uri="{FF2B5EF4-FFF2-40B4-BE49-F238E27FC236}">
                <a16:creationId xmlns:a16="http://schemas.microsoft.com/office/drawing/2014/main" id="{55A6BC86-ECAD-2343-967B-DCDF14CA7CBA}"/>
              </a:ext>
            </a:extLst>
          </p:cNvPr>
          <p:cNvCxnSpPr>
            <a:cxnSpLocks/>
          </p:cNvCxnSpPr>
          <p:nvPr/>
        </p:nvCxnSpPr>
        <p:spPr>
          <a:xfrm>
            <a:off x="14940362" y="2023412"/>
            <a:ext cx="0" cy="3530341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2" name="TextBox 491">
            <a:extLst>
              <a:ext uri="{FF2B5EF4-FFF2-40B4-BE49-F238E27FC236}">
                <a16:creationId xmlns:a16="http://schemas.microsoft.com/office/drawing/2014/main" id="{F3913AEB-FE4A-EA49-A0F7-977395F93245}"/>
              </a:ext>
            </a:extLst>
          </p:cNvPr>
          <p:cNvSpPr txBox="1"/>
          <p:nvPr/>
        </p:nvSpPr>
        <p:spPr>
          <a:xfrm>
            <a:off x="14314286" y="3153956"/>
            <a:ext cx="6511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 err="1">
                <a:solidFill>
                  <a:schemeClr val="accent2">
                    <a:lumMod val="75000"/>
                  </a:schemeClr>
                </a:solidFill>
              </a:rPr>
              <a:t>F</a:t>
            </a:r>
            <a:r>
              <a:rPr lang="de-DE" sz="3600" baseline="-25000" dirty="0" err="1">
                <a:solidFill>
                  <a:schemeClr val="accent2">
                    <a:lumMod val="75000"/>
                  </a:schemeClr>
                </a:solidFill>
              </a:rPr>
              <a:t>xz</a:t>
            </a:r>
            <a:endParaRPr lang="de-DE" sz="3600" baseline="-25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93" name="Rectangle 492">
            <a:extLst>
              <a:ext uri="{FF2B5EF4-FFF2-40B4-BE49-F238E27FC236}">
                <a16:creationId xmlns:a16="http://schemas.microsoft.com/office/drawing/2014/main" id="{95575DE5-6022-C74C-BC91-164E2BFBE9AF}"/>
              </a:ext>
            </a:extLst>
          </p:cNvPr>
          <p:cNvSpPr/>
          <p:nvPr/>
        </p:nvSpPr>
        <p:spPr>
          <a:xfrm>
            <a:off x="7182526" y="1359221"/>
            <a:ext cx="734807" cy="772569"/>
          </a:xfrm>
          <a:prstGeom prst="rect">
            <a:avLst/>
          </a:prstGeom>
          <a:solidFill>
            <a:srgbClr val="ECFB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/>
          </a:p>
        </p:txBody>
      </p:sp>
      <p:sp>
        <p:nvSpPr>
          <p:cNvPr id="494" name="TextBox 493">
            <a:extLst>
              <a:ext uri="{FF2B5EF4-FFF2-40B4-BE49-F238E27FC236}">
                <a16:creationId xmlns:a16="http://schemas.microsoft.com/office/drawing/2014/main" id="{1BFA0B9E-2E64-2246-86EF-5F2A56643685}"/>
              </a:ext>
            </a:extLst>
          </p:cNvPr>
          <p:cNvSpPr txBox="1"/>
          <p:nvPr/>
        </p:nvSpPr>
        <p:spPr>
          <a:xfrm>
            <a:off x="7343429" y="1390762"/>
            <a:ext cx="396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/>
              <a:t>S</a:t>
            </a:r>
          </a:p>
        </p:txBody>
      </p:sp>
      <p:sp>
        <p:nvSpPr>
          <p:cNvPr id="495" name="TextBox 494">
            <a:extLst>
              <a:ext uri="{FF2B5EF4-FFF2-40B4-BE49-F238E27FC236}">
                <a16:creationId xmlns:a16="http://schemas.microsoft.com/office/drawing/2014/main" id="{1D1F0EA1-25D5-3340-9CC4-DF0F60DABBD4}"/>
              </a:ext>
            </a:extLst>
          </p:cNvPr>
          <p:cNvSpPr txBox="1"/>
          <p:nvPr/>
        </p:nvSpPr>
        <p:spPr>
          <a:xfrm>
            <a:off x="6197971" y="521782"/>
            <a:ext cx="5405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/>
              <a:t>x</a:t>
            </a:r>
            <a:r>
              <a:rPr lang="de-DE" sz="3600" baseline="-25000" dirty="0"/>
              <a:t>1</a:t>
            </a:r>
          </a:p>
        </p:txBody>
      </p:sp>
      <p:sp>
        <p:nvSpPr>
          <p:cNvPr id="496" name="TextBox 495">
            <a:extLst>
              <a:ext uri="{FF2B5EF4-FFF2-40B4-BE49-F238E27FC236}">
                <a16:creationId xmlns:a16="http://schemas.microsoft.com/office/drawing/2014/main" id="{2ECD5AA2-602D-C940-9265-9CB72DDBC273}"/>
              </a:ext>
            </a:extLst>
          </p:cNvPr>
          <p:cNvSpPr txBox="1"/>
          <p:nvPr/>
        </p:nvSpPr>
        <p:spPr>
          <a:xfrm>
            <a:off x="6197971" y="2384995"/>
            <a:ext cx="5405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/>
              <a:t>x</a:t>
            </a:r>
            <a:r>
              <a:rPr lang="de-DE" sz="3600" baseline="-25000" dirty="0"/>
              <a:t>2</a:t>
            </a:r>
          </a:p>
        </p:txBody>
      </p:sp>
      <p:sp>
        <p:nvSpPr>
          <p:cNvPr id="497" name="TextBox 496">
            <a:extLst>
              <a:ext uri="{FF2B5EF4-FFF2-40B4-BE49-F238E27FC236}">
                <a16:creationId xmlns:a16="http://schemas.microsoft.com/office/drawing/2014/main" id="{8523A478-A6F3-7745-8436-66A509393065}"/>
              </a:ext>
            </a:extLst>
          </p:cNvPr>
          <p:cNvSpPr txBox="1"/>
          <p:nvPr/>
        </p:nvSpPr>
        <p:spPr>
          <a:xfrm>
            <a:off x="9427416" y="521782"/>
            <a:ext cx="5485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/>
              <a:t>y</a:t>
            </a:r>
            <a:r>
              <a:rPr lang="de-DE" sz="3600" baseline="-25000" dirty="0"/>
              <a:t>1</a:t>
            </a:r>
          </a:p>
        </p:txBody>
      </p:sp>
      <p:sp>
        <p:nvSpPr>
          <p:cNvPr id="498" name="TextBox 497">
            <a:extLst>
              <a:ext uri="{FF2B5EF4-FFF2-40B4-BE49-F238E27FC236}">
                <a16:creationId xmlns:a16="http://schemas.microsoft.com/office/drawing/2014/main" id="{26BA3B3D-D8B8-F04D-A3EB-CC52BAFC9F4C}"/>
              </a:ext>
            </a:extLst>
          </p:cNvPr>
          <p:cNvSpPr txBox="1"/>
          <p:nvPr/>
        </p:nvSpPr>
        <p:spPr>
          <a:xfrm>
            <a:off x="9427416" y="2384995"/>
            <a:ext cx="5485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/>
              <a:t>y</a:t>
            </a:r>
            <a:r>
              <a:rPr lang="de-DE" sz="3600" baseline="-25000" dirty="0"/>
              <a:t>2</a:t>
            </a:r>
          </a:p>
        </p:txBody>
      </p:sp>
      <p:sp>
        <p:nvSpPr>
          <p:cNvPr id="499" name="Oval 498">
            <a:extLst>
              <a:ext uri="{FF2B5EF4-FFF2-40B4-BE49-F238E27FC236}">
                <a16:creationId xmlns:a16="http://schemas.microsoft.com/office/drawing/2014/main" id="{3239366C-9B38-AB44-8687-22EEE5C48073}"/>
              </a:ext>
            </a:extLst>
          </p:cNvPr>
          <p:cNvSpPr/>
          <p:nvPr/>
        </p:nvSpPr>
        <p:spPr>
          <a:xfrm>
            <a:off x="7268801" y="2524036"/>
            <a:ext cx="578541" cy="57027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/>
          </a:p>
        </p:txBody>
      </p:sp>
      <p:sp>
        <p:nvSpPr>
          <p:cNvPr id="500" name="TextBox 499">
            <a:extLst>
              <a:ext uri="{FF2B5EF4-FFF2-40B4-BE49-F238E27FC236}">
                <a16:creationId xmlns:a16="http://schemas.microsoft.com/office/drawing/2014/main" id="{D2F151CC-5B4D-784E-A7C3-3856F07B5D41}"/>
              </a:ext>
            </a:extLst>
          </p:cNvPr>
          <p:cNvSpPr txBox="1"/>
          <p:nvPr/>
        </p:nvSpPr>
        <p:spPr>
          <a:xfrm>
            <a:off x="7353047" y="2583062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/>
              <a:t>*</a:t>
            </a:r>
            <a:endParaRPr lang="de-DE" sz="3600" baseline="-25000" dirty="0"/>
          </a:p>
        </p:txBody>
      </p:sp>
      <p:cxnSp>
        <p:nvCxnSpPr>
          <p:cNvPr id="501" name="Straight Arrow Connector 500">
            <a:extLst>
              <a:ext uri="{FF2B5EF4-FFF2-40B4-BE49-F238E27FC236}">
                <a16:creationId xmlns:a16="http://schemas.microsoft.com/office/drawing/2014/main" id="{B3E87921-1D0D-B043-AF24-9573F8E887D5}"/>
              </a:ext>
            </a:extLst>
          </p:cNvPr>
          <p:cNvCxnSpPr>
            <a:cxnSpLocks/>
          </p:cNvCxnSpPr>
          <p:nvPr/>
        </p:nvCxnSpPr>
        <p:spPr>
          <a:xfrm>
            <a:off x="6778579" y="888880"/>
            <a:ext cx="253967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2" name="Straight Arrow Connector 501">
            <a:extLst>
              <a:ext uri="{FF2B5EF4-FFF2-40B4-BE49-F238E27FC236}">
                <a16:creationId xmlns:a16="http://schemas.microsoft.com/office/drawing/2014/main" id="{72A37AD7-34BA-8648-ADE4-8ACAD918CD09}"/>
              </a:ext>
            </a:extLst>
          </p:cNvPr>
          <p:cNvCxnSpPr>
            <a:cxnSpLocks/>
          </p:cNvCxnSpPr>
          <p:nvPr/>
        </p:nvCxnSpPr>
        <p:spPr>
          <a:xfrm>
            <a:off x="6766516" y="2811266"/>
            <a:ext cx="50228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3" name="Straight Arrow Connector 502">
            <a:extLst>
              <a:ext uri="{FF2B5EF4-FFF2-40B4-BE49-F238E27FC236}">
                <a16:creationId xmlns:a16="http://schemas.microsoft.com/office/drawing/2014/main" id="{AE1266A2-07E2-7E4E-AB9C-FF6DB121B262}"/>
              </a:ext>
            </a:extLst>
          </p:cNvPr>
          <p:cNvCxnSpPr>
            <a:cxnSpLocks/>
          </p:cNvCxnSpPr>
          <p:nvPr/>
        </p:nvCxnSpPr>
        <p:spPr>
          <a:xfrm flipV="1">
            <a:off x="7845617" y="2809171"/>
            <a:ext cx="490222" cy="419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" name="Straight Arrow Connector 503">
            <a:extLst>
              <a:ext uri="{FF2B5EF4-FFF2-40B4-BE49-F238E27FC236}">
                <a16:creationId xmlns:a16="http://schemas.microsoft.com/office/drawing/2014/main" id="{2CBA6CDA-458B-7B4D-B782-C97C27C6BB98}"/>
              </a:ext>
            </a:extLst>
          </p:cNvPr>
          <p:cNvCxnSpPr>
            <a:cxnSpLocks/>
          </p:cNvCxnSpPr>
          <p:nvPr/>
        </p:nvCxnSpPr>
        <p:spPr>
          <a:xfrm>
            <a:off x="7549929" y="888880"/>
            <a:ext cx="1" cy="470341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5" name="Straight Arrow Connector 504">
            <a:extLst>
              <a:ext uri="{FF2B5EF4-FFF2-40B4-BE49-F238E27FC236}">
                <a16:creationId xmlns:a16="http://schemas.microsoft.com/office/drawing/2014/main" id="{256E2E8D-26C4-2B43-B0CC-B18ADB47592B}"/>
              </a:ext>
            </a:extLst>
          </p:cNvPr>
          <p:cNvCxnSpPr>
            <a:cxnSpLocks/>
          </p:cNvCxnSpPr>
          <p:nvPr/>
        </p:nvCxnSpPr>
        <p:spPr>
          <a:xfrm flipH="1">
            <a:off x="7549929" y="2131790"/>
            <a:ext cx="1" cy="392246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6" name="TextBox 505">
            <a:extLst>
              <a:ext uri="{FF2B5EF4-FFF2-40B4-BE49-F238E27FC236}">
                <a16:creationId xmlns:a16="http://schemas.microsoft.com/office/drawing/2014/main" id="{4F259623-251E-1B4E-B859-5F1200B8316C}"/>
              </a:ext>
            </a:extLst>
          </p:cNvPr>
          <p:cNvSpPr txBox="1"/>
          <p:nvPr/>
        </p:nvSpPr>
        <p:spPr>
          <a:xfrm>
            <a:off x="6577696" y="-125614"/>
            <a:ext cx="27336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/>
              <a:t>d) </a:t>
            </a:r>
            <a:r>
              <a:rPr lang="de-DE" sz="2800" b="1" dirty="0" err="1"/>
              <a:t>RealNVP</a:t>
            </a:r>
            <a:r>
              <a:rPr lang="de-DE" sz="2800" b="1" dirty="0"/>
              <a:t> Layer</a:t>
            </a:r>
            <a:endParaRPr lang="de-DE" sz="2800" b="1" baseline="-25000" dirty="0"/>
          </a:p>
        </p:txBody>
      </p:sp>
      <p:sp>
        <p:nvSpPr>
          <p:cNvPr id="507" name="Rectangle 506">
            <a:extLst>
              <a:ext uri="{FF2B5EF4-FFF2-40B4-BE49-F238E27FC236}">
                <a16:creationId xmlns:a16="http://schemas.microsoft.com/office/drawing/2014/main" id="{BFC767FD-3B45-A849-862D-3A99368CDEEA}"/>
              </a:ext>
            </a:extLst>
          </p:cNvPr>
          <p:cNvSpPr/>
          <p:nvPr/>
        </p:nvSpPr>
        <p:spPr>
          <a:xfrm>
            <a:off x="8202881" y="1366590"/>
            <a:ext cx="734807" cy="772569"/>
          </a:xfrm>
          <a:prstGeom prst="rect">
            <a:avLst/>
          </a:prstGeom>
          <a:solidFill>
            <a:srgbClr val="ECFB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/>
          </a:p>
        </p:txBody>
      </p:sp>
      <p:sp>
        <p:nvSpPr>
          <p:cNvPr id="508" name="TextBox 507">
            <a:extLst>
              <a:ext uri="{FF2B5EF4-FFF2-40B4-BE49-F238E27FC236}">
                <a16:creationId xmlns:a16="http://schemas.microsoft.com/office/drawing/2014/main" id="{9FB9A327-97A7-DD41-B24B-75134F1BDBDA}"/>
              </a:ext>
            </a:extLst>
          </p:cNvPr>
          <p:cNvSpPr txBox="1"/>
          <p:nvPr/>
        </p:nvSpPr>
        <p:spPr>
          <a:xfrm>
            <a:off x="8381868" y="1407087"/>
            <a:ext cx="4235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/>
              <a:t>T</a:t>
            </a:r>
          </a:p>
        </p:txBody>
      </p:sp>
      <p:cxnSp>
        <p:nvCxnSpPr>
          <p:cNvPr id="509" name="Straight Arrow Connector 508">
            <a:extLst>
              <a:ext uri="{FF2B5EF4-FFF2-40B4-BE49-F238E27FC236}">
                <a16:creationId xmlns:a16="http://schemas.microsoft.com/office/drawing/2014/main" id="{DB0CF72A-3AB6-274D-A865-5733D6EE4053}"/>
              </a:ext>
            </a:extLst>
          </p:cNvPr>
          <p:cNvCxnSpPr>
            <a:cxnSpLocks/>
          </p:cNvCxnSpPr>
          <p:nvPr/>
        </p:nvCxnSpPr>
        <p:spPr>
          <a:xfrm>
            <a:off x="8589236" y="893044"/>
            <a:ext cx="1" cy="470341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0" name="Oval 509">
            <a:extLst>
              <a:ext uri="{FF2B5EF4-FFF2-40B4-BE49-F238E27FC236}">
                <a16:creationId xmlns:a16="http://schemas.microsoft.com/office/drawing/2014/main" id="{B88CBEE3-4461-3A44-86E7-8E081F9F799D}"/>
              </a:ext>
            </a:extLst>
          </p:cNvPr>
          <p:cNvSpPr/>
          <p:nvPr/>
        </p:nvSpPr>
        <p:spPr>
          <a:xfrm>
            <a:off x="8322931" y="2526126"/>
            <a:ext cx="578541" cy="57027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/>
          </a:p>
        </p:txBody>
      </p:sp>
      <p:sp>
        <p:nvSpPr>
          <p:cNvPr id="511" name="TextBox 510">
            <a:extLst>
              <a:ext uri="{FF2B5EF4-FFF2-40B4-BE49-F238E27FC236}">
                <a16:creationId xmlns:a16="http://schemas.microsoft.com/office/drawing/2014/main" id="{B67B99CF-F1FB-3A41-87ED-FA3A7BA97397}"/>
              </a:ext>
            </a:extLst>
          </p:cNvPr>
          <p:cNvSpPr txBox="1"/>
          <p:nvPr/>
        </p:nvSpPr>
        <p:spPr>
          <a:xfrm>
            <a:off x="8407177" y="2483554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/>
              <a:t>+</a:t>
            </a:r>
            <a:endParaRPr lang="de-DE" sz="3600" baseline="-25000" dirty="0"/>
          </a:p>
        </p:txBody>
      </p:sp>
      <p:cxnSp>
        <p:nvCxnSpPr>
          <p:cNvPr id="512" name="Straight Arrow Connector 511">
            <a:extLst>
              <a:ext uri="{FF2B5EF4-FFF2-40B4-BE49-F238E27FC236}">
                <a16:creationId xmlns:a16="http://schemas.microsoft.com/office/drawing/2014/main" id="{CDA074EC-C586-8345-B147-792F9C5C5598}"/>
              </a:ext>
            </a:extLst>
          </p:cNvPr>
          <p:cNvCxnSpPr>
            <a:cxnSpLocks/>
          </p:cNvCxnSpPr>
          <p:nvPr/>
        </p:nvCxnSpPr>
        <p:spPr>
          <a:xfrm flipV="1">
            <a:off x="8899747" y="2811261"/>
            <a:ext cx="490222" cy="419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3" name="Straight Arrow Connector 512">
            <a:extLst>
              <a:ext uri="{FF2B5EF4-FFF2-40B4-BE49-F238E27FC236}">
                <a16:creationId xmlns:a16="http://schemas.microsoft.com/office/drawing/2014/main" id="{9B4B6CF2-2EF2-6C44-8E4A-3BCF085ABE89}"/>
              </a:ext>
            </a:extLst>
          </p:cNvPr>
          <p:cNvCxnSpPr>
            <a:cxnSpLocks/>
          </p:cNvCxnSpPr>
          <p:nvPr/>
        </p:nvCxnSpPr>
        <p:spPr>
          <a:xfrm flipH="1">
            <a:off x="8604059" y="2133880"/>
            <a:ext cx="1" cy="392246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4" name="Round Same Side Corner Rectangle 513">
            <a:extLst>
              <a:ext uri="{FF2B5EF4-FFF2-40B4-BE49-F238E27FC236}">
                <a16:creationId xmlns:a16="http://schemas.microsoft.com/office/drawing/2014/main" id="{22E77492-C3AF-384F-9EA7-FEB1C87DDC6C}"/>
              </a:ext>
            </a:extLst>
          </p:cNvPr>
          <p:cNvSpPr/>
          <p:nvPr/>
        </p:nvSpPr>
        <p:spPr>
          <a:xfrm flipV="1">
            <a:off x="6969101" y="4039775"/>
            <a:ext cx="2175757" cy="2771783"/>
          </a:xfrm>
          <a:prstGeom prst="round2SameRect">
            <a:avLst>
              <a:gd name="adj1" fmla="val 33334"/>
              <a:gd name="adj2" fmla="val 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5" name="Round Same Side Corner Rectangle 514">
            <a:extLst>
              <a:ext uri="{FF2B5EF4-FFF2-40B4-BE49-F238E27FC236}">
                <a16:creationId xmlns:a16="http://schemas.microsoft.com/office/drawing/2014/main" id="{E1984166-1A31-5541-B7EA-600B401E6959}"/>
              </a:ext>
            </a:extLst>
          </p:cNvPr>
          <p:cNvSpPr/>
          <p:nvPr/>
        </p:nvSpPr>
        <p:spPr>
          <a:xfrm flipV="1">
            <a:off x="4081755" y="4039775"/>
            <a:ext cx="1171531" cy="2771783"/>
          </a:xfrm>
          <a:prstGeom prst="round2SameRect">
            <a:avLst>
              <a:gd name="adj1" fmla="val 33334"/>
              <a:gd name="adj2" fmla="val 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6" name="Rectangle 515">
            <a:extLst>
              <a:ext uri="{FF2B5EF4-FFF2-40B4-BE49-F238E27FC236}">
                <a16:creationId xmlns:a16="http://schemas.microsoft.com/office/drawing/2014/main" id="{E36D3D5A-6994-6548-A5B3-451D16CCFC94}"/>
              </a:ext>
            </a:extLst>
          </p:cNvPr>
          <p:cNvSpPr/>
          <p:nvPr/>
        </p:nvSpPr>
        <p:spPr>
          <a:xfrm>
            <a:off x="4294996" y="4886722"/>
            <a:ext cx="734807" cy="772569"/>
          </a:xfrm>
          <a:prstGeom prst="rect">
            <a:avLst/>
          </a:prstGeom>
          <a:solidFill>
            <a:srgbClr val="ECFB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/>
          </a:p>
        </p:txBody>
      </p:sp>
      <p:sp>
        <p:nvSpPr>
          <p:cNvPr id="517" name="TextBox 516">
            <a:extLst>
              <a:ext uri="{FF2B5EF4-FFF2-40B4-BE49-F238E27FC236}">
                <a16:creationId xmlns:a16="http://schemas.microsoft.com/office/drawing/2014/main" id="{4CB363B4-A737-034D-A847-D591A2895A56}"/>
              </a:ext>
            </a:extLst>
          </p:cNvPr>
          <p:cNvSpPr txBox="1"/>
          <p:nvPr/>
        </p:nvSpPr>
        <p:spPr>
          <a:xfrm>
            <a:off x="4455899" y="4918263"/>
            <a:ext cx="4235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/>
              <a:t>T</a:t>
            </a:r>
          </a:p>
        </p:txBody>
      </p:sp>
      <p:sp>
        <p:nvSpPr>
          <p:cNvPr id="518" name="TextBox 517">
            <a:extLst>
              <a:ext uri="{FF2B5EF4-FFF2-40B4-BE49-F238E27FC236}">
                <a16:creationId xmlns:a16="http://schemas.microsoft.com/office/drawing/2014/main" id="{74856A29-0342-2E4B-9FF5-1180805D37F2}"/>
              </a:ext>
            </a:extLst>
          </p:cNvPr>
          <p:cNvSpPr txBox="1"/>
          <p:nvPr/>
        </p:nvSpPr>
        <p:spPr>
          <a:xfrm>
            <a:off x="3310441" y="4049283"/>
            <a:ext cx="5405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/>
              <a:t>x</a:t>
            </a:r>
            <a:r>
              <a:rPr lang="de-DE" sz="3600" baseline="-25000" dirty="0"/>
              <a:t>1</a:t>
            </a:r>
          </a:p>
        </p:txBody>
      </p:sp>
      <p:sp>
        <p:nvSpPr>
          <p:cNvPr id="519" name="TextBox 518">
            <a:extLst>
              <a:ext uri="{FF2B5EF4-FFF2-40B4-BE49-F238E27FC236}">
                <a16:creationId xmlns:a16="http://schemas.microsoft.com/office/drawing/2014/main" id="{F5AFA525-5BC3-4842-BB07-23AEA6D53FF7}"/>
              </a:ext>
            </a:extLst>
          </p:cNvPr>
          <p:cNvSpPr txBox="1"/>
          <p:nvPr/>
        </p:nvSpPr>
        <p:spPr>
          <a:xfrm>
            <a:off x="3310441" y="5912496"/>
            <a:ext cx="5405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/>
              <a:t>x</a:t>
            </a:r>
            <a:r>
              <a:rPr lang="de-DE" sz="3600" baseline="-25000" dirty="0"/>
              <a:t>2</a:t>
            </a:r>
          </a:p>
        </p:txBody>
      </p:sp>
      <p:sp>
        <p:nvSpPr>
          <p:cNvPr id="520" name="TextBox 519">
            <a:extLst>
              <a:ext uri="{FF2B5EF4-FFF2-40B4-BE49-F238E27FC236}">
                <a16:creationId xmlns:a16="http://schemas.microsoft.com/office/drawing/2014/main" id="{04411252-2848-B441-A896-5617BA9F2C81}"/>
              </a:ext>
            </a:extLst>
          </p:cNvPr>
          <p:cNvSpPr txBox="1"/>
          <p:nvPr/>
        </p:nvSpPr>
        <p:spPr>
          <a:xfrm>
            <a:off x="5557756" y="4049283"/>
            <a:ext cx="5485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/>
              <a:t>y</a:t>
            </a:r>
            <a:r>
              <a:rPr lang="de-DE" sz="3600" baseline="-25000" dirty="0"/>
              <a:t>1</a:t>
            </a:r>
          </a:p>
        </p:txBody>
      </p:sp>
      <p:sp>
        <p:nvSpPr>
          <p:cNvPr id="521" name="TextBox 520">
            <a:extLst>
              <a:ext uri="{FF2B5EF4-FFF2-40B4-BE49-F238E27FC236}">
                <a16:creationId xmlns:a16="http://schemas.microsoft.com/office/drawing/2014/main" id="{67CD9706-8EA8-8E46-ACDE-AC795E8CB8C5}"/>
              </a:ext>
            </a:extLst>
          </p:cNvPr>
          <p:cNvSpPr txBox="1"/>
          <p:nvPr/>
        </p:nvSpPr>
        <p:spPr>
          <a:xfrm>
            <a:off x="5557756" y="5912496"/>
            <a:ext cx="5485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/>
              <a:t>y</a:t>
            </a:r>
            <a:r>
              <a:rPr lang="de-DE" sz="3600" baseline="-25000" dirty="0"/>
              <a:t>2</a:t>
            </a:r>
          </a:p>
        </p:txBody>
      </p:sp>
      <p:sp>
        <p:nvSpPr>
          <p:cNvPr id="522" name="Oval 521">
            <a:extLst>
              <a:ext uri="{FF2B5EF4-FFF2-40B4-BE49-F238E27FC236}">
                <a16:creationId xmlns:a16="http://schemas.microsoft.com/office/drawing/2014/main" id="{EDFFE082-8A44-E442-8028-3EAE9F4A2E30}"/>
              </a:ext>
            </a:extLst>
          </p:cNvPr>
          <p:cNvSpPr/>
          <p:nvPr/>
        </p:nvSpPr>
        <p:spPr>
          <a:xfrm>
            <a:off x="4381271" y="6051537"/>
            <a:ext cx="578541" cy="57027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/>
          </a:p>
        </p:txBody>
      </p:sp>
      <p:sp>
        <p:nvSpPr>
          <p:cNvPr id="523" name="TextBox 522">
            <a:extLst>
              <a:ext uri="{FF2B5EF4-FFF2-40B4-BE49-F238E27FC236}">
                <a16:creationId xmlns:a16="http://schemas.microsoft.com/office/drawing/2014/main" id="{3D2B5427-2199-284A-8CCE-C3CFC6A5DA05}"/>
              </a:ext>
            </a:extLst>
          </p:cNvPr>
          <p:cNvSpPr txBox="1"/>
          <p:nvPr/>
        </p:nvSpPr>
        <p:spPr>
          <a:xfrm>
            <a:off x="4465517" y="5992032"/>
            <a:ext cx="3257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/>
              <a:t>-</a:t>
            </a:r>
            <a:endParaRPr lang="de-DE" sz="3600" baseline="-25000" dirty="0"/>
          </a:p>
        </p:txBody>
      </p:sp>
      <p:cxnSp>
        <p:nvCxnSpPr>
          <p:cNvPr id="524" name="Straight Arrow Connector 523">
            <a:extLst>
              <a:ext uri="{FF2B5EF4-FFF2-40B4-BE49-F238E27FC236}">
                <a16:creationId xmlns:a16="http://schemas.microsoft.com/office/drawing/2014/main" id="{5A78E687-ACD0-A545-BE8D-1C0AB88EF564}"/>
              </a:ext>
            </a:extLst>
          </p:cNvPr>
          <p:cNvCxnSpPr>
            <a:cxnSpLocks/>
          </p:cNvCxnSpPr>
          <p:nvPr/>
        </p:nvCxnSpPr>
        <p:spPr>
          <a:xfrm>
            <a:off x="3891049" y="4416381"/>
            <a:ext cx="1557260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5" name="Straight Arrow Connector 524">
            <a:extLst>
              <a:ext uri="{FF2B5EF4-FFF2-40B4-BE49-F238E27FC236}">
                <a16:creationId xmlns:a16="http://schemas.microsoft.com/office/drawing/2014/main" id="{33C38EA6-7BF5-5D4C-B15A-516FC23AE477}"/>
              </a:ext>
            </a:extLst>
          </p:cNvPr>
          <p:cNvCxnSpPr>
            <a:cxnSpLocks/>
          </p:cNvCxnSpPr>
          <p:nvPr/>
        </p:nvCxnSpPr>
        <p:spPr>
          <a:xfrm>
            <a:off x="3878986" y="6338767"/>
            <a:ext cx="502285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6" name="Straight Arrow Connector 525">
            <a:extLst>
              <a:ext uri="{FF2B5EF4-FFF2-40B4-BE49-F238E27FC236}">
                <a16:creationId xmlns:a16="http://schemas.microsoft.com/office/drawing/2014/main" id="{E1019B26-EC24-354E-949C-EFE891839439}"/>
              </a:ext>
            </a:extLst>
          </p:cNvPr>
          <p:cNvCxnSpPr>
            <a:cxnSpLocks/>
          </p:cNvCxnSpPr>
          <p:nvPr/>
        </p:nvCxnSpPr>
        <p:spPr>
          <a:xfrm flipV="1">
            <a:off x="4958087" y="6336672"/>
            <a:ext cx="490222" cy="419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7" name="Straight Arrow Connector 526">
            <a:extLst>
              <a:ext uri="{FF2B5EF4-FFF2-40B4-BE49-F238E27FC236}">
                <a16:creationId xmlns:a16="http://schemas.microsoft.com/office/drawing/2014/main" id="{1C214461-7BBE-CB46-8B2B-E618B3A3ED6A}"/>
              </a:ext>
            </a:extLst>
          </p:cNvPr>
          <p:cNvCxnSpPr>
            <a:cxnSpLocks/>
          </p:cNvCxnSpPr>
          <p:nvPr/>
        </p:nvCxnSpPr>
        <p:spPr>
          <a:xfrm>
            <a:off x="4662399" y="4416381"/>
            <a:ext cx="1" cy="470341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8" name="Straight Arrow Connector 527">
            <a:extLst>
              <a:ext uri="{FF2B5EF4-FFF2-40B4-BE49-F238E27FC236}">
                <a16:creationId xmlns:a16="http://schemas.microsoft.com/office/drawing/2014/main" id="{AB8B2D97-D093-1045-8AEC-67B97C33FCC9}"/>
              </a:ext>
            </a:extLst>
          </p:cNvPr>
          <p:cNvCxnSpPr>
            <a:cxnSpLocks/>
          </p:cNvCxnSpPr>
          <p:nvPr/>
        </p:nvCxnSpPr>
        <p:spPr>
          <a:xfrm flipH="1">
            <a:off x="4662399" y="5659291"/>
            <a:ext cx="1" cy="392246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9" name="TextBox 528">
            <a:extLst>
              <a:ext uri="{FF2B5EF4-FFF2-40B4-BE49-F238E27FC236}">
                <a16:creationId xmlns:a16="http://schemas.microsoft.com/office/drawing/2014/main" id="{18A7E7A9-F0E1-A248-91DD-E4ABD895F195}"/>
              </a:ext>
            </a:extLst>
          </p:cNvPr>
          <p:cNvSpPr txBox="1"/>
          <p:nvPr/>
        </p:nvSpPr>
        <p:spPr>
          <a:xfrm>
            <a:off x="3503903" y="3401887"/>
            <a:ext cx="23376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/>
              <a:t>c) NICE</a:t>
            </a:r>
            <a:r>
              <a:rPr lang="de-DE" sz="2800" b="1" baseline="30000" dirty="0"/>
              <a:t>-1</a:t>
            </a:r>
            <a:r>
              <a:rPr lang="de-DE" sz="2800" b="1" dirty="0"/>
              <a:t> Layer</a:t>
            </a:r>
            <a:endParaRPr lang="de-DE" sz="2800" b="1" baseline="-25000" dirty="0"/>
          </a:p>
        </p:txBody>
      </p:sp>
      <p:sp>
        <p:nvSpPr>
          <p:cNvPr id="530" name="Rectangle 529">
            <a:extLst>
              <a:ext uri="{FF2B5EF4-FFF2-40B4-BE49-F238E27FC236}">
                <a16:creationId xmlns:a16="http://schemas.microsoft.com/office/drawing/2014/main" id="{13F27372-69C9-FF43-AB8A-CDE2AF7E7AF5}"/>
              </a:ext>
            </a:extLst>
          </p:cNvPr>
          <p:cNvSpPr/>
          <p:nvPr/>
        </p:nvSpPr>
        <p:spPr>
          <a:xfrm>
            <a:off x="7182526" y="4885977"/>
            <a:ext cx="734807" cy="772569"/>
          </a:xfrm>
          <a:prstGeom prst="rect">
            <a:avLst/>
          </a:prstGeom>
          <a:solidFill>
            <a:srgbClr val="ECFB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/>
          </a:p>
        </p:txBody>
      </p:sp>
      <p:sp>
        <p:nvSpPr>
          <p:cNvPr id="531" name="TextBox 530">
            <a:extLst>
              <a:ext uri="{FF2B5EF4-FFF2-40B4-BE49-F238E27FC236}">
                <a16:creationId xmlns:a16="http://schemas.microsoft.com/office/drawing/2014/main" id="{CF6F7A61-5C19-0E44-B1E2-D4EEECB318CD}"/>
              </a:ext>
            </a:extLst>
          </p:cNvPr>
          <p:cNvSpPr txBox="1"/>
          <p:nvPr/>
        </p:nvSpPr>
        <p:spPr>
          <a:xfrm>
            <a:off x="7343429" y="4917518"/>
            <a:ext cx="396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/>
              <a:t>S</a:t>
            </a:r>
          </a:p>
        </p:txBody>
      </p:sp>
      <p:sp>
        <p:nvSpPr>
          <p:cNvPr id="532" name="TextBox 531">
            <a:extLst>
              <a:ext uri="{FF2B5EF4-FFF2-40B4-BE49-F238E27FC236}">
                <a16:creationId xmlns:a16="http://schemas.microsoft.com/office/drawing/2014/main" id="{A9D2210A-9588-8E46-B693-F1A082F900FC}"/>
              </a:ext>
            </a:extLst>
          </p:cNvPr>
          <p:cNvSpPr txBox="1"/>
          <p:nvPr/>
        </p:nvSpPr>
        <p:spPr>
          <a:xfrm>
            <a:off x="6197971" y="4048538"/>
            <a:ext cx="5405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/>
              <a:t>x</a:t>
            </a:r>
            <a:r>
              <a:rPr lang="de-DE" sz="3600" baseline="-25000" dirty="0"/>
              <a:t>1</a:t>
            </a:r>
          </a:p>
        </p:txBody>
      </p:sp>
      <p:sp>
        <p:nvSpPr>
          <p:cNvPr id="533" name="TextBox 532">
            <a:extLst>
              <a:ext uri="{FF2B5EF4-FFF2-40B4-BE49-F238E27FC236}">
                <a16:creationId xmlns:a16="http://schemas.microsoft.com/office/drawing/2014/main" id="{ED191F2F-E6AD-014B-82FB-5A9D82EF7289}"/>
              </a:ext>
            </a:extLst>
          </p:cNvPr>
          <p:cNvSpPr txBox="1"/>
          <p:nvPr/>
        </p:nvSpPr>
        <p:spPr>
          <a:xfrm>
            <a:off x="6197971" y="5911751"/>
            <a:ext cx="5405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/>
              <a:t>x</a:t>
            </a:r>
            <a:r>
              <a:rPr lang="de-DE" sz="3600" baseline="-25000" dirty="0"/>
              <a:t>2</a:t>
            </a:r>
          </a:p>
        </p:txBody>
      </p:sp>
      <p:sp>
        <p:nvSpPr>
          <p:cNvPr id="534" name="TextBox 533">
            <a:extLst>
              <a:ext uri="{FF2B5EF4-FFF2-40B4-BE49-F238E27FC236}">
                <a16:creationId xmlns:a16="http://schemas.microsoft.com/office/drawing/2014/main" id="{13673773-7795-FD41-9631-D42770D595C6}"/>
              </a:ext>
            </a:extLst>
          </p:cNvPr>
          <p:cNvSpPr txBox="1"/>
          <p:nvPr/>
        </p:nvSpPr>
        <p:spPr>
          <a:xfrm>
            <a:off x="9427416" y="4048538"/>
            <a:ext cx="5485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/>
              <a:t>y</a:t>
            </a:r>
            <a:r>
              <a:rPr lang="de-DE" sz="3600" baseline="-25000" dirty="0"/>
              <a:t>1</a:t>
            </a:r>
          </a:p>
        </p:txBody>
      </p:sp>
      <p:sp>
        <p:nvSpPr>
          <p:cNvPr id="535" name="TextBox 534">
            <a:extLst>
              <a:ext uri="{FF2B5EF4-FFF2-40B4-BE49-F238E27FC236}">
                <a16:creationId xmlns:a16="http://schemas.microsoft.com/office/drawing/2014/main" id="{82D3B811-ACC7-3340-A9A6-4D4AB0AF18DB}"/>
              </a:ext>
            </a:extLst>
          </p:cNvPr>
          <p:cNvSpPr txBox="1"/>
          <p:nvPr/>
        </p:nvSpPr>
        <p:spPr>
          <a:xfrm>
            <a:off x="9427416" y="5911751"/>
            <a:ext cx="5485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/>
              <a:t>y</a:t>
            </a:r>
            <a:r>
              <a:rPr lang="de-DE" sz="3600" baseline="-25000" dirty="0"/>
              <a:t>2</a:t>
            </a:r>
          </a:p>
        </p:txBody>
      </p:sp>
      <p:sp>
        <p:nvSpPr>
          <p:cNvPr id="536" name="Oval 535">
            <a:extLst>
              <a:ext uri="{FF2B5EF4-FFF2-40B4-BE49-F238E27FC236}">
                <a16:creationId xmlns:a16="http://schemas.microsoft.com/office/drawing/2014/main" id="{7A91063E-7455-6348-8546-59E6958E8B59}"/>
              </a:ext>
            </a:extLst>
          </p:cNvPr>
          <p:cNvSpPr/>
          <p:nvPr/>
        </p:nvSpPr>
        <p:spPr>
          <a:xfrm>
            <a:off x="7268801" y="6050792"/>
            <a:ext cx="578541" cy="57027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/>
          </a:p>
        </p:txBody>
      </p:sp>
      <p:sp>
        <p:nvSpPr>
          <p:cNvPr id="537" name="TextBox 536">
            <a:extLst>
              <a:ext uri="{FF2B5EF4-FFF2-40B4-BE49-F238E27FC236}">
                <a16:creationId xmlns:a16="http://schemas.microsoft.com/office/drawing/2014/main" id="{AC8E3972-0CDD-324A-B326-E0E1899705BE}"/>
              </a:ext>
            </a:extLst>
          </p:cNvPr>
          <p:cNvSpPr txBox="1"/>
          <p:nvPr/>
        </p:nvSpPr>
        <p:spPr>
          <a:xfrm>
            <a:off x="7369980" y="5991287"/>
            <a:ext cx="3626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/>
              <a:t>/</a:t>
            </a:r>
            <a:endParaRPr lang="de-DE" sz="3600" baseline="-25000" dirty="0"/>
          </a:p>
        </p:txBody>
      </p:sp>
      <p:cxnSp>
        <p:nvCxnSpPr>
          <p:cNvPr id="538" name="Straight Arrow Connector 537">
            <a:extLst>
              <a:ext uri="{FF2B5EF4-FFF2-40B4-BE49-F238E27FC236}">
                <a16:creationId xmlns:a16="http://schemas.microsoft.com/office/drawing/2014/main" id="{51444F4B-8178-DE4D-85AE-3F16DF341875}"/>
              </a:ext>
            </a:extLst>
          </p:cNvPr>
          <p:cNvCxnSpPr>
            <a:cxnSpLocks/>
          </p:cNvCxnSpPr>
          <p:nvPr/>
        </p:nvCxnSpPr>
        <p:spPr>
          <a:xfrm>
            <a:off x="6778579" y="4415636"/>
            <a:ext cx="2539674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9" name="Straight Arrow Connector 538">
            <a:extLst>
              <a:ext uri="{FF2B5EF4-FFF2-40B4-BE49-F238E27FC236}">
                <a16:creationId xmlns:a16="http://schemas.microsoft.com/office/drawing/2014/main" id="{199B8A1E-D2AB-3140-86CB-16D17B463952}"/>
              </a:ext>
            </a:extLst>
          </p:cNvPr>
          <p:cNvCxnSpPr>
            <a:cxnSpLocks/>
          </p:cNvCxnSpPr>
          <p:nvPr/>
        </p:nvCxnSpPr>
        <p:spPr>
          <a:xfrm>
            <a:off x="6766516" y="6338022"/>
            <a:ext cx="502285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0" name="Straight Arrow Connector 539">
            <a:extLst>
              <a:ext uri="{FF2B5EF4-FFF2-40B4-BE49-F238E27FC236}">
                <a16:creationId xmlns:a16="http://schemas.microsoft.com/office/drawing/2014/main" id="{7922C9E0-C3DD-0C48-8059-CB45817D915F}"/>
              </a:ext>
            </a:extLst>
          </p:cNvPr>
          <p:cNvCxnSpPr>
            <a:cxnSpLocks/>
          </p:cNvCxnSpPr>
          <p:nvPr/>
        </p:nvCxnSpPr>
        <p:spPr>
          <a:xfrm flipV="1">
            <a:off x="7845617" y="6335927"/>
            <a:ext cx="490222" cy="419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1" name="Straight Arrow Connector 540">
            <a:extLst>
              <a:ext uri="{FF2B5EF4-FFF2-40B4-BE49-F238E27FC236}">
                <a16:creationId xmlns:a16="http://schemas.microsoft.com/office/drawing/2014/main" id="{C1B622CA-7EC6-BB46-80FB-A9303D6FB912}"/>
              </a:ext>
            </a:extLst>
          </p:cNvPr>
          <p:cNvCxnSpPr>
            <a:cxnSpLocks/>
          </p:cNvCxnSpPr>
          <p:nvPr/>
        </p:nvCxnSpPr>
        <p:spPr>
          <a:xfrm>
            <a:off x="7549929" y="4415636"/>
            <a:ext cx="1" cy="470341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2" name="Straight Arrow Connector 541">
            <a:extLst>
              <a:ext uri="{FF2B5EF4-FFF2-40B4-BE49-F238E27FC236}">
                <a16:creationId xmlns:a16="http://schemas.microsoft.com/office/drawing/2014/main" id="{AD810997-AA26-C34A-BEE2-13A7A1D94D7E}"/>
              </a:ext>
            </a:extLst>
          </p:cNvPr>
          <p:cNvCxnSpPr>
            <a:cxnSpLocks/>
          </p:cNvCxnSpPr>
          <p:nvPr/>
        </p:nvCxnSpPr>
        <p:spPr>
          <a:xfrm flipH="1">
            <a:off x="7549929" y="5658546"/>
            <a:ext cx="1" cy="392246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3" name="TextBox 542">
            <a:extLst>
              <a:ext uri="{FF2B5EF4-FFF2-40B4-BE49-F238E27FC236}">
                <a16:creationId xmlns:a16="http://schemas.microsoft.com/office/drawing/2014/main" id="{1D62DD45-2658-E44D-AF22-32048150035C}"/>
              </a:ext>
            </a:extLst>
          </p:cNvPr>
          <p:cNvSpPr txBox="1"/>
          <p:nvPr/>
        </p:nvSpPr>
        <p:spPr>
          <a:xfrm>
            <a:off x="6577696" y="3401142"/>
            <a:ext cx="29566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/>
              <a:t>e</a:t>
            </a:r>
            <a:r>
              <a:rPr lang="de-DE" sz="2800" b="1" dirty="0"/>
              <a:t>) RealNVP</a:t>
            </a:r>
            <a:r>
              <a:rPr lang="de-DE" sz="2800" b="1" baseline="30000" dirty="0"/>
              <a:t>-1</a:t>
            </a:r>
            <a:r>
              <a:rPr lang="de-DE" sz="2800" b="1" dirty="0"/>
              <a:t> Layer</a:t>
            </a:r>
            <a:endParaRPr lang="de-DE" sz="2800" b="1" baseline="-25000" dirty="0"/>
          </a:p>
        </p:txBody>
      </p:sp>
      <p:sp>
        <p:nvSpPr>
          <p:cNvPr id="544" name="Rectangle 543">
            <a:extLst>
              <a:ext uri="{FF2B5EF4-FFF2-40B4-BE49-F238E27FC236}">
                <a16:creationId xmlns:a16="http://schemas.microsoft.com/office/drawing/2014/main" id="{63C56BAD-1601-6946-951C-E6C9EC72D443}"/>
              </a:ext>
            </a:extLst>
          </p:cNvPr>
          <p:cNvSpPr/>
          <p:nvPr/>
        </p:nvSpPr>
        <p:spPr>
          <a:xfrm>
            <a:off x="8202881" y="4893346"/>
            <a:ext cx="734807" cy="772569"/>
          </a:xfrm>
          <a:prstGeom prst="rect">
            <a:avLst/>
          </a:prstGeom>
          <a:solidFill>
            <a:srgbClr val="ECFB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/>
          </a:p>
        </p:txBody>
      </p:sp>
      <p:sp>
        <p:nvSpPr>
          <p:cNvPr id="545" name="TextBox 544">
            <a:extLst>
              <a:ext uri="{FF2B5EF4-FFF2-40B4-BE49-F238E27FC236}">
                <a16:creationId xmlns:a16="http://schemas.microsoft.com/office/drawing/2014/main" id="{20ABAA7C-D821-8249-8EC4-0963EA67BC80}"/>
              </a:ext>
            </a:extLst>
          </p:cNvPr>
          <p:cNvSpPr txBox="1"/>
          <p:nvPr/>
        </p:nvSpPr>
        <p:spPr>
          <a:xfrm>
            <a:off x="8381868" y="4933843"/>
            <a:ext cx="4235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/>
              <a:t>T</a:t>
            </a:r>
          </a:p>
        </p:txBody>
      </p:sp>
      <p:cxnSp>
        <p:nvCxnSpPr>
          <p:cNvPr id="546" name="Straight Arrow Connector 545">
            <a:extLst>
              <a:ext uri="{FF2B5EF4-FFF2-40B4-BE49-F238E27FC236}">
                <a16:creationId xmlns:a16="http://schemas.microsoft.com/office/drawing/2014/main" id="{2B1EBFA9-682E-2B43-B7D5-2EC63702D870}"/>
              </a:ext>
            </a:extLst>
          </p:cNvPr>
          <p:cNvCxnSpPr>
            <a:cxnSpLocks/>
          </p:cNvCxnSpPr>
          <p:nvPr/>
        </p:nvCxnSpPr>
        <p:spPr>
          <a:xfrm>
            <a:off x="8589236" y="4419800"/>
            <a:ext cx="1" cy="470341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7" name="Oval 546">
            <a:extLst>
              <a:ext uri="{FF2B5EF4-FFF2-40B4-BE49-F238E27FC236}">
                <a16:creationId xmlns:a16="http://schemas.microsoft.com/office/drawing/2014/main" id="{A3196968-0CE9-7040-A103-F88DCD810144}"/>
              </a:ext>
            </a:extLst>
          </p:cNvPr>
          <p:cNvSpPr/>
          <p:nvPr/>
        </p:nvSpPr>
        <p:spPr>
          <a:xfrm>
            <a:off x="8322931" y="6052882"/>
            <a:ext cx="578541" cy="57027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/>
          </a:p>
        </p:txBody>
      </p:sp>
      <p:sp>
        <p:nvSpPr>
          <p:cNvPr id="548" name="TextBox 547">
            <a:extLst>
              <a:ext uri="{FF2B5EF4-FFF2-40B4-BE49-F238E27FC236}">
                <a16:creationId xmlns:a16="http://schemas.microsoft.com/office/drawing/2014/main" id="{077E4311-7968-0644-B0BC-FA975F73F2AD}"/>
              </a:ext>
            </a:extLst>
          </p:cNvPr>
          <p:cNvSpPr txBox="1"/>
          <p:nvPr/>
        </p:nvSpPr>
        <p:spPr>
          <a:xfrm>
            <a:off x="8457976" y="5993377"/>
            <a:ext cx="3257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/>
              <a:t>-</a:t>
            </a:r>
            <a:endParaRPr lang="de-DE" sz="3600" baseline="-25000" dirty="0"/>
          </a:p>
        </p:txBody>
      </p:sp>
      <p:cxnSp>
        <p:nvCxnSpPr>
          <p:cNvPr id="549" name="Straight Arrow Connector 548">
            <a:extLst>
              <a:ext uri="{FF2B5EF4-FFF2-40B4-BE49-F238E27FC236}">
                <a16:creationId xmlns:a16="http://schemas.microsoft.com/office/drawing/2014/main" id="{45F7486A-33A3-A24A-9D0D-2E11712ED8C3}"/>
              </a:ext>
            </a:extLst>
          </p:cNvPr>
          <p:cNvCxnSpPr>
            <a:cxnSpLocks/>
          </p:cNvCxnSpPr>
          <p:nvPr/>
        </p:nvCxnSpPr>
        <p:spPr>
          <a:xfrm flipV="1">
            <a:off x="8899747" y="6338017"/>
            <a:ext cx="490222" cy="419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0" name="Straight Arrow Connector 549">
            <a:extLst>
              <a:ext uri="{FF2B5EF4-FFF2-40B4-BE49-F238E27FC236}">
                <a16:creationId xmlns:a16="http://schemas.microsoft.com/office/drawing/2014/main" id="{2977B8C8-B1A6-6941-867B-0066312A73B1}"/>
              </a:ext>
            </a:extLst>
          </p:cNvPr>
          <p:cNvCxnSpPr>
            <a:cxnSpLocks/>
          </p:cNvCxnSpPr>
          <p:nvPr/>
        </p:nvCxnSpPr>
        <p:spPr>
          <a:xfrm flipH="1">
            <a:off x="8604059" y="5660636"/>
            <a:ext cx="1" cy="392246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1" name="TextBox 550">
            <a:extLst>
              <a:ext uri="{FF2B5EF4-FFF2-40B4-BE49-F238E27FC236}">
                <a16:creationId xmlns:a16="http://schemas.microsoft.com/office/drawing/2014/main" id="{DDF090B5-52A1-0848-932A-6F1194F648F4}"/>
              </a:ext>
            </a:extLst>
          </p:cNvPr>
          <p:cNvSpPr txBox="1"/>
          <p:nvPr/>
        </p:nvSpPr>
        <p:spPr>
          <a:xfrm rot="5400000">
            <a:off x="10876777" y="3417116"/>
            <a:ext cx="5677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/>
              <a:t>. . .</a:t>
            </a:r>
          </a:p>
        </p:txBody>
      </p:sp>
      <p:sp>
        <p:nvSpPr>
          <p:cNvPr id="552" name="Round Same Side Corner Rectangle 551">
            <a:extLst>
              <a:ext uri="{FF2B5EF4-FFF2-40B4-BE49-F238E27FC236}">
                <a16:creationId xmlns:a16="http://schemas.microsoft.com/office/drawing/2014/main" id="{1CB6AAE6-8950-1642-864E-560576414B0D}"/>
              </a:ext>
            </a:extLst>
          </p:cNvPr>
          <p:cNvSpPr/>
          <p:nvPr/>
        </p:nvSpPr>
        <p:spPr>
          <a:xfrm rot="16200000" flipV="1">
            <a:off x="11185748" y="1461710"/>
            <a:ext cx="411880" cy="1588968"/>
          </a:xfrm>
          <a:prstGeom prst="round2SameRect">
            <a:avLst>
              <a:gd name="adj1" fmla="val 33334"/>
              <a:gd name="adj2" fmla="val 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3" name="TextBox 552">
            <a:extLst>
              <a:ext uri="{FF2B5EF4-FFF2-40B4-BE49-F238E27FC236}">
                <a16:creationId xmlns:a16="http://schemas.microsoft.com/office/drawing/2014/main" id="{ED0690C0-8A55-3D41-A7FC-9FE8431A4DD6}"/>
              </a:ext>
            </a:extLst>
          </p:cNvPr>
          <p:cNvSpPr txBox="1"/>
          <p:nvPr/>
        </p:nvSpPr>
        <p:spPr>
          <a:xfrm>
            <a:off x="11100580" y="1964743"/>
            <a:ext cx="5309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/>
              <a:t>f</a:t>
            </a:r>
            <a:r>
              <a:rPr lang="de-DE" sz="2800" baseline="-25000" dirty="0"/>
              <a:t>1a</a:t>
            </a:r>
          </a:p>
        </p:txBody>
      </p:sp>
      <p:sp>
        <p:nvSpPr>
          <p:cNvPr id="554" name="Round Same Side Corner Rectangle 553">
            <a:extLst>
              <a:ext uri="{FF2B5EF4-FFF2-40B4-BE49-F238E27FC236}">
                <a16:creationId xmlns:a16="http://schemas.microsoft.com/office/drawing/2014/main" id="{B95F29BD-980F-974B-9747-955AC7C56320}"/>
              </a:ext>
            </a:extLst>
          </p:cNvPr>
          <p:cNvSpPr/>
          <p:nvPr/>
        </p:nvSpPr>
        <p:spPr>
          <a:xfrm rot="16200000">
            <a:off x="11192339" y="2135572"/>
            <a:ext cx="411880" cy="1618658"/>
          </a:xfrm>
          <a:prstGeom prst="round2SameRect">
            <a:avLst>
              <a:gd name="adj1" fmla="val 33334"/>
              <a:gd name="adj2" fmla="val 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5" name="TextBox 554">
            <a:extLst>
              <a:ext uri="{FF2B5EF4-FFF2-40B4-BE49-F238E27FC236}">
                <a16:creationId xmlns:a16="http://schemas.microsoft.com/office/drawing/2014/main" id="{6A95FD0E-F470-6D47-82B3-5212CC17C4DA}"/>
              </a:ext>
            </a:extLst>
          </p:cNvPr>
          <p:cNvSpPr txBox="1"/>
          <p:nvPr/>
        </p:nvSpPr>
        <p:spPr>
          <a:xfrm>
            <a:off x="11100583" y="2659010"/>
            <a:ext cx="5405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/>
              <a:t>f</a:t>
            </a:r>
            <a:r>
              <a:rPr lang="de-DE" sz="2800" baseline="-25000" dirty="0"/>
              <a:t>1b</a:t>
            </a:r>
          </a:p>
        </p:txBody>
      </p:sp>
      <p:cxnSp>
        <p:nvCxnSpPr>
          <p:cNvPr id="556" name="Straight Arrow Connector 555">
            <a:extLst>
              <a:ext uri="{FF2B5EF4-FFF2-40B4-BE49-F238E27FC236}">
                <a16:creationId xmlns:a16="http://schemas.microsoft.com/office/drawing/2014/main" id="{5F7D9C46-2AE0-5846-8506-7972D920321A}"/>
              </a:ext>
            </a:extLst>
          </p:cNvPr>
          <p:cNvCxnSpPr>
            <a:cxnSpLocks/>
          </p:cNvCxnSpPr>
          <p:nvPr/>
        </p:nvCxnSpPr>
        <p:spPr>
          <a:xfrm>
            <a:off x="11068918" y="2489462"/>
            <a:ext cx="0" cy="253476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7" name="Straight Arrow Connector 556">
            <a:extLst>
              <a:ext uri="{FF2B5EF4-FFF2-40B4-BE49-F238E27FC236}">
                <a16:creationId xmlns:a16="http://schemas.microsoft.com/office/drawing/2014/main" id="{47025690-0757-E24E-AE93-08B2692B08DC}"/>
              </a:ext>
            </a:extLst>
          </p:cNvPr>
          <p:cNvCxnSpPr>
            <a:cxnSpLocks/>
          </p:cNvCxnSpPr>
          <p:nvPr/>
        </p:nvCxnSpPr>
        <p:spPr>
          <a:xfrm>
            <a:off x="11763182" y="2489465"/>
            <a:ext cx="0" cy="253476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8" name="Straight Arrow Connector 557">
            <a:extLst>
              <a:ext uri="{FF2B5EF4-FFF2-40B4-BE49-F238E27FC236}">
                <a16:creationId xmlns:a16="http://schemas.microsoft.com/office/drawing/2014/main" id="{FEA0F1EE-0A0E-D34B-A1E6-0A9F63AA2C61}"/>
              </a:ext>
            </a:extLst>
          </p:cNvPr>
          <p:cNvCxnSpPr>
            <a:cxnSpLocks/>
          </p:cNvCxnSpPr>
          <p:nvPr/>
        </p:nvCxnSpPr>
        <p:spPr>
          <a:xfrm>
            <a:off x="11068921" y="3166790"/>
            <a:ext cx="0" cy="253476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9" name="Straight Arrow Connector 558">
            <a:extLst>
              <a:ext uri="{FF2B5EF4-FFF2-40B4-BE49-F238E27FC236}">
                <a16:creationId xmlns:a16="http://schemas.microsoft.com/office/drawing/2014/main" id="{CB318FB3-3770-8B44-85FD-7CBF05FBFC7C}"/>
              </a:ext>
            </a:extLst>
          </p:cNvPr>
          <p:cNvCxnSpPr>
            <a:cxnSpLocks/>
          </p:cNvCxnSpPr>
          <p:nvPr/>
        </p:nvCxnSpPr>
        <p:spPr>
          <a:xfrm>
            <a:off x="11763185" y="3166793"/>
            <a:ext cx="0" cy="253476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0" name="TextBox 559">
            <a:extLst>
              <a:ext uri="{FF2B5EF4-FFF2-40B4-BE49-F238E27FC236}">
                <a16:creationId xmlns:a16="http://schemas.microsoft.com/office/drawing/2014/main" id="{72A9961D-2DDB-6A4D-9F8E-5786DC613AF9}"/>
              </a:ext>
            </a:extLst>
          </p:cNvPr>
          <p:cNvSpPr txBox="1"/>
          <p:nvPr/>
        </p:nvSpPr>
        <p:spPr>
          <a:xfrm rot="5400000">
            <a:off x="11571036" y="3417118"/>
            <a:ext cx="5677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/>
              <a:t>. . .</a:t>
            </a:r>
          </a:p>
        </p:txBody>
      </p:sp>
      <p:sp>
        <p:nvSpPr>
          <p:cNvPr id="561" name="Round Same Side Corner Rectangle 560">
            <a:extLst>
              <a:ext uri="{FF2B5EF4-FFF2-40B4-BE49-F238E27FC236}">
                <a16:creationId xmlns:a16="http://schemas.microsoft.com/office/drawing/2014/main" id="{3B01A264-B608-194F-ADD4-FC11E84B2555}"/>
              </a:ext>
            </a:extLst>
          </p:cNvPr>
          <p:cNvSpPr/>
          <p:nvPr/>
        </p:nvSpPr>
        <p:spPr>
          <a:xfrm rot="16200000" flipV="1">
            <a:off x="11200738" y="3545501"/>
            <a:ext cx="411880" cy="1588968"/>
          </a:xfrm>
          <a:prstGeom prst="round2SameRect">
            <a:avLst>
              <a:gd name="adj1" fmla="val 33334"/>
              <a:gd name="adj2" fmla="val 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2" name="Round Same Side Corner Rectangle 561">
            <a:extLst>
              <a:ext uri="{FF2B5EF4-FFF2-40B4-BE49-F238E27FC236}">
                <a16:creationId xmlns:a16="http://schemas.microsoft.com/office/drawing/2014/main" id="{F064B1FF-BA22-2945-A601-CC5FB4EF7BC2}"/>
              </a:ext>
            </a:extLst>
          </p:cNvPr>
          <p:cNvSpPr/>
          <p:nvPr/>
        </p:nvSpPr>
        <p:spPr>
          <a:xfrm rot="16200000">
            <a:off x="11207329" y="4219363"/>
            <a:ext cx="411880" cy="1618658"/>
          </a:xfrm>
          <a:prstGeom prst="round2SameRect">
            <a:avLst>
              <a:gd name="adj1" fmla="val 33334"/>
              <a:gd name="adj2" fmla="val 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3" name="TextBox 562">
            <a:extLst>
              <a:ext uri="{FF2B5EF4-FFF2-40B4-BE49-F238E27FC236}">
                <a16:creationId xmlns:a16="http://schemas.microsoft.com/office/drawing/2014/main" id="{7F15EF94-5F90-8B4E-A372-5D5A4627E71B}"/>
              </a:ext>
            </a:extLst>
          </p:cNvPr>
          <p:cNvSpPr txBox="1"/>
          <p:nvPr/>
        </p:nvSpPr>
        <p:spPr>
          <a:xfrm>
            <a:off x="11115573" y="4742801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 err="1"/>
              <a:t>f</a:t>
            </a:r>
            <a:r>
              <a:rPr lang="de-DE" sz="2800" baseline="-25000" dirty="0" err="1"/>
              <a:t>nb</a:t>
            </a:r>
            <a:endParaRPr lang="de-DE" sz="2800" baseline="-25000" dirty="0"/>
          </a:p>
        </p:txBody>
      </p:sp>
      <p:cxnSp>
        <p:nvCxnSpPr>
          <p:cNvPr id="564" name="Straight Arrow Connector 563">
            <a:extLst>
              <a:ext uri="{FF2B5EF4-FFF2-40B4-BE49-F238E27FC236}">
                <a16:creationId xmlns:a16="http://schemas.microsoft.com/office/drawing/2014/main" id="{0B7F209F-CE41-2946-BA96-2E86FB91E54C}"/>
              </a:ext>
            </a:extLst>
          </p:cNvPr>
          <p:cNvCxnSpPr>
            <a:cxnSpLocks/>
          </p:cNvCxnSpPr>
          <p:nvPr/>
        </p:nvCxnSpPr>
        <p:spPr>
          <a:xfrm>
            <a:off x="11083908" y="4573253"/>
            <a:ext cx="0" cy="253476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5" name="Straight Arrow Connector 564">
            <a:extLst>
              <a:ext uri="{FF2B5EF4-FFF2-40B4-BE49-F238E27FC236}">
                <a16:creationId xmlns:a16="http://schemas.microsoft.com/office/drawing/2014/main" id="{CF981340-84D4-B948-B612-411ADE7A331F}"/>
              </a:ext>
            </a:extLst>
          </p:cNvPr>
          <p:cNvCxnSpPr>
            <a:cxnSpLocks/>
          </p:cNvCxnSpPr>
          <p:nvPr/>
        </p:nvCxnSpPr>
        <p:spPr>
          <a:xfrm>
            <a:off x="11778172" y="4573256"/>
            <a:ext cx="0" cy="253476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6" name="Straight Arrow Connector 565">
            <a:extLst>
              <a:ext uri="{FF2B5EF4-FFF2-40B4-BE49-F238E27FC236}">
                <a16:creationId xmlns:a16="http://schemas.microsoft.com/office/drawing/2014/main" id="{89D9CA48-7E30-304A-B96C-C3B31EA1F308}"/>
              </a:ext>
            </a:extLst>
          </p:cNvPr>
          <p:cNvCxnSpPr>
            <a:cxnSpLocks/>
          </p:cNvCxnSpPr>
          <p:nvPr/>
        </p:nvCxnSpPr>
        <p:spPr>
          <a:xfrm>
            <a:off x="11083911" y="5262132"/>
            <a:ext cx="0" cy="302775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7" name="Straight Arrow Connector 566">
            <a:extLst>
              <a:ext uri="{FF2B5EF4-FFF2-40B4-BE49-F238E27FC236}">
                <a16:creationId xmlns:a16="http://schemas.microsoft.com/office/drawing/2014/main" id="{0A2EB15C-0D20-5543-86A1-FEFA732A39C9}"/>
              </a:ext>
            </a:extLst>
          </p:cNvPr>
          <p:cNvCxnSpPr>
            <a:cxnSpLocks/>
          </p:cNvCxnSpPr>
          <p:nvPr/>
        </p:nvCxnSpPr>
        <p:spPr>
          <a:xfrm>
            <a:off x="11085857" y="3877983"/>
            <a:ext cx="0" cy="253476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8" name="Straight Arrow Connector 567">
            <a:extLst>
              <a:ext uri="{FF2B5EF4-FFF2-40B4-BE49-F238E27FC236}">
                <a16:creationId xmlns:a16="http://schemas.microsoft.com/office/drawing/2014/main" id="{8536F983-F428-C547-B985-17401895A899}"/>
              </a:ext>
            </a:extLst>
          </p:cNvPr>
          <p:cNvCxnSpPr>
            <a:cxnSpLocks/>
          </p:cNvCxnSpPr>
          <p:nvPr/>
        </p:nvCxnSpPr>
        <p:spPr>
          <a:xfrm>
            <a:off x="11780121" y="3877986"/>
            <a:ext cx="0" cy="253476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9" name="TextBox 568">
            <a:extLst>
              <a:ext uri="{FF2B5EF4-FFF2-40B4-BE49-F238E27FC236}">
                <a16:creationId xmlns:a16="http://schemas.microsoft.com/office/drawing/2014/main" id="{81967B48-2428-DB4B-B8DF-5B62830B4126}"/>
              </a:ext>
            </a:extLst>
          </p:cNvPr>
          <p:cNvSpPr txBox="1"/>
          <p:nvPr/>
        </p:nvSpPr>
        <p:spPr>
          <a:xfrm>
            <a:off x="11100580" y="4063326"/>
            <a:ext cx="5341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 err="1"/>
              <a:t>f</a:t>
            </a:r>
            <a:r>
              <a:rPr lang="de-DE" sz="2800" baseline="-25000" dirty="0" err="1"/>
              <a:t>na</a:t>
            </a:r>
            <a:endParaRPr lang="de-DE" sz="2800" baseline="-25000" dirty="0"/>
          </a:p>
        </p:txBody>
      </p:sp>
      <p:sp>
        <p:nvSpPr>
          <p:cNvPr id="570" name="TextBox 569">
            <a:extLst>
              <a:ext uri="{FF2B5EF4-FFF2-40B4-BE49-F238E27FC236}">
                <a16:creationId xmlns:a16="http://schemas.microsoft.com/office/drawing/2014/main" id="{1EC414C1-044E-E946-9EDE-C89772402DFC}"/>
              </a:ext>
            </a:extLst>
          </p:cNvPr>
          <p:cNvSpPr txBox="1"/>
          <p:nvPr/>
        </p:nvSpPr>
        <p:spPr>
          <a:xfrm rot="5400000">
            <a:off x="13146499" y="3380837"/>
            <a:ext cx="5677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/>
              <a:t>. . .</a:t>
            </a:r>
          </a:p>
        </p:txBody>
      </p:sp>
      <p:sp>
        <p:nvSpPr>
          <p:cNvPr id="571" name="Round Same Side Corner Rectangle 570">
            <a:extLst>
              <a:ext uri="{FF2B5EF4-FFF2-40B4-BE49-F238E27FC236}">
                <a16:creationId xmlns:a16="http://schemas.microsoft.com/office/drawing/2014/main" id="{465CB88A-1D25-3148-9476-CB296D3B459E}"/>
              </a:ext>
            </a:extLst>
          </p:cNvPr>
          <p:cNvSpPr/>
          <p:nvPr/>
        </p:nvSpPr>
        <p:spPr>
          <a:xfrm rot="16200000" flipV="1">
            <a:off x="13455470" y="1425431"/>
            <a:ext cx="411880" cy="1588968"/>
          </a:xfrm>
          <a:prstGeom prst="round2SameRect">
            <a:avLst>
              <a:gd name="adj1" fmla="val 33334"/>
              <a:gd name="adj2" fmla="val 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2" name="TextBox 571">
            <a:extLst>
              <a:ext uri="{FF2B5EF4-FFF2-40B4-BE49-F238E27FC236}">
                <a16:creationId xmlns:a16="http://schemas.microsoft.com/office/drawing/2014/main" id="{4C45E2D1-119F-6741-8E15-6A8EAC298E39}"/>
              </a:ext>
            </a:extLst>
          </p:cNvPr>
          <p:cNvSpPr txBox="1"/>
          <p:nvPr/>
        </p:nvSpPr>
        <p:spPr>
          <a:xfrm>
            <a:off x="13370302" y="1932448"/>
            <a:ext cx="5309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/>
              <a:t>f</a:t>
            </a:r>
            <a:r>
              <a:rPr lang="de-DE" sz="2800" baseline="-25000" dirty="0"/>
              <a:t>1a</a:t>
            </a:r>
          </a:p>
        </p:txBody>
      </p:sp>
      <p:sp>
        <p:nvSpPr>
          <p:cNvPr id="573" name="Round Same Side Corner Rectangle 572">
            <a:extLst>
              <a:ext uri="{FF2B5EF4-FFF2-40B4-BE49-F238E27FC236}">
                <a16:creationId xmlns:a16="http://schemas.microsoft.com/office/drawing/2014/main" id="{9FE42042-0D79-8C44-93EE-EAD0B5D10F0F}"/>
              </a:ext>
            </a:extLst>
          </p:cNvPr>
          <p:cNvSpPr/>
          <p:nvPr/>
        </p:nvSpPr>
        <p:spPr>
          <a:xfrm rot="16200000">
            <a:off x="13462061" y="2099293"/>
            <a:ext cx="411880" cy="1618658"/>
          </a:xfrm>
          <a:prstGeom prst="round2SameRect">
            <a:avLst>
              <a:gd name="adj1" fmla="val 33334"/>
              <a:gd name="adj2" fmla="val 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4" name="TextBox 573">
            <a:extLst>
              <a:ext uri="{FF2B5EF4-FFF2-40B4-BE49-F238E27FC236}">
                <a16:creationId xmlns:a16="http://schemas.microsoft.com/office/drawing/2014/main" id="{BB9DA1E1-84F6-A342-8638-0D88BEE02990}"/>
              </a:ext>
            </a:extLst>
          </p:cNvPr>
          <p:cNvSpPr txBox="1"/>
          <p:nvPr/>
        </p:nvSpPr>
        <p:spPr>
          <a:xfrm>
            <a:off x="13370305" y="2622731"/>
            <a:ext cx="5405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/>
              <a:t>f</a:t>
            </a:r>
            <a:r>
              <a:rPr lang="de-DE" sz="2800" baseline="-25000" dirty="0"/>
              <a:t>1b</a:t>
            </a:r>
          </a:p>
        </p:txBody>
      </p:sp>
      <p:cxnSp>
        <p:nvCxnSpPr>
          <p:cNvPr id="575" name="Straight Arrow Connector 574">
            <a:extLst>
              <a:ext uri="{FF2B5EF4-FFF2-40B4-BE49-F238E27FC236}">
                <a16:creationId xmlns:a16="http://schemas.microsoft.com/office/drawing/2014/main" id="{D70EA231-E73D-3046-825B-CB06C8A89CEE}"/>
              </a:ext>
            </a:extLst>
          </p:cNvPr>
          <p:cNvCxnSpPr>
            <a:cxnSpLocks/>
          </p:cNvCxnSpPr>
          <p:nvPr/>
        </p:nvCxnSpPr>
        <p:spPr>
          <a:xfrm>
            <a:off x="13338640" y="2453183"/>
            <a:ext cx="0" cy="253476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lg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6" name="Straight Arrow Connector 575">
            <a:extLst>
              <a:ext uri="{FF2B5EF4-FFF2-40B4-BE49-F238E27FC236}">
                <a16:creationId xmlns:a16="http://schemas.microsoft.com/office/drawing/2014/main" id="{49C24F6C-E2AD-3441-A7C6-F8A08B3EF03A}"/>
              </a:ext>
            </a:extLst>
          </p:cNvPr>
          <p:cNvCxnSpPr>
            <a:cxnSpLocks/>
          </p:cNvCxnSpPr>
          <p:nvPr/>
        </p:nvCxnSpPr>
        <p:spPr>
          <a:xfrm>
            <a:off x="14032904" y="2453186"/>
            <a:ext cx="0" cy="253476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lg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7" name="Straight Arrow Connector 576">
            <a:extLst>
              <a:ext uri="{FF2B5EF4-FFF2-40B4-BE49-F238E27FC236}">
                <a16:creationId xmlns:a16="http://schemas.microsoft.com/office/drawing/2014/main" id="{C3062549-651C-C141-B658-EC56671E05F5}"/>
              </a:ext>
            </a:extLst>
          </p:cNvPr>
          <p:cNvCxnSpPr>
            <a:cxnSpLocks/>
          </p:cNvCxnSpPr>
          <p:nvPr/>
        </p:nvCxnSpPr>
        <p:spPr>
          <a:xfrm>
            <a:off x="13338643" y="3130511"/>
            <a:ext cx="0" cy="253476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lg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8" name="Straight Arrow Connector 577">
            <a:extLst>
              <a:ext uri="{FF2B5EF4-FFF2-40B4-BE49-F238E27FC236}">
                <a16:creationId xmlns:a16="http://schemas.microsoft.com/office/drawing/2014/main" id="{BBD4F0EB-EDA8-1749-8674-43288A16F48C}"/>
              </a:ext>
            </a:extLst>
          </p:cNvPr>
          <p:cNvCxnSpPr>
            <a:cxnSpLocks/>
          </p:cNvCxnSpPr>
          <p:nvPr/>
        </p:nvCxnSpPr>
        <p:spPr>
          <a:xfrm>
            <a:off x="14032907" y="3130514"/>
            <a:ext cx="0" cy="253476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lg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9" name="TextBox 578">
            <a:extLst>
              <a:ext uri="{FF2B5EF4-FFF2-40B4-BE49-F238E27FC236}">
                <a16:creationId xmlns:a16="http://schemas.microsoft.com/office/drawing/2014/main" id="{5B7EA503-9668-1F48-AD15-B16064410277}"/>
              </a:ext>
            </a:extLst>
          </p:cNvPr>
          <p:cNvSpPr txBox="1"/>
          <p:nvPr/>
        </p:nvSpPr>
        <p:spPr>
          <a:xfrm rot="5400000">
            <a:off x="13840758" y="3380839"/>
            <a:ext cx="5677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/>
              <a:t>. . .</a:t>
            </a:r>
          </a:p>
        </p:txBody>
      </p:sp>
      <p:sp>
        <p:nvSpPr>
          <p:cNvPr id="580" name="Round Same Side Corner Rectangle 579">
            <a:extLst>
              <a:ext uri="{FF2B5EF4-FFF2-40B4-BE49-F238E27FC236}">
                <a16:creationId xmlns:a16="http://schemas.microsoft.com/office/drawing/2014/main" id="{8B0F3E95-B7FC-EB40-94AA-7E41743D7613}"/>
              </a:ext>
            </a:extLst>
          </p:cNvPr>
          <p:cNvSpPr/>
          <p:nvPr/>
        </p:nvSpPr>
        <p:spPr>
          <a:xfrm rot="16200000" flipV="1">
            <a:off x="13470460" y="3509222"/>
            <a:ext cx="411880" cy="1588968"/>
          </a:xfrm>
          <a:prstGeom prst="round2SameRect">
            <a:avLst>
              <a:gd name="adj1" fmla="val 33334"/>
              <a:gd name="adj2" fmla="val 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1" name="Round Same Side Corner Rectangle 580">
            <a:extLst>
              <a:ext uri="{FF2B5EF4-FFF2-40B4-BE49-F238E27FC236}">
                <a16:creationId xmlns:a16="http://schemas.microsoft.com/office/drawing/2014/main" id="{0CA5EF21-0784-D342-8FC6-4F09075924C6}"/>
              </a:ext>
            </a:extLst>
          </p:cNvPr>
          <p:cNvSpPr/>
          <p:nvPr/>
        </p:nvSpPr>
        <p:spPr>
          <a:xfrm rot="16200000">
            <a:off x="13477051" y="4183084"/>
            <a:ext cx="411880" cy="1618658"/>
          </a:xfrm>
          <a:prstGeom prst="round2SameRect">
            <a:avLst>
              <a:gd name="adj1" fmla="val 33334"/>
              <a:gd name="adj2" fmla="val 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82" name="Straight Arrow Connector 581">
            <a:extLst>
              <a:ext uri="{FF2B5EF4-FFF2-40B4-BE49-F238E27FC236}">
                <a16:creationId xmlns:a16="http://schemas.microsoft.com/office/drawing/2014/main" id="{AAE69EBE-202F-A146-95F4-9B8C3DF1A0D9}"/>
              </a:ext>
            </a:extLst>
          </p:cNvPr>
          <p:cNvCxnSpPr>
            <a:cxnSpLocks/>
          </p:cNvCxnSpPr>
          <p:nvPr/>
        </p:nvCxnSpPr>
        <p:spPr>
          <a:xfrm>
            <a:off x="13353630" y="4536974"/>
            <a:ext cx="0" cy="253476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lg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3" name="Straight Arrow Connector 582">
            <a:extLst>
              <a:ext uri="{FF2B5EF4-FFF2-40B4-BE49-F238E27FC236}">
                <a16:creationId xmlns:a16="http://schemas.microsoft.com/office/drawing/2014/main" id="{87A90251-D3A2-F147-A1B1-D9B06A3EDAA2}"/>
              </a:ext>
            </a:extLst>
          </p:cNvPr>
          <p:cNvCxnSpPr>
            <a:cxnSpLocks/>
          </p:cNvCxnSpPr>
          <p:nvPr/>
        </p:nvCxnSpPr>
        <p:spPr>
          <a:xfrm>
            <a:off x="14047894" y="4536977"/>
            <a:ext cx="0" cy="253476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lg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4" name="Straight Arrow Connector 583">
            <a:extLst>
              <a:ext uri="{FF2B5EF4-FFF2-40B4-BE49-F238E27FC236}">
                <a16:creationId xmlns:a16="http://schemas.microsoft.com/office/drawing/2014/main" id="{0B9EC24A-A6E3-364A-AFF3-A6D4995E881D}"/>
              </a:ext>
            </a:extLst>
          </p:cNvPr>
          <p:cNvCxnSpPr>
            <a:cxnSpLocks/>
          </p:cNvCxnSpPr>
          <p:nvPr/>
        </p:nvCxnSpPr>
        <p:spPr>
          <a:xfrm>
            <a:off x="13355579" y="3841704"/>
            <a:ext cx="0" cy="253476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lg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5" name="Straight Arrow Connector 584">
            <a:extLst>
              <a:ext uri="{FF2B5EF4-FFF2-40B4-BE49-F238E27FC236}">
                <a16:creationId xmlns:a16="http://schemas.microsoft.com/office/drawing/2014/main" id="{0F4DFD82-BD22-A74B-B95C-4FECB497A8DD}"/>
              </a:ext>
            </a:extLst>
          </p:cNvPr>
          <p:cNvCxnSpPr>
            <a:cxnSpLocks/>
          </p:cNvCxnSpPr>
          <p:nvPr/>
        </p:nvCxnSpPr>
        <p:spPr>
          <a:xfrm>
            <a:off x="14049843" y="3841707"/>
            <a:ext cx="0" cy="253476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lg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6" name="TextBox 585">
            <a:extLst>
              <a:ext uri="{FF2B5EF4-FFF2-40B4-BE49-F238E27FC236}">
                <a16:creationId xmlns:a16="http://schemas.microsoft.com/office/drawing/2014/main" id="{901573B2-B0D7-244B-AFDD-5703AFCD6A2D}"/>
              </a:ext>
            </a:extLst>
          </p:cNvPr>
          <p:cNvSpPr txBox="1"/>
          <p:nvPr/>
        </p:nvSpPr>
        <p:spPr>
          <a:xfrm>
            <a:off x="13370302" y="4027047"/>
            <a:ext cx="5341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 err="1"/>
              <a:t>f</a:t>
            </a:r>
            <a:r>
              <a:rPr lang="de-DE" sz="2800" baseline="-25000" dirty="0" err="1"/>
              <a:t>na</a:t>
            </a:r>
            <a:endParaRPr lang="de-DE" sz="2800" baseline="-25000" dirty="0"/>
          </a:p>
        </p:txBody>
      </p:sp>
      <p:sp>
        <p:nvSpPr>
          <p:cNvPr id="587" name="TextBox 586">
            <a:extLst>
              <a:ext uri="{FF2B5EF4-FFF2-40B4-BE49-F238E27FC236}">
                <a16:creationId xmlns:a16="http://schemas.microsoft.com/office/drawing/2014/main" id="{D36D9A19-E2E4-8C4A-8C45-252F60C289EF}"/>
              </a:ext>
            </a:extLst>
          </p:cNvPr>
          <p:cNvSpPr txBox="1"/>
          <p:nvPr/>
        </p:nvSpPr>
        <p:spPr>
          <a:xfrm>
            <a:off x="13385295" y="4706522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 err="1"/>
              <a:t>f</a:t>
            </a:r>
            <a:r>
              <a:rPr lang="de-DE" sz="2800" baseline="-25000" dirty="0" err="1"/>
              <a:t>nb</a:t>
            </a:r>
            <a:endParaRPr lang="de-DE" sz="2800" baseline="30000" dirty="0"/>
          </a:p>
        </p:txBody>
      </p:sp>
      <p:sp>
        <p:nvSpPr>
          <p:cNvPr id="588" name="TextBox 587">
            <a:extLst>
              <a:ext uri="{FF2B5EF4-FFF2-40B4-BE49-F238E27FC236}">
                <a16:creationId xmlns:a16="http://schemas.microsoft.com/office/drawing/2014/main" id="{9FCA0786-4FE4-D541-A8B5-FBE9B5CCF6A8}"/>
              </a:ext>
            </a:extLst>
          </p:cNvPr>
          <p:cNvSpPr txBox="1"/>
          <p:nvPr/>
        </p:nvSpPr>
        <p:spPr>
          <a:xfrm>
            <a:off x="13527975" y="4708757"/>
            <a:ext cx="351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/>
              <a:t>-1</a:t>
            </a:r>
            <a:endParaRPr lang="de-DE" sz="1600" baseline="30000" dirty="0"/>
          </a:p>
        </p:txBody>
      </p:sp>
      <p:sp>
        <p:nvSpPr>
          <p:cNvPr id="589" name="TextBox 588">
            <a:extLst>
              <a:ext uri="{FF2B5EF4-FFF2-40B4-BE49-F238E27FC236}">
                <a16:creationId xmlns:a16="http://schemas.microsoft.com/office/drawing/2014/main" id="{0C2B1C26-4C32-8749-8872-317C96AF69B4}"/>
              </a:ext>
            </a:extLst>
          </p:cNvPr>
          <p:cNvSpPr txBox="1"/>
          <p:nvPr/>
        </p:nvSpPr>
        <p:spPr>
          <a:xfrm>
            <a:off x="13527977" y="4031424"/>
            <a:ext cx="351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/>
              <a:t>-1</a:t>
            </a:r>
            <a:endParaRPr lang="de-DE" sz="1600" baseline="30000" dirty="0"/>
          </a:p>
        </p:txBody>
      </p:sp>
      <p:sp>
        <p:nvSpPr>
          <p:cNvPr id="590" name="TextBox 589">
            <a:extLst>
              <a:ext uri="{FF2B5EF4-FFF2-40B4-BE49-F238E27FC236}">
                <a16:creationId xmlns:a16="http://schemas.microsoft.com/office/drawing/2014/main" id="{A0FE8D87-96A2-6F45-8864-7C28AE74ECE0}"/>
              </a:ext>
            </a:extLst>
          </p:cNvPr>
          <p:cNvSpPr txBox="1"/>
          <p:nvPr/>
        </p:nvSpPr>
        <p:spPr>
          <a:xfrm>
            <a:off x="13527980" y="2625961"/>
            <a:ext cx="351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/>
              <a:t>-1</a:t>
            </a:r>
            <a:endParaRPr lang="de-DE" sz="1600" baseline="30000" dirty="0"/>
          </a:p>
        </p:txBody>
      </p:sp>
      <p:sp>
        <p:nvSpPr>
          <p:cNvPr id="591" name="TextBox 590">
            <a:extLst>
              <a:ext uri="{FF2B5EF4-FFF2-40B4-BE49-F238E27FC236}">
                <a16:creationId xmlns:a16="http://schemas.microsoft.com/office/drawing/2014/main" id="{DC80B846-17A7-E644-BD0D-FA55643F37A3}"/>
              </a:ext>
            </a:extLst>
          </p:cNvPr>
          <p:cNvSpPr txBox="1"/>
          <p:nvPr/>
        </p:nvSpPr>
        <p:spPr>
          <a:xfrm>
            <a:off x="13527983" y="1931698"/>
            <a:ext cx="351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/>
              <a:t>-1</a:t>
            </a:r>
            <a:endParaRPr lang="de-DE" sz="1600" baseline="30000" dirty="0"/>
          </a:p>
        </p:txBody>
      </p:sp>
      <p:cxnSp>
        <p:nvCxnSpPr>
          <p:cNvPr id="592" name="Straight Arrow Connector 591">
            <a:extLst>
              <a:ext uri="{FF2B5EF4-FFF2-40B4-BE49-F238E27FC236}">
                <a16:creationId xmlns:a16="http://schemas.microsoft.com/office/drawing/2014/main" id="{EE706403-4B3E-434E-AC31-65CA2E226DE0}"/>
              </a:ext>
            </a:extLst>
          </p:cNvPr>
          <p:cNvCxnSpPr>
            <a:cxnSpLocks/>
          </p:cNvCxnSpPr>
          <p:nvPr/>
        </p:nvCxnSpPr>
        <p:spPr>
          <a:xfrm>
            <a:off x="11784578" y="5260706"/>
            <a:ext cx="0" cy="302775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3" name="Straight Arrow Connector 592">
            <a:extLst>
              <a:ext uri="{FF2B5EF4-FFF2-40B4-BE49-F238E27FC236}">
                <a16:creationId xmlns:a16="http://schemas.microsoft.com/office/drawing/2014/main" id="{99B8774F-08D1-2D48-A64D-DDAE7907DEBA}"/>
              </a:ext>
            </a:extLst>
          </p:cNvPr>
          <p:cNvCxnSpPr>
            <a:cxnSpLocks/>
          </p:cNvCxnSpPr>
          <p:nvPr/>
        </p:nvCxnSpPr>
        <p:spPr>
          <a:xfrm>
            <a:off x="13337024" y="1676787"/>
            <a:ext cx="0" cy="335104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lg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4" name="Straight Arrow Connector 593">
            <a:extLst>
              <a:ext uri="{FF2B5EF4-FFF2-40B4-BE49-F238E27FC236}">
                <a16:creationId xmlns:a16="http://schemas.microsoft.com/office/drawing/2014/main" id="{97DBB42C-35BE-C948-BA9E-DAA2B20F9B81}"/>
              </a:ext>
            </a:extLst>
          </p:cNvPr>
          <p:cNvCxnSpPr>
            <a:cxnSpLocks/>
          </p:cNvCxnSpPr>
          <p:nvPr/>
        </p:nvCxnSpPr>
        <p:spPr>
          <a:xfrm>
            <a:off x="13984777" y="1669077"/>
            <a:ext cx="0" cy="335104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lg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5" name="Straight Arrow Connector 594">
            <a:extLst>
              <a:ext uri="{FF2B5EF4-FFF2-40B4-BE49-F238E27FC236}">
                <a16:creationId xmlns:a16="http://schemas.microsoft.com/office/drawing/2014/main" id="{3C227A3F-7DF3-2D46-8415-6B63856097F1}"/>
              </a:ext>
            </a:extLst>
          </p:cNvPr>
          <p:cNvCxnSpPr>
            <a:cxnSpLocks/>
          </p:cNvCxnSpPr>
          <p:nvPr/>
        </p:nvCxnSpPr>
        <p:spPr>
          <a:xfrm>
            <a:off x="13357822" y="5215690"/>
            <a:ext cx="0" cy="335104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lg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6" name="Straight Arrow Connector 595">
            <a:extLst>
              <a:ext uri="{FF2B5EF4-FFF2-40B4-BE49-F238E27FC236}">
                <a16:creationId xmlns:a16="http://schemas.microsoft.com/office/drawing/2014/main" id="{DB354E8D-0F5D-1B49-A37B-9F64C87AACA5}"/>
              </a:ext>
            </a:extLst>
          </p:cNvPr>
          <p:cNvCxnSpPr>
            <a:cxnSpLocks/>
          </p:cNvCxnSpPr>
          <p:nvPr/>
        </p:nvCxnSpPr>
        <p:spPr>
          <a:xfrm>
            <a:off x="14005575" y="5207980"/>
            <a:ext cx="0" cy="335104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lg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7" name="Straight Arrow Connector 596">
            <a:extLst>
              <a:ext uri="{FF2B5EF4-FFF2-40B4-BE49-F238E27FC236}">
                <a16:creationId xmlns:a16="http://schemas.microsoft.com/office/drawing/2014/main" id="{CB431176-2B80-124E-BFE0-2411991CC777}"/>
              </a:ext>
            </a:extLst>
          </p:cNvPr>
          <p:cNvCxnSpPr>
            <a:cxnSpLocks/>
          </p:cNvCxnSpPr>
          <p:nvPr/>
        </p:nvCxnSpPr>
        <p:spPr>
          <a:xfrm>
            <a:off x="11062515" y="1742618"/>
            <a:ext cx="0" cy="302775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8" name="Straight Arrow Connector 597">
            <a:extLst>
              <a:ext uri="{FF2B5EF4-FFF2-40B4-BE49-F238E27FC236}">
                <a16:creationId xmlns:a16="http://schemas.microsoft.com/office/drawing/2014/main" id="{CD505C68-28EB-0947-AD98-8DF76D5479C0}"/>
              </a:ext>
            </a:extLst>
          </p:cNvPr>
          <p:cNvCxnSpPr>
            <a:cxnSpLocks/>
          </p:cNvCxnSpPr>
          <p:nvPr/>
        </p:nvCxnSpPr>
        <p:spPr>
          <a:xfrm>
            <a:off x="11763182" y="1741192"/>
            <a:ext cx="0" cy="302775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9" name="Oval 598">
            <a:extLst>
              <a:ext uri="{FF2B5EF4-FFF2-40B4-BE49-F238E27FC236}">
                <a16:creationId xmlns:a16="http://schemas.microsoft.com/office/drawing/2014/main" id="{4ED21DDF-738A-5D4B-99B2-612B5DFDBEBE}"/>
              </a:ext>
            </a:extLst>
          </p:cNvPr>
          <p:cNvSpPr/>
          <p:nvPr/>
        </p:nvSpPr>
        <p:spPr>
          <a:xfrm>
            <a:off x="279259" y="2459636"/>
            <a:ext cx="360000" cy="36000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/>
          </a:p>
        </p:txBody>
      </p:sp>
      <p:sp>
        <p:nvSpPr>
          <p:cNvPr id="600" name="Oval 599">
            <a:extLst>
              <a:ext uri="{FF2B5EF4-FFF2-40B4-BE49-F238E27FC236}">
                <a16:creationId xmlns:a16="http://schemas.microsoft.com/office/drawing/2014/main" id="{70131939-25D0-1747-9965-AD57E8DC32D8}"/>
              </a:ext>
            </a:extLst>
          </p:cNvPr>
          <p:cNvSpPr/>
          <p:nvPr/>
        </p:nvSpPr>
        <p:spPr>
          <a:xfrm>
            <a:off x="2541383" y="2459636"/>
            <a:ext cx="360000" cy="36000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/>
          </a:p>
        </p:txBody>
      </p:sp>
      <p:sp>
        <p:nvSpPr>
          <p:cNvPr id="601" name="Oval 600">
            <a:extLst>
              <a:ext uri="{FF2B5EF4-FFF2-40B4-BE49-F238E27FC236}">
                <a16:creationId xmlns:a16="http://schemas.microsoft.com/office/drawing/2014/main" id="{5C8F718A-257D-DB4B-9431-43A00886803D}"/>
              </a:ext>
            </a:extLst>
          </p:cNvPr>
          <p:cNvSpPr/>
          <p:nvPr/>
        </p:nvSpPr>
        <p:spPr>
          <a:xfrm>
            <a:off x="738765" y="2459636"/>
            <a:ext cx="360000" cy="36000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/>
          </a:p>
        </p:txBody>
      </p:sp>
      <p:sp>
        <p:nvSpPr>
          <p:cNvPr id="602" name="Oval 601">
            <a:extLst>
              <a:ext uri="{FF2B5EF4-FFF2-40B4-BE49-F238E27FC236}">
                <a16:creationId xmlns:a16="http://schemas.microsoft.com/office/drawing/2014/main" id="{E918DF89-CC37-054A-B217-FC25EE500F7F}"/>
              </a:ext>
            </a:extLst>
          </p:cNvPr>
          <p:cNvSpPr/>
          <p:nvPr/>
        </p:nvSpPr>
        <p:spPr>
          <a:xfrm>
            <a:off x="2092831" y="2459636"/>
            <a:ext cx="360000" cy="36000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/>
          </a:p>
        </p:txBody>
      </p:sp>
      <p:sp>
        <p:nvSpPr>
          <p:cNvPr id="603" name="Oval 602">
            <a:extLst>
              <a:ext uri="{FF2B5EF4-FFF2-40B4-BE49-F238E27FC236}">
                <a16:creationId xmlns:a16="http://schemas.microsoft.com/office/drawing/2014/main" id="{156A7AF7-9FC3-7545-A938-276E18E6D5D3}"/>
              </a:ext>
            </a:extLst>
          </p:cNvPr>
          <p:cNvSpPr/>
          <p:nvPr/>
        </p:nvSpPr>
        <p:spPr>
          <a:xfrm>
            <a:off x="754644" y="3116594"/>
            <a:ext cx="360000" cy="36000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/>
          </a:p>
        </p:txBody>
      </p:sp>
      <p:sp>
        <p:nvSpPr>
          <p:cNvPr id="604" name="Oval 603">
            <a:extLst>
              <a:ext uri="{FF2B5EF4-FFF2-40B4-BE49-F238E27FC236}">
                <a16:creationId xmlns:a16="http://schemas.microsoft.com/office/drawing/2014/main" id="{ED22C5E5-9976-A24A-8D2E-B7BC852865A7}"/>
              </a:ext>
            </a:extLst>
          </p:cNvPr>
          <p:cNvSpPr/>
          <p:nvPr/>
        </p:nvSpPr>
        <p:spPr>
          <a:xfrm>
            <a:off x="2087574" y="3116594"/>
            <a:ext cx="360000" cy="36000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/>
          </a:p>
        </p:txBody>
      </p:sp>
      <p:cxnSp>
        <p:nvCxnSpPr>
          <p:cNvPr id="605" name="Straight Connector 604">
            <a:extLst>
              <a:ext uri="{FF2B5EF4-FFF2-40B4-BE49-F238E27FC236}">
                <a16:creationId xmlns:a16="http://schemas.microsoft.com/office/drawing/2014/main" id="{4C507009-3630-5A4C-AD1E-9870399A612E}"/>
              </a:ext>
            </a:extLst>
          </p:cNvPr>
          <p:cNvCxnSpPr>
            <a:cxnSpLocks/>
          </p:cNvCxnSpPr>
          <p:nvPr/>
        </p:nvCxnSpPr>
        <p:spPr>
          <a:xfrm>
            <a:off x="459259" y="2819636"/>
            <a:ext cx="475385" cy="2969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6" name="Straight Connector 605">
            <a:extLst>
              <a:ext uri="{FF2B5EF4-FFF2-40B4-BE49-F238E27FC236}">
                <a16:creationId xmlns:a16="http://schemas.microsoft.com/office/drawing/2014/main" id="{75AFDCA9-EC43-6341-ABAD-C639D04E446D}"/>
              </a:ext>
            </a:extLst>
          </p:cNvPr>
          <p:cNvCxnSpPr>
            <a:cxnSpLocks/>
          </p:cNvCxnSpPr>
          <p:nvPr/>
        </p:nvCxnSpPr>
        <p:spPr>
          <a:xfrm>
            <a:off x="918765" y="2819636"/>
            <a:ext cx="15879" cy="2969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7" name="Straight Connector 606">
            <a:extLst>
              <a:ext uri="{FF2B5EF4-FFF2-40B4-BE49-F238E27FC236}">
                <a16:creationId xmlns:a16="http://schemas.microsoft.com/office/drawing/2014/main" id="{290604C9-527A-3542-B850-3F33E422D4B2}"/>
              </a:ext>
            </a:extLst>
          </p:cNvPr>
          <p:cNvCxnSpPr>
            <a:cxnSpLocks/>
          </p:cNvCxnSpPr>
          <p:nvPr/>
        </p:nvCxnSpPr>
        <p:spPr>
          <a:xfrm flipH="1">
            <a:off x="934644" y="2819636"/>
            <a:ext cx="1338187" cy="2969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8" name="Straight Connector 607">
            <a:extLst>
              <a:ext uri="{FF2B5EF4-FFF2-40B4-BE49-F238E27FC236}">
                <a16:creationId xmlns:a16="http://schemas.microsoft.com/office/drawing/2014/main" id="{92F8F5A2-F79A-3240-82B1-E5765176390C}"/>
              </a:ext>
            </a:extLst>
          </p:cNvPr>
          <p:cNvCxnSpPr>
            <a:cxnSpLocks/>
          </p:cNvCxnSpPr>
          <p:nvPr/>
        </p:nvCxnSpPr>
        <p:spPr>
          <a:xfrm flipH="1">
            <a:off x="934644" y="2819636"/>
            <a:ext cx="1786739" cy="2969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9" name="Straight Connector 608">
            <a:extLst>
              <a:ext uri="{FF2B5EF4-FFF2-40B4-BE49-F238E27FC236}">
                <a16:creationId xmlns:a16="http://schemas.microsoft.com/office/drawing/2014/main" id="{D4088C5C-7BB8-E640-BD64-3117AC124A2A}"/>
              </a:ext>
            </a:extLst>
          </p:cNvPr>
          <p:cNvCxnSpPr>
            <a:cxnSpLocks/>
          </p:cNvCxnSpPr>
          <p:nvPr/>
        </p:nvCxnSpPr>
        <p:spPr>
          <a:xfrm flipH="1">
            <a:off x="2267574" y="2819636"/>
            <a:ext cx="453809" cy="2969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0" name="Straight Connector 609">
            <a:extLst>
              <a:ext uri="{FF2B5EF4-FFF2-40B4-BE49-F238E27FC236}">
                <a16:creationId xmlns:a16="http://schemas.microsoft.com/office/drawing/2014/main" id="{03B0B491-9DE4-BA4C-99B5-57C6DDD8BD54}"/>
              </a:ext>
            </a:extLst>
          </p:cNvPr>
          <p:cNvCxnSpPr>
            <a:cxnSpLocks/>
          </p:cNvCxnSpPr>
          <p:nvPr/>
        </p:nvCxnSpPr>
        <p:spPr>
          <a:xfrm flipH="1">
            <a:off x="2267574" y="2819636"/>
            <a:ext cx="5257" cy="2969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1" name="Straight Connector 610">
            <a:extLst>
              <a:ext uri="{FF2B5EF4-FFF2-40B4-BE49-F238E27FC236}">
                <a16:creationId xmlns:a16="http://schemas.microsoft.com/office/drawing/2014/main" id="{9870D997-E6BD-9D45-80A6-8CBA46E3CF8B}"/>
              </a:ext>
            </a:extLst>
          </p:cNvPr>
          <p:cNvCxnSpPr>
            <a:cxnSpLocks/>
          </p:cNvCxnSpPr>
          <p:nvPr/>
        </p:nvCxnSpPr>
        <p:spPr>
          <a:xfrm>
            <a:off x="918765" y="2819636"/>
            <a:ext cx="1348809" cy="2969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2" name="Straight Connector 611">
            <a:extLst>
              <a:ext uri="{FF2B5EF4-FFF2-40B4-BE49-F238E27FC236}">
                <a16:creationId xmlns:a16="http://schemas.microsoft.com/office/drawing/2014/main" id="{9C0391F8-7AFB-504A-9489-96D56CCDC8AE}"/>
              </a:ext>
            </a:extLst>
          </p:cNvPr>
          <p:cNvCxnSpPr>
            <a:cxnSpLocks/>
          </p:cNvCxnSpPr>
          <p:nvPr/>
        </p:nvCxnSpPr>
        <p:spPr>
          <a:xfrm>
            <a:off x="459259" y="2819636"/>
            <a:ext cx="1808315" cy="2969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3" name="TextBox 612">
            <a:extLst>
              <a:ext uri="{FF2B5EF4-FFF2-40B4-BE49-F238E27FC236}">
                <a16:creationId xmlns:a16="http://schemas.microsoft.com/office/drawing/2014/main" id="{A46D61F3-4610-3A4A-B72F-1EF72635EFF1}"/>
              </a:ext>
            </a:extLst>
          </p:cNvPr>
          <p:cNvSpPr txBox="1"/>
          <p:nvPr/>
        </p:nvSpPr>
        <p:spPr>
          <a:xfrm>
            <a:off x="1157430" y="2719024"/>
            <a:ext cx="86914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/>
              <a:t>. . .</a:t>
            </a:r>
          </a:p>
        </p:txBody>
      </p:sp>
      <p:sp>
        <p:nvSpPr>
          <p:cNvPr id="614" name="TextBox 613">
            <a:extLst>
              <a:ext uri="{FF2B5EF4-FFF2-40B4-BE49-F238E27FC236}">
                <a16:creationId xmlns:a16="http://schemas.microsoft.com/office/drawing/2014/main" id="{6DFB73EA-DA49-8040-89F6-3E30FCEEA2DB}"/>
              </a:ext>
            </a:extLst>
          </p:cNvPr>
          <p:cNvSpPr txBox="1"/>
          <p:nvPr/>
        </p:nvSpPr>
        <p:spPr>
          <a:xfrm rot="5400000">
            <a:off x="198061" y="1644560"/>
            <a:ext cx="86914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/>
              <a:t>. . .</a:t>
            </a:r>
          </a:p>
        </p:txBody>
      </p:sp>
      <p:sp>
        <p:nvSpPr>
          <p:cNvPr id="615" name="TextBox 614">
            <a:extLst>
              <a:ext uri="{FF2B5EF4-FFF2-40B4-BE49-F238E27FC236}">
                <a16:creationId xmlns:a16="http://schemas.microsoft.com/office/drawing/2014/main" id="{FAED2902-8341-9E4E-9EE8-8F22E3F80DC8}"/>
              </a:ext>
            </a:extLst>
          </p:cNvPr>
          <p:cNvSpPr txBox="1"/>
          <p:nvPr/>
        </p:nvSpPr>
        <p:spPr>
          <a:xfrm rot="5400000">
            <a:off x="655013" y="1655039"/>
            <a:ext cx="86914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/>
              <a:t>. . .</a:t>
            </a:r>
          </a:p>
        </p:txBody>
      </p:sp>
      <p:sp>
        <p:nvSpPr>
          <p:cNvPr id="616" name="TextBox 615">
            <a:extLst>
              <a:ext uri="{FF2B5EF4-FFF2-40B4-BE49-F238E27FC236}">
                <a16:creationId xmlns:a16="http://schemas.microsoft.com/office/drawing/2014/main" id="{B2CEB691-6340-A14C-AA11-B79A512FB74A}"/>
              </a:ext>
            </a:extLst>
          </p:cNvPr>
          <p:cNvSpPr txBox="1"/>
          <p:nvPr/>
        </p:nvSpPr>
        <p:spPr>
          <a:xfrm rot="5400000">
            <a:off x="2012365" y="1655039"/>
            <a:ext cx="86914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/>
              <a:t>. . .</a:t>
            </a:r>
          </a:p>
        </p:txBody>
      </p:sp>
      <p:sp>
        <p:nvSpPr>
          <p:cNvPr id="617" name="TextBox 616">
            <a:extLst>
              <a:ext uri="{FF2B5EF4-FFF2-40B4-BE49-F238E27FC236}">
                <a16:creationId xmlns:a16="http://schemas.microsoft.com/office/drawing/2014/main" id="{416D081D-93C2-0D40-A4CD-0440E665CC0B}"/>
              </a:ext>
            </a:extLst>
          </p:cNvPr>
          <p:cNvSpPr txBox="1"/>
          <p:nvPr/>
        </p:nvSpPr>
        <p:spPr>
          <a:xfrm rot="5400000">
            <a:off x="2451848" y="1655033"/>
            <a:ext cx="86914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/>
              <a:t>. . .</a:t>
            </a:r>
          </a:p>
        </p:txBody>
      </p:sp>
      <p:sp>
        <p:nvSpPr>
          <p:cNvPr id="618" name="Oval 617">
            <a:extLst>
              <a:ext uri="{FF2B5EF4-FFF2-40B4-BE49-F238E27FC236}">
                <a16:creationId xmlns:a16="http://schemas.microsoft.com/office/drawing/2014/main" id="{5416E96F-2CF8-3543-B3BE-7699B7967AB9}"/>
              </a:ext>
            </a:extLst>
          </p:cNvPr>
          <p:cNvSpPr/>
          <p:nvPr/>
        </p:nvSpPr>
        <p:spPr>
          <a:xfrm>
            <a:off x="598402" y="3973299"/>
            <a:ext cx="360000" cy="36000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/>
          </a:p>
        </p:txBody>
      </p:sp>
      <p:sp>
        <p:nvSpPr>
          <p:cNvPr id="619" name="TextBox 618">
            <a:extLst>
              <a:ext uri="{FF2B5EF4-FFF2-40B4-BE49-F238E27FC236}">
                <a16:creationId xmlns:a16="http://schemas.microsoft.com/office/drawing/2014/main" id="{E64D238E-BB9E-F141-8E54-6C53C76614C1}"/>
              </a:ext>
            </a:extLst>
          </p:cNvPr>
          <p:cNvSpPr txBox="1"/>
          <p:nvPr/>
        </p:nvSpPr>
        <p:spPr>
          <a:xfrm>
            <a:off x="975061" y="3889447"/>
            <a:ext cx="1882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/>
              <a:t>=</a:t>
            </a:r>
            <a:r>
              <a:rPr lang="el-GR" sz="2800" dirty="0"/>
              <a:t>σ</a:t>
            </a:r>
            <a:r>
              <a:rPr lang="de-DE" sz="2800" dirty="0"/>
              <a:t>(</a:t>
            </a:r>
            <a:r>
              <a:rPr lang="el-GR" sz="2800" dirty="0"/>
              <a:t>Σ</a:t>
            </a:r>
            <a:r>
              <a:rPr lang="de-DE" sz="2800" baseline="-25000" dirty="0" err="1"/>
              <a:t>i</a:t>
            </a:r>
            <a:r>
              <a:rPr lang="de-DE" sz="2800" dirty="0" err="1"/>
              <a:t>w</a:t>
            </a:r>
            <a:r>
              <a:rPr lang="de-DE" sz="2800" baseline="-25000" dirty="0" err="1"/>
              <a:t>i</a:t>
            </a:r>
            <a:r>
              <a:rPr lang="de-DE" sz="2800" dirty="0" err="1"/>
              <a:t>x</a:t>
            </a:r>
            <a:r>
              <a:rPr lang="de-DE" sz="2800" baseline="-25000" dirty="0" err="1"/>
              <a:t>i</a:t>
            </a:r>
            <a:r>
              <a:rPr lang="de-DE" sz="2800" dirty="0" err="1"/>
              <a:t>+b</a:t>
            </a:r>
            <a:r>
              <a:rPr lang="de-DE" sz="2800" dirty="0"/>
              <a:t>)</a:t>
            </a:r>
            <a:endParaRPr lang="de-DE" sz="2800" baseline="-25000" dirty="0"/>
          </a:p>
        </p:txBody>
      </p:sp>
    </p:spTree>
    <p:extLst>
      <p:ext uri="{BB962C8B-B14F-4D97-AF65-F5344CB8AC3E}">
        <p14:creationId xmlns:p14="http://schemas.microsoft.com/office/powerpoint/2010/main" val="6861466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1263</TotalTime>
  <Words>119</Words>
  <Application>Microsoft Macintosh PowerPoint</Application>
  <PresentationFormat>Custom</PresentationFormat>
  <Paragraphs>63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4qhBTtVBw1ou68CP</dc:creator>
  <cp:lastModifiedBy>4qhBTtVBw1ou68CP</cp:lastModifiedBy>
  <cp:revision>58</cp:revision>
  <cp:lastPrinted>2018-10-13T21:49:24Z</cp:lastPrinted>
  <dcterms:created xsi:type="dcterms:W3CDTF">2018-07-21T14:51:58Z</dcterms:created>
  <dcterms:modified xsi:type="dcterms:W3CDTF">2018-11-11T17:45:30Z</dcterms:modified>
</cp:coreProperties>
</file>