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BF7B34-6E0E-4825-B2CC-1B6B3B65B9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0A41BF-D649-4796-821F-85398170EF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F6CE91-19D2-4B89-AB0C-B1402776517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C306C8-E67C-49FB-BC1D-34904C69625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6AA04A-67FA-478A-B6FE-535A0B819C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99F6A34-4B08-4F95-83F5-A6776DA5E2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203C3B-383C-48EA-8AA4-4C480DCF33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E1E5AE-0A23-4983-9CCD-D2395229F6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53F778-911E-4BAF-AE4A-BC4A22127B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E44412-8081-4D1B-B033-6D781198F2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46CF2F-9CA7-4FD2-B4B4-46FFB77E22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97F672-49D2-42A4-A632-EA6CA9DBE5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1F7F64-8098-4EB2-8133-30FB85EBA2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14B8A1-4D03-4FDC-A237-D788B886A6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C66D44-F03D-44F8-BF2F-36266B876F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B8C5BB-5D2B-4C7B-856B-43EC67DCD7B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C23C14-7FD0-4AF9-8790-874430E9D25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B5E43A0-824C-4ED5-B7B2-6437388401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49DE526-6E62-46B9-8F21-7F9AD7E059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34478F5-BC50-4800-B000-72B63C962B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E491461-826E-47B9-B998-4610FD03AE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E599569-9F46-4968-BB9E-80FAFC7353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EF12B5-E919-42B2-9BA4-248F23C358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755EB7C-E825-4487-B526-FA3C952208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8A45B18-5989-4471-8BC6-C1BEF710F9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90FF0F9-F486-49D0-91CB-1EE1ED8EDE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0F2EAB6-89A0-4A8E-BBB2-273D43670F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21CE212-0455-4DB7-83AF-8D5199918A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421B7A1-41F7-479F-959E-03228E38979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E8DBD6A-66B0-450E-AEAC-5EFB719D7F0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2F00299-53D2-4440-8CE8-43A4B17746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2758902-EAA0-4CB5-8AA3-FF73AAED89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B1B406D-C77F-4A96-9056-CFA2D4028B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DF587C-2AD6-4D80-B453-D4C136B189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72B9099-4AE7-48D2-80F2-91F8420C85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ECDB293-9AD9-4D59-9A87-C8F24FDBE5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3D09FA2-5EBC-4A87-B887-13385A0596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111D325-4A4D-4670-8070-4B1DA815C7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FCB2A9F-5F6F-47F7-B417-39D8900533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78113A3-4B73-4070-8F58-48BD230E8B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5DA05C2-1DE1-4887-A78C-B6C54CF674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5750077-E606-46E9-BE4B-1F7A4A6F787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7488AAE-0937-4ACA-8B17-63DF4C66765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9C10A9-EE2C-4C6A-8A5E-E6972D71A2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C5C9C4-389A-43AE-B853-313BAFA794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C497F2-A8FE-4088-9E11-342913AE67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46B728-D458-4935-B1F3-4302DDD5FF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F1D564-0ECE-4555-ADD6-330BDB239A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654BC916-DAFD-407A-B4FE-ED887327BACC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E6A16F37-9252-4073-BDA7-8D398A9C541E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</a:t>
            </a: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</a:t>
            </a: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528D1D97-E183-46B8-A515-254C2E620DC3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D00E37A7-4A09-48D2-A932-D3A233F0814D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Let’s Get Agile!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An overview of the Agile development methodology.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buNone/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Trent Hesler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CS250-T5475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June 18, 2023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-36000" y="513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Agile or Waterfall? Which is best? 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504000" y="1828800"/>
            <a:ext cx="9071640" cy="278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Ultimately, the project management style must be tailored to each project. In projects where a high degree of certainty is needed, traditional waterfall may be best. For projects with lots of uncertainty and anticipated change, Agile may be preferable.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According to a report from 2012, projects that employed Agile were three times more likely to succeed than their waterfall counterparts. However, a methodology somewhere between pure waterfall and Agile is generally best. By using a hybrid of the two methods, you can maximize the benefits of each while minimizing the drawbacks.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How to choose?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73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When deciding between Agile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and Waterfall development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strategies, ask the following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questions: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504000" y="2514600"/>
            <a:ext cx="9071640" cy="20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is the project timetable?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Are there few or many features to be implemented?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Are the product features likely to change during development?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is the development team’s structure?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References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Cobb, C. G. (2015). The Project Manager’s Guide to Mastering Agile: Principles and practices for an adaptive approach. Wiley.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Schwaber, K., &amp; Sutherland, J. (2013, July). The scrum guide. Scrum.org. https://www.scrum.org/scrum-guide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OneDesk. (2013, May 13). Agile adoption statistics 2012. The Spiceworks Community. http://community.spiceworks.com/topic/337418-agile-adoption-statistics-2012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Sergeev, A. (2020, June 10). What is Scrum Lifecycle. Hygger. https://hygger.io/blog/what-is-scrum-lifecycle/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72760" y="3886200"/>
            <a:ext cx="7199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This slideshow template is licensed under a Creative Commons Attribution-ShareAlike 3.0 Unported License.</a:t>
            </a:r>
            <a:br>
              <a:rPr sz="2200"/>
            </a:b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It makes use of the works of Mateus Machado Luna.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914400" y="3591360"/>
            <a:ext cx="837720" cy="2948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Agile Methodology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is Agile?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0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Agile is a project development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strategy that emphasizes flexibility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and strives to eliminate central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points of failure.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How does it differ from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traditional project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development?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0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Traditional (waterfall) development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is a marathon, Agile is a series of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sprints.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0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Waterfall development is resistant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change, Agile embraces it.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0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Waterfall emphasizes predictability,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Agile emphasizes flexibility.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Agile Roles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Product Owner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Creates project vision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Communicates to/from client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Develops/grooms product backlog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Scrum Master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Supports development team, removes impediments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Facilitates communication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Keeps project moving, day-to-day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01760" indent="-30132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Development 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3520" indent="-30132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Write code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03520" indent="-30132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Implement user stories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03520" indent="-30132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Cross-functional, diversified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03520" indent="-30132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Self-organizing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Tests each product iteration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Uses automated and manual testing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Provides feedback to development team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69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Agile Development Lifecycle</a:t>
            </a:r>
            <a:br>
              <a:rPr sz="3300"/>
            </a:b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Overview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2090160" y="1477440"/>
            <a:ext cx="5951160" cy="3570840"/>
          </a:xfrm>
          <a:prstGeom prst="rect">
            <a:avLst/>
          </a:prstGeom>
          <a:ln w="18000">
            <a:noFill/>
          </a:ln>
        </p:spPr>
      </p:pic>
      <p:sp>
        <p:nvSpPr>
          <p:cNvPr id="175" name=""/>
          <p:cNvSpPr txBox="1"/>
          <p:nvPr/>
        </p:nvSpPr>
        <p:spPr>
          <a:xfrm>
            <a:off x="5257800" y="4969440"/>
            <a:ext cx="4343400" cy="261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Source: https://hygger.io/blog/what-is-scrum-lifecycle/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Planning Phase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5252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06080" indent="-30456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Product owner meets with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client/stakeholders to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develop product vision and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backlog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06080" indent="-30456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Initial Scrum planning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session allows team to refine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backlog and determine tasks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per sprint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06080" indent="-30456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Development team and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Scrum Master begin to self-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organize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rcRect l="0" t="54632" r="50614" b="19753"/>
          <a:stretch/>
        </p:blipFill>
        <p:spPr>
          <a:xfrm>
            <a:off x="5748120" y="2514600"/>
            <a:ext cx="2938680" cy="914040"/>
          </a:xfrm>
          <a:prstGeom prst="rect">
            <a:avLst/>
          </a:prstGeom>
          <a:ln w="18000">
            <a:noFill/>
          </a:ln>
        </p:spPr>
      </p:pic>
      <p:sp>
        <p:nvSpPr>
          <p:cNvPr id="179" name=""/>
          <p:cNvSpPr txBox="1"/>
          <p:nvPr/>
        </p:nvSpPr>
        <p:spPr>
          <a:xfrm>
            <a:off x="5257800" y="3429000"/>
            <a:ext cx="4343400" cy="2271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Source: https://hygger.io/blog/what-is-scrum-lifecycle/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Development Phase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5252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01760" indent="-30132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Made up of multiple sprints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Each sprint has set goals to be accomplished (user stories to be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implemented)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Daily Scrum standups keep team on-track, in communication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Retrospectives following each sprint allow team to learn and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adapt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rcRect l="30173" t="16227" r="16047" b="19756"/>
          <a:stretch/>
        </p:blipFill>
        <p:spPr>
          <a:xfrm>
            <a:off x="5486760" y="1600200"/>
            <a:ext cx="3200040" cy="2285640"/>
          </a:xfrm>
          <a:prstGeom prst="rect">
            <a:avLst/>
          </a:prstGeom>
          <a:ln w="18000">
            <a:noFill/>
          </a:ln>
        </p:spPr>
      </p:pic>
      <p:sp>
        <p:nvSpPr>
          <p:cNvPr id="183" name=""/>
          <p:cNvSpPr txBox="1"/>
          <p:nvPr/>
        </p:nvSpPr>
        <p:spPr>
          <a:xfrm>
            <a:off x="5257800" y="3886200"/>
            <a:ext cx="4343400" cy="2271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Source: https://hygger.io/blog/what-is-scrum-lifecycle/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Release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Final product is submitted to client for approval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Retrospectives are conducted to evaluate and learn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Team discusses lessons learned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Things that went well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Things that could’ve gone better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Insights for future Agile development projects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Comparison to Waterfall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060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Waterfall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Not very change-tolerant, changes cause delays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Planning is mostly upfront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Marathon development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Testing at the end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060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Agile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Changes expected,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encouraged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Planning ongoing throughout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Iterative development sprints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Testing during/after each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sprint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-432000" y="297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Example: Changes during development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504000" y="150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illustrate the differences between the two methodologies, I offer a story from the SNHU Travel project: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During development, meetings with the client and test groups revealed that it was necessary to change from a general travel booking site, to one that specialized in health and wellness retreats. Had we followed a waterfall approach to development, this change would likely have come at the end, during the customer approval phase, and would have required a ton of rework. Because of the Agile development style, this change was able to be incorporated with minimal friction.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2023-06-18T22:35:22Z</dcterms:created>
  <dc:creator/>
  <dc:description/>
  <dc:language>en-US</dc:language>
  <cp:lastModifiedBy/>
  <dcterms:modified xsi:type="dcterms:W3CDTF">2023-06-19T00:22:48Z</dcterms:modified>
  <cp:revision>21</cp:revision>
  <dc:subject/>
  <dc:title>Blueprint Plans</dc:title>
</cp:coreProperties>
</file>