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/>
    <p:restoredTop sz="96370"/>
  </p:normalViewPr>
  <p:slideViewPr>
    <p:cSldViewPr snapToGrid="0" snapToObjects="1">
      <p:cViewPr>
        <p:scale>
          <a:sx n="180" d="100"/>
          <a:sy n="180" d="100"/>
        </p:scale>
        <p:origin x="144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81CFA-2469-6043-8A4F-A1943E02E6D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EE6B1-CF31-CF43-B331-86FC7F3F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3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EE6B1-CF31-CF43-B331-86FC7F3F31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2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5A28-1F2A-A448-BAF7-82D6C21C2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5BE8E-5E87-874A-B445-BEEDB50CA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A064-73E4-0640-AFB1-2892D9AF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749C3-90D5-CD4A-BBF7-1FD6BDA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8A58-FC29-B24B-8BA9-D4FAEAA6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5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2073-155B-4341-9B0E-1B34B9BA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64ED6-2060-184D-9B66-50AE68345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A1D4-EC2A-BB4F-B5C8-71DE1826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D712-0121-0F45-A80B-F6AED360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4BEB-5F18-8D41-9A35-BB2B7BAB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0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CADE8-9C41-0F41-A230-42E8D1598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4ABB7-FC62-C248-A7F8-6174CBAF2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0C936-2275-0D43-A8EA-FB0E6AD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59EC-6441-CE4C-80C2-9D3553B1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FD36E-36C7-1A43-8EA0-4D0C1781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3314-4691-BE49-94A4-4B26D439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5968-6F97-1E4A-8D1E-91BFD56E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3A046-6A35-8C4A-A7C2-11413FE9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BD09-9A7E-1C40-9690-8B1EF5E6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5D0FD-C89C-1743-9BA1-B1BB8CAF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062E-7DD5-EB4F-91AC-CE7EDFC9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4307D-EAB4-BD4B-835B-DF35C869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3803-7888-6B4C-8372-AF274F9A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1535-42E0-2641-AAA9-F1B1E0F3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8D40-4AE8-0443-ABC3-CFA1ED4A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34E8-60F9-3344-8305-1E02C35C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8C7F9-F354-7D42-9F3A-7B2F132F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1797D-8B7D-6048-B69B-AE12A90DE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F3F7F-1FC3-F44A-B3D0-D6201100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9CA98-B6E0-324B-B8E3-CA4903A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39449-C115-F04E-AEBB-500058D2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37E5-24B7-1D4F-A76F-D7BDCAA9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2A16-27F8-4B40-BC9D-3E131DF0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868AD-AA89-BC43-9DB2-D41C186D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4F96A-6161-3C4A-8BE8-6F9267CA8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7AA40-0379-494A-B403-BAB4909C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A0C01-242F-AD44-B390-E87B8C1C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ED320-7749-294D-BCAC-8B66D952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C916F-68B6-9840-9949-E0EC723A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4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6DAD-EC69-1749-A1D7-253F1F94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6CE8-FFD3-6D4C-930F-C1C203B5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0F614-25A9-8C4E-AFA7-E70F9474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6B6A4-AEA6-C341-AC4D-5B6A79CF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D0822-309E-A946-9A44-B3282925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36053-2459-354C-BC94-56E0DDE6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F5FE-2304-E14C-BDBB-3FBE3F9C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5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8928-7E8A-DB42-B31A-C8B91824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2C74-702F-AD42-B9B7-5CA9D63B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14C6C-B69D-6C4C-AA4E-0497E77A8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62C01-513B-4B4A-AFFE-301CE6B6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01175-540D-A14E-A2D0-0D72BCF9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DAC4B-4554-1F44-A28A-3F39F6E8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63C8-D685-B247-9806-4DA363BA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25799-1EB7-2E4A-85E8-00B6A80CE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1FF7D-1149-1F42-8BE0-C34E1A14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3AB49-3BDA-834F-BD84-9F9414A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42F-426B-0F4B-9BBC-AB7DEA25178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B0571-5CE3-A445-B466-D61AEF7D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C0E9B-49FB-0843-B4BB-0CF91FA9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1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DD07E-7366-EC4C-A0F0-65CFBCA5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8FF74-6F1D-2C48-AF64-ED9A414FA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27F8-F291-4649-82D8-67FF107C7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142F-426B-0F4B-9BBC-AB7DEA25178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9038-89AA-CE4D-97B7-36669544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9D1B-4B48-2D45-9BD0-73CB0ACFE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70FA-84ED-C641-89B6-5D6DCD4C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3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ight, traffic, outdoor, green&#10;&#10;Description automatically generated">
            <a:extLst>
              <a:ext uri="{FF2B5EF4-FFF2-40B4-BE49-F238E27FC236}">
                <a16:creationId xmlns:a16="http://schemas.microsoft.com/office/drawing/2014/main" id="{8F56B055-D7C4-6144-B411-1B90D668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140" y="-849678"/>
            <a:ext cx="8730343" cy="8730343"/>
          </a:xfrm>
          <a:prstGeom prst="rect">
            <a:avLst/>
          </a:prstGeom>
        </p:spPr>
      </p:pic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5D7CC3B8-0AC7-9C41-BE3D-8E0A79F86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16792" y="-2699657"/>
            <a:ext cx="17621163" cy="10419052"/>
          </a:xfrm>
          <a:prstGeom prst="rect">
            <a:avLst/>
          </a:prstGeom>
        </p:spPr>
      </p:pic>
      <p:pic>
        <p:nvPicPr>
          <p:cNvPr id="4" name="Picture 3" descr="A picture containing star, dark, night, night sky&#10;&#10;Description automatically generated">
            <a:extLst>
              <a:ext uri="{FF2B5EF4-FFF2-40B4-BE49-F238E27FC236}">
                <a16:creationId xmlns:a16="http://schemas.microsoft.com/office/drawing/2014/main" id="{A2DF700D-0E45-3C48-9A54-DCDF9972AA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110" t="32276" b="8154"/>
          <a:stretch/>
        </p:blipFill>
        <p:spPr>
          <a:xfrm>
            <a:off x="3010176" y="-149697"/>
            <a:ext cx="6854549" cy="786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DD975DCF-F46B-984A-829C-2CDF5068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75" y="-457200"/>
            <a:ext cx="8889274" cy="8889274"/>
          </a:xfrm>
          <a:prstGeom prst="rect">
            <a:avLst/>
          </a:prstGeom>
        </p:spPr>
      </p:pic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8DB452EB-8387-B84A-9288-98928CC03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06034"/>
            <a:ext cx="12646787" cy="11786910"/>
          </a:xfrm>
          <a:prstGeom prst="rect">
            <a:avLst/>
          </a:prstGeom>
        </p:spPr>
      </p:pic>
      <p:pic>
        <p:nvPicPr>
          <p:cNvPr id="7" name="Picture 6" descr="A picture containing star, silhouette, night sky&#10;&#10;Description automatically generated">
            <a:extLst>
              <a:ext uri="{FF2B5EF4-FFF2-40B4-BE49-F238E27FC236}">
                <a16:creationId xmlns:a16="http://schemas.microsoft.com/office/drawing/2014/main" id="{1E00C9B0-E511-DC4A-9234-9A5FC6535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75" y="-457200"/>
            <a:ext cx="8978012" cy="89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1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Trent S</dc:creator>
  <cp:lastModifiedBy>Johnson, Trent S</cp:lastModifiedBy>
  <cp:revision>7</cp:revision>
  <dcterms:created xsi:type="dcterms:W3CDTF">2021-07-03T23:12:02Z</dcterms:created>
  <dcterms:modified xsi:type="dcterms:W3CDTF">2021-07-23T00:18:54Z</dcterms:modified>
</cp:coreProperties>
</file>