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C2CD9-21EF-C945-9F0B-8E9D41CD53D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F18A6-4F89-7540-AD32-990DFA4B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F18A6-4F89-7540-AD32-990DFA4B8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1287-FF84-FB45-B76F-AD1D2EEB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452F3-1038-6649-8488-5025B58F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910C-C29F-0444-A739-62C020A4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6D72F-7B57-B648-BE76-EF371AB3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514B-E5FC-704E-B9DE-603618E1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66B4-E9B3-BF4C-8C65-DF9712BB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E377-65C7-E34E-8D15-C009362D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5F9D-29C2-9445-8A74-7109A02C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38D-9B1F-2D41-AE11-87E75083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EC2B-E98D-9042-94B6-E3F7154D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4AFA8-2676-984D-8B32-20490DA5E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D8323-91FC-5244-A55C-639ACEC56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E49AA-4A84-B14D-95B2-A3697426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88A3-095B-414F-9A9C-CB1E6391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A9ED-A9F1-1846-90C2-59F2FA6E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BDED-FC81-964C-8CB6-573D6345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914D-01EF-7F46-A2AD-1994A800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9585-6C86-9B4F-B1E4-6EAB4A68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B03D-ED92-4E4B-A7AD-4D48B81F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F95C-D444-8D4C-B0FB-D91D680A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82DD-8532-954C-8C07-BADE1777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4542C-0BA8-DA45-B02E-F76F80C5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0034-F3AB-9A4F-9F31-4F3B512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ABA43-07D8-3D42-B7DC-FF76C08A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33FB-5F2E-D345-9A47-3A7B418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797D-7180-884D-98D7-59E3512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09CD-9675-9D41-A967-2720593F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F91AB-6C53-A246-A702-37E3B11C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A26ED-1A09-2648-B947-76F31DEE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3926-EA37-B24F-88D9-7CE4B8CD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70F62-AD54-8447-A73A-BDDA33DD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D850-95DC-914E-961A-41919A84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A098-52F2-0F43-A62B-BE49C607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976DC-B57A-7A47-8637-5D98A168D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AFE4A-3BB7-3840-8A0D-764E30D94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EE674-9C43-E849-B255-0A7D4F296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742AC-B41D-D444-B7E4-C7746574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CF6D8-71AE-8947-BB1F-1CC3A7B8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6FD8-39E1-6643-A7D7-42796CC1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80BC-EB04-FD40-A3DE-593A2E3A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63750-BCA8-B748-BF63-6A1583A7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A760E-E221-FC4C-AD92-3AD5E0AC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F44F0-CAB9-2B44-8A71-068C52C6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0D238-7591-D541-A65C-09C65D5B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03504-B264-9843-BF78-54A17AA7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E40BE-A9CD-8844-A2A8-E8A1AF84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BC33-C999-AA43-8ED9-89B87C08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AE96-62E4-DE44-84BA-C80AC063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90E3C-B990-B544-973E-6083D0CC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DCC7-6C42-4D42-BC9F-65812FC5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942F-19C9-2445-8C68-9E1AB0A4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CCAE8-25E4-7543-8473-B6CD443E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B9E-C551-7D4E-9518-1ED74FF7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27EDD-AA06-2F46-9309-50323AE8B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5289B-FBCC-F445-93C1-8AAF85BA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653AA-1BA8-2A45-A216-054EDFD9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B377B-DD56-2B41-9225-1ED78738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08C7-0611-E040-80C8-45E2DBE6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55F8F-B4C8-B14B-82A0-E9C3669C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6641E-EC5F-EC46-A08D-3C8DB41E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38BFE-B924-0C46-8A35-5BEAD2ABD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4BF5-2679-484F-8D77-3B850782D48F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63E2-DBE4-2343-9C10-858BE59D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65D7-776E-6B45-B336-9E9B4D6F4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FA7E-65D1-EE45-BB11-4B995EC1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C10-D115-864F-BD9A-275C89221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Improvements To Worker Assignment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0A142-C41F-5343-A996-689ED7928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Trent Johnson</a:t>
            </a:r>
          </a:p>
          <a:p>
            <a:pPr algn="l"/>
            <a:r>
              <a:rPr lang="en-US" sz="2000" dirty="0"/>
              <a:t>Georgia Institute of Technology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7E5D93-F4FF-A14F-8793-A82B70D4F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r="11945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9C6A1B5-4994-3649-87CD-212FBB6389C1}"/>
              </a:ext>
            </a:extLst>
          </p:cNvPr>
          <p:cNvSpPr txBox="1">
            <a:spLocks/>
          </p:cNvSpPr>
          <p:nvPr/>
        </p:nvSpPr>
        <p:spPr>
          <a:xfrm>
            <a:off x="7464612" y="5598269"/>
            <a:ext cx="4087305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63C6E5F-FB87-C346-8F0D-EE8FEBDF7A38}"/>
              </a:ext>
            </a:extLst>
          </p:cNvPr>
          <p:cNvSpPr txBox="1">
            <a:spLocks/>
          </p:cNvSpPr>
          <p:nvPr/>
        </p:nvSpPr>
        <p:spPr>
          <a:xfrm>
            <a:off x="7464612" y="5598269"/>
            <a:ext cx="4087305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Jie</a:t>
            </a:r>
            <a:r>
              <a:rPr lang="en-US" sz="2000" dirty="0"/>
              <a:t> Wu </a:t>
            </a:r>
          </a:p>
          <a:p>
            <a:pPr algn="l"/>
            <a:r>
              <a:rPr lang="en-US" sz="2000" dirty="0"/>
              <a:t>Temple University</a:t>
            </a:r>
          </a:p>
        </p:txBody>
      </p:sp>
    </p:spTree>
    <p:extLst>
      <p:ext uri="{BB962C8B-B14F-4D97-AF65-F5344CB8AC3E}">
        <p14:creationId xmlns:p14="http://schemas.microsoft.com/office/powerpoint/2010/main" val="2606236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8748-D10D-FE4D-B3EE-37C329D3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Bike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E49D-C2A1-ED42-A7B4-2BBC2057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of </a:t>
            </a:r>
            <a:r>
              <a:rPr lang="en-US" dirty="0" err="1"/>
              <a:t>publically</a:t>
            </a:r>
            <a:r>
              <a:rPr lang="en-US" dirty="0"/>
              <a:t> available bikes for rent</a:t>
            </a:r>
          </a:p>
          <a:p>
            <a:r>
              <a:rPr lang="en-US"/>
              <a:t>Usuall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8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28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Improvements To Worker Assignment Problem</vt:lpstr>
      <vt:lpstr>What is Bike 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Improvements To Worker Ass</dc:title>
  <dc:creator>Johnson, Trent S</dc:creator>
  <cp:lastModifiedBy>Johnson, Trent S</cp:lastModifiedBy>
  <cp:revision>4</cp:revision>
  <dcterms:created xsi:type="dcterms:W3CDTF">2021-07-15T14:50:39Z</dcterms:created>
  <dcterms:modified xsi:type="dcterms:W3CDTF">2021-07-15T20:26:19Z</dcterms:modified>
</cp:coreProperties>
</file>