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4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61D4-1266-1942-8860-AE254885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783A-2D1E-4E4A-B3FF-E9214475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40F2-8785-EE45-B7FA-F8B28B19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DF52-A9DF-DE4C-B844-0B0093E3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102F-026F-5D4F-831E-6D5D2C49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3BD-769F-D843-B996-7182B26C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7F3F-B6DA-4141-AD51-25658742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23A2-D6EC-A947-9123-4F9A6653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F6C5-4D0B-1942-9DB7-980FFA8F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BF86-EC8B-1146-AFBE-E1CFEC5D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6669D-7788-9841-BD26-7E4D3582F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986B4-6197-154F-A1D6-0180EE98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2984-E217-3B49-8D1F-DA98AA62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D07A-8736-DE47-8DCB-71230A6D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EC10-0479-AA4A-8250-D24EB67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DAC-217A-944A-B1A2-9D487C0F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F4F4-042E-544B-A523-750986FF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6F36-F4FE-804A-B257-12E2B674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D1A9-16F6-834A-9DE1-08B2D6BA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3404-0FED-1F44-8EEA-D9418CEB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226B-BEC5-DF47-B8E0-EFB815B7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5AAE-02F8-A245-83C8-F39D90D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915E-21B7-F84B-BE42-D4239336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F7A-8EE7-E343-BE5F-E2B8F063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1CBC-B733-D647-A7E5-A05E25B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175-C077-9548-86DF-0CD3692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77F8-D20F-B24D-9985-929274C2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721E0-A3FB-EA4F-B476-D3E4042A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4A29-0F2A-E643-86B3-0F433097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260E-C02E-D04D-A43C-5C182658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8129-C26D-CF46-B612-8477F0E3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83EA-8154-E448-BE76-AF2D567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9450-F8D7-9D42-BE44-ECB776D9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9F085-B316-4845-B972-17D18199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2B394-CED3-8947-9773-1E39F282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195D5-AD72-F34D-83AD-4C5A7E08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FB8EC-8F27-554A-9229-302957D1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653C6-039C-4A49-B53F-76565B20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60B67-7C7B-5044-9889-E36F2B6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D78E-2CBE-EF45-B304-823D0785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1373F-915B-8B44-92C0-68C7A6B3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6645A-237B-6F46-94F4-1329A85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1FEE-337B-DA4B-9F94-0A070E84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BBAD1-7464-5642-8197-F253E61F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AF25-CFEC-D440-8306-8855F45A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C327-B0D1-504C-B222-19F094A8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AD17-B4F4-0746-8277-09F9ADA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936-57DF-2C45-9A90-2902EC4C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B005-0F2C-0641-AC55-4DFC0037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8278-6497-CF41-9786-1A04F88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A21B-20A2-8D44-851B-5CEC319E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C99E-92DC-6440-94BF-9B31DB5E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138-5F2F-3B42-819D-FBA0D36C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23BF-5696-CA43-B1EA-B1421BCA4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05A5-6A68-3F40-AF4E-FAB6419FE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FCDE-F7AC-5541-936C-EB655BAC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C1C4-FDD8-D240-AD9B-36BB5B50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F9FF-B29C-9A4F-A1E4-2C686123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8320C-9B91-9D42-A260-85EDBA33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6ADB-0375-6544-9F76-27BA34B5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FDF6-E239-5141-8621-BB66BE3B5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79EC-6820-264D-9120-27CB9F653527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1A2B-61B9-9C4F-B45A-2A545036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46BA-61F6-FD49-BBBD-A460E8C94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1777DE7D-B1BB-F943-912D-579278BE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204" y="646869"/>
            <a:ext cx="848285" cy="848285"/>
          </a:xfrm>
          <a:prstGeom prst="rect">
            <a:avLst/>
          </a:prstGeom>
        </p:spPr>
      </p:pic>
      <p:pic>
        <p:nvPicPr>
          <p:cNvPr id="15" name="Picture 1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3ED13FA-D938-C64B-8325-124B29B7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7" y="3046838"/>
            <a:ext cx="964431" cy="96443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03A4AE5-D3D5-D749-ADB3-F1BFE74C4278}"/>
              </a:ext>
            </a:extLst>
          </p:cNvPr>
          <p:cNvSpPr/>
          <p:nvPr/>
        </p:nvSpPr>
        <p:spPr>
          <a:xfrm>
            <a:off x="2383175" y="707914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A41E765B-1164-9840-9F41-C9DB72DB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77" y="1157170"/>
            <a:ext cx="848285" cy="848285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6DE85761-9221-674A-AB22-3D920211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63" y="1185349"/>
            <a:ext cx="848285" cy="848285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592122E9-B383-5440-A371-DD5AB720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27" y="2723103"/>
            <a:ext cx="848285" cy="84828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C4BDFD3-F884-F549-878B-E5635A86BBBC}"/>
              </a:ext>
            </a:extLst>
          </p:cNvPr>
          <p:cNvSpPr/>
          <p:nvPr/>
        </p:nvSpPr>
        <p:spPr>
          <a:xfrm>
            <a:off x="2391597" y="2784147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E12686BA-048D-D84A-847B-C5CA06982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00" y="3233403"/>
            <a:ext cx="848285" cy="848285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A6C0B7F-72D5-CA49-9714-31E14E45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05" y="3804748"/>
            <a:ext cx="848285" cy="848285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2DA2DF8F-7C33-C740-BDFB-90D1474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85" y="3261582"/>
            <a:ext cx="848285" cy="848285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6B13DF8A-48AC-5F44-B484-1254F1D7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27" y="4817296"/>
            <a:ext cx="848285" cy="848285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084186-B871-7F4E-A5DB-CE1EBE058D35}"/>
              </a:ext>
            </a:extLst>
          </p:cNvPr>
          <p:cNvSpPr/>
          <p:nvPr/>
        </p:nvSpPr>
        <p:spPr>
          <a:xfrm>
            <a:off x="2391597" y="4878341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D4AE00A-A154-6B41-8808-C02D677A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00" y="5327597"/>
            <a:ext cx="848285" cy="848285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531E0211-E2CC-CA4C-ABEE-FE25A5717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05" y="5898942"/>
            <a:ext cx="848285" cy="848285"/>
          </a:xfrm>
          <a:prstGeom prst="rect">
            <a:avLst/>
          </a:prstGeom>
        </p:spPr>
      </p:pic>
      <p:pic>
        <p:nvPicPr>
          <p:cNvPr id="35" name="Picture 3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93BFD8-1281-C245-9F27-C6F7B9D0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809" y="4277007"/>
            <a:ext cx="964431" cy="964431"/>
          </a:xfrm>
          <a:prstGeom prst="rect">
            <a:avLst/>
          </a:prstGeom>
        </p:spPr>
      </p:pic>
      <p:pic>
        <p:nvPicPr>
          <p:cNvPr id="37" name="Picture 3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0E185B5-6D5F-7640-9DB6-0B7B6B13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7" y="5321574"/>
            <a:ext cx="964431" cy="964431"/>
          </a:xfrm>
          <a:prstGeom prst="rect">
            <a:avLst/>
          </a:prstGeom>
        </p:spPr>
      </p:pic>
      <p:pic>
        <p:nvPicPr>
          <p:cNvPr id="38" name="Picture 3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89847D3-2D68-2B44-AC66-5C76BEE8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7" y="1173266"/>
            <a:ext cx="964431" cy="964431"/>
          </a:xfrm>
          <a:prstGeom prst="rect">
            <a:avLst/>
          </a:prstGeom>
        </p:spPr>
      </p:pic>
      <p:pic>
        <p:nvPicPr>
          <p:cNvPr id="39" name="Picture 38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C210-3859-384E-84B4-C7971B89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0" y="1809049"/>
            <a:ext cx="964431" cy="96443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6C10B8B-40B3-2C42-8322-914726983E46}"/>
              </a:ext>
            </a:extLst>
          </p:cNvPr>
          <p:cNvSpPr/>
          <p:nvPr/>
        </p:nvSpPr>
        <p:spPr>
          <a:xfrm>
            <a:off x="6737613" y="707914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846FADBD-3540-0542-B863-EC21422D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65" y="2723103"/>
            <a:ext cx="848285" cy="848285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6305ABE0-B970-AE4B-B3C7-5A5C83C0407F}"/>
              </a:ext>
            </a:extLst>
          </p:cNvPr>
          <p:cNvSpPr/>
          <p:nvPr/>
        </p:nvSpPr>
        <p:spPr>
          <a:xfrm>
            <a:off x="6746035" y="2784147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6CC89D-F84A-E143-981B-CFB285EB791E}"/>
              </a:ext>
            </a:extLst>
          </p:cNvPr>
          <p:cNvSpPr/>
          <p:nvPr/>
        </p:nvSpPr>
        <p:spPr>
          <a:xfrm>
            <a:off x="6746035" y="4878341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469F7982-CF73-624F-9351-6820746F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43" y="5898942"/>
            <a:ext cx="848285" cy="84828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FC7FA8-BA75-C946-AD07-D0BA81E18B3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123223" y="1661265"/>
            <a:ext cx="1259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ED2E3A-C36A-0B4C-96A5-3BC7184C9B67}"/>
              </a:ext>
            </a:extLst>
          </p:cNvPr>
          <p:cNvCxnSpPr>
            <a:cxnSpLocks/>
            <a:stCxn id="17" idx="6"/>
            <a:endCxn id="41" idx="2"/>
          </p:cNvCxnSpPr>
          <p:nvPr/>
        </p:nvCxnSpPr>
        <p:spPr>
          <a:xfrm>
            <a:off x="4289876" y="1661265"/>
            <a:ext cx="244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1531F3-74EB-1047-8A83-7ECAFBD85444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06015" y="3577804"/>
            <a:ext cx="1185582" cy="159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46AD71-DDB4-D34E-BF51-7B8DA7AFD80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025085" y="4817296"/>
            <a:ext cx="366512" cy="1014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9BC8B3-1DED-7744-B101-2579C2454DD4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233710" y="5808470"/>
            <a:ext cx="1157888" cy="2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49D915-46DE-EA4F-A160-D2A83182819C}"/>
              </a:ext>
            </a:extLst>
          </p:cNvPr>
          <p:cNvCxnSpPr>
            <a:cxnSpLocks/>
            <a:stCxn id="17" idx="6"/>
            <a:endCxn id="50" idx="2"/>
          </p:cNvCxnSpPr>
          <p:nvPr/>
        </p:nvCxnSpPr>
        <p:spPr>
          <a:xfrm>
            <a:off x="4289876" y="1661265"/>
            <a:ext cx="2456159" cy="4170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03E2C0-EC97-354F-8C5A-A92245256771}"/>
              </a:ext>
            </a:extLst>
          </p:cNvPr>
          <p:cNvCxnSpPr>
            <a:cxnSpLocks/>
            <a:stCxn id="30" idx="6"/>
            <a:endCxn id="50" idx="2"/>
          </p:cNvCxnSpPr>
          <p:nvPr/>
        </p:nvCxnSpPr>
        <p:spPr>
          <a:xfrm>
            <a:off x="4298298" y="5831692"/>
            <a:ext cx="244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1EB1B0-CB62-CC45-81B0-C7CD08C13D6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891195" y="2441300"/>
            <a:ext cx="500402" cy="1296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6DD1A7-7FD4-A544-9F26-921135B381D7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4298298" y="1661265"/>
            <a:ext cx="2439315" cy="2076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D72DBB-A230-8A43-8ED3-5E2A15409F73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>
            <a:off x="4298298" y="3737498"/>
            <a:ext cx="244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C0C55-1208-2046-B8A4-4450D2130D75}"/>
              </a:ext>
            </a:extLst>
          </p:cNvPr>
          <p:cNvCxnSpPr>
            <a:cxnSpLocks/>
            <a:stCxn id="30" idx="6"/>
            <a:endCxn id="41" idx="2"/>
          </p:cNvCxnSpPr>
          <p:nvPr/>
        </p:nvCxnSpPr>
        <p:spPr>
          <a:xfrm flipV="1">
            <a:off x="4298298" y="1661265"/>
            <a:ext cx="2439315" cy="4170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 descr="Shape&#10;&#10;Description automatically generated with low confidence">
            <a:extLst>
              <a:ext uri="{FF2B5EF4-FFF2-40B4-BE49-F238E27FC236}">
                <a16:creationId xmlns:a16="http://schemas.microsoft.com/office/drawing/2014/main" id="{2F90BA81-3C01-C24B-B833-8771BBAF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977" y="1155062"/>
            <a:ext cx="1000840" cy="1000840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low confidence">
            <a:extLst>
              <a:ext uri="{FF2B5EF4-FFF2-40B4-BE49-F238E27FC236}">
                <a16:creationId xmlns:a16="http://schemas.microsoft.com/office/drawing/2014/main" id="{3F4C76B4-5BB7-9243-8B33-7867821E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768" y="5243119"/>
            <a:ext cx="1000840" cy="100084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B378473D-D8AE-444E-ADC3-DAB13075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515" y="4242279"/>
            <a:ext cx="1000840" cy="1000840"/>
          </a:xfrm>
          <a:prstGeom prst="rect">
            <a:avLst/>
          </a:prstGeom>
        </p:spPr>
      </p:pic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D03E7721-8FAA-A047-BCDC-03B33988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977" y="3084356"/>
            <a:ext cx="1000840" cy="1000840"/>
          </a:xfrm>
          <a:prstGeom prst="rect">
            <a:avLst/>
          </a:prstGeom>
        </p:spPr>
      </p:pic>
      <p:pic>
        <p:nvPicPr>
          <p:cNvPr id="106" name="Picture 105" descr="Shape&#10;&#10;Description automatically generated with low confidence">
            <a:extLst>
              <a:ext uri="{FF2B5EF4-FFF2-40B4-BE49-F238E27FC236}">
                <a16:creationId xmlns:a16="http://schemas.microsoft.com/office/drawing/2014/main" id="{30BBB379-3A89-EA4F-ADE6-C9AAC5C0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14" y="1954268"/>
            <a:ext cx="1000840" cy="100084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3FCCB5-03BD-C74A-9BBE-42A5A08E25FD}"/>
              </a:ext>
            </a:extLst>
          </p:cNvPr>
          <p:cNvCxnSpPr>
            <a:cxnSpLocks/>
            <a:stCxn id="41" idx="6"/>
            <a:endCxn id="106" idx="1"/>
          </p:cNvCxnSpPr>
          <p:nvPr/>
        </p:nvCxnSpPr>
        <p:spPr>
          <a:xfrm>
            <a:off x="8644314" y="1661264"/>
            <a:ext cx="229700" cy="793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8AB4EAE-0CFC-1843-A429-3732AFAECE79}"/>
              </a:ext>
            </a:extLst>
          </p:cNvPr>
          <p:cNvCxnSpPr>
            <a:cxnSpLocks/>
            <a:stCxn id="41" idx="6"/>
            <a:endCxn id="1053" idx="1"/>
          </p:cNvCxnSpPr>
          <p:nvPr/>
        </p:nvCxnSpPr>
        <p:spPr>
          <a:xfrm flipV="1">
            <a:off x="8644314" y="1655482"/>
            <a:ext cx="1275663" cy="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FFCC19-7CEB-CD45-9B78-A59B57BA2DF4}"/>
              </a:ext>
            </a:extLst>
          </p:cNvPr>
          <p:cNvCxnSpPr>
            <a:cxnSpLocks/>
            <a:stCxn id="41" idx="6"/>
            <a:endCxn id="105" idx="1"/>
          </p:cNvCxnSpPr>
          <p:nvPr/>
        </p:nvCxnSpPr>
        <p:spPr>
          <a:xfrm>
            <a:off x="8644314" y="1661264"/>
            <a:ext cx="1275663" cy="192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398A11B-849D-C04A-8F4F-F2E5E64A95BD}"/>
              </a:ext>
            </a:extLst>
          </p:cNvPr>
          <p:cNvCxnSpPr>
            <a:cxnSpLocks/>
            <a:stCxn id="45" idx="6"/>
            <a:endCxn id="104" idx="1"/>
          </p:cNvCxnSpPr>
          <p:nvPr/>
        </p:nvCxnSpPr>
        <p:spPr>
          <a:xfrm>
            <a:off x="8652737" y="3737498"/>
            <a:ext cx="257778" cy="1005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8C77FC-3C77-334A-B1AC-DF7D4D89023E}"/>
              </a:ext>
            </a:extLst>
          </p:cNvPr>
          <p:cNvCxnSpPr>
            <a:cxnSpLocks/>
            <a:stCxn id="50" idx="6"/>
            <a:endCxn id="103" idx="1"/>
          </p:cNvCxnSpPr>
          <p:nvPr/>
        </p:nvCxnSpPr>
        <p:spPr>
          <a:xfrm flipV="1">
            <a:off x="8652737" y="5743540"/>
            <a:ext cx="1270031" cy="8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DFD954B-9C7A-AE4E-8D94-7769805BE288}"/>
              </a:ext>
            </a:extLst>
          </p:cNvPr>
          <p:cNvSpPr txBox="1"/>
          <p:nvPr/>
        </p:nvSpPr>
        <p:spPr>
          <a:xfrm>
            <a:off x="2395035" y="121443"/>
            <a:ext cx="18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2D98F-5311-DB42-BA36-891BAEF9A884}"/>
              </a:ext>
            </a:extLst>
          </p:cNvPr>
          <p:cNvSpPr txBox="1"/>
          <p:nvPr/>
        </p:nvSpPr>
        <p:spPr>
          <a:xfrm>
            <a:off x="2260100" y="72957"/>
            <a:ext cx="197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Overflow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B0E464-E12D-434D-88A6-577CDA95EB02}"/>
              </a:ext>
            </a:extLst>
          </p:cNvPr>
          <p:cNvSpPr txBox="1"/>
          <p:nvPr/>
        </p:nvSpPr>
        <p:spPr>
          <a:xfrm>
            <a:off x="6590175" y="118539"/>
            <a:ext cx="21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Underflow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270DD-BF30-934C-A2E0-D81D5C9AF23B}"/>
              </a:ext>
            </a:extLst>
          </p:cNvPr>
          <p:cNvSpPr txBox="1"/>
          <p:nvPr/>
        </p:nvSpPr>
        <p:spPr>
          <a:xfrm>
            <a:off x="-447249" y="125658"/>
            <a:ext cx="256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Worker 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ED5E06-EF36-2743-A60D-8ED61FD6A5CE}"/>
              </a:ext>
            </a:extLst>
          </p:cNvPr>
          <p:cNvSpPr txBox="1"/>
          <p:nvPr/>
        </p:nvSpPr>
        <p:spPr>
          <a:xfrm>
            <a:off x="8711634" y="116032"/>
            <a:ext cx="256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Worker Destinations</a:t>
            </a:r>
          </a:p>
        </p:txBody>
      </p:sp>
    </p:spTree>
    <p:extLst>
      <p:ext uri="{BB962C8B-B14F-4D97-AF65-F5344CB8AC3E}">
        <p14:creationId xmlns:p14="http://schemas.microsoft.com/office/powerpoint/2010/main" val="1417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FC509EF-9365-FF44-A07C-94B1AA0A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43" y="1398895"/>
            <a:ext cx="1203593" cy="1203593"/>
          </a:xfrm>
          <a:prstGeom prst="rect">
            <a:avLst/>
          </a:prstGeom>
        </p:spPr>
      </p:pic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77B683B-3FF3-B540-8175-04BCE7D8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1518478"/>
            <a:ext cx="964431" cy="96443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9BAEDC7-8E36-5843-B071-AE9D9DBE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43" y="4900636"/>
            <a:ext cx="1203593" cy="1203593"/>
          </a:xfrm>
          <a:prstGeom prst="rect">
            <a:avLst/>
          </a:prstGeom>
        </p:spPr>
      </p:pic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E32E749-EB72-D94C-BB7F-052604A7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5020219"/>
            <a:ext cx="964431" cy="96443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5995672-7B6D-4A44-B1C9-86B3A40E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9" y="3631983"/>
            <a:ext cx="1203593" cy="120359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4DAE5E-CF15-2341-88E7-E33781A4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3856120"/>
            <a:ext cx="964431" cy="96443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66DCB58-7997-BA44-A27C-E9DFAE8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9" y="2547969"/>
            <a:ext cx="1203593" cy="1203593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5D9E88F-151F-AE49-8703-7FEFF23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45" y="2667552"/>
            <a:ext cx="964431" cy="9644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35539-78C9-9E40-B1F8-728E13132508}"/>
              </a:ext>
            </a:extLst>
          </p:cNvPr>
          <p:cNvCxnSpPr>
            <a:cxnSpLocks/>
          </p:cNvCxnSpPr>
          <p:nvPr/>
        </p:nvCxnSpPr>
        <p:spPr>
          <a:xfrm>
            <a:off x="6566737" y="1976262"/>
            <a:ext cx="2593545" cy="108118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957E55-50FC-AE49-8338-E4D8B29F1968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6526402" y="1958527"/>
            <a:ext cx="2655746" cy="119123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2975DF-4FD1-3143-A82D-21DFF93B09E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504536" y="4307201"/>
            <a:ext cx="2677612" cy="3113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3F0FA-DF75-C04C-BFA6-4F62B0B3C4E7}"/>
              </a:ext>
            </a:extLst>
          </p:cNvPr>
          <p:cNvCxnSpPr>
            <a:cxnSpLocks/>
            <a:stCxn id="7" idx="3"/>
            <a:endCxn id="69" idx="2"/>
          </p:cNvCxnSpPr>
          <p:nvPr/>
        </p:nvCxnSpPr>
        <p:spPr>
          <a:xfrm flipV="1">
            <a:off x="6504536" y="5491589"/>
            <a:ext cx="2666724" cy="1084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F9943A-A309-6A42-8CBF-3CFC171E4B2E}"/>
              </a:ext>
            </a:extLst>
          </p:cNvPr>
          <p:cNvSpPr/>
          <p:nvPr/>
        </p:nvSpPr>
        <p:spPr>
          <a:xfrm>
            <a:off x="871675" y="1242646"/>
            <a:ext cx="2107369" cy="51698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07589F-458F-864A-88D7-C8FE72F22754}"/>
              </a:ext>
            </a:extLst>
          </p:cNvPr>
          <p:cNvSpPr/>
          <p:nvPr/>
        </p:nvSpPr>
        <p:spPr>
          <a:xfrm>
            <a:off x="4057206" y="990777"/>
            <a:ext cx="7561383" cy="5521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62900-EF85-4041-BF32-074069322C8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385710" y="2000692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CE6EDF-05DF-4A4A-AE8F-648E64EBA66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385710" y="3149766"/>
            <a:ext cx="2937099" cy="2352669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3CE99-40E8-2D42-9951-6CDDF8AC719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07576" y="3149768"/>
            <a:ext cx="2893367" cy="243437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AD2E6-B771-2B47-A10E-510BABA0FC6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85710" y="4338334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5CB715-24A4-1243-8153-3871F191A58D}"/>
              </a:ext>
            </a:extLst>
          </p:cNvPr>
          <p:cNvSpPr txBox="1"/>
          <p:nvPr/>
        </p:nvSpPr>
        <p:spPr>
          <a:xfrm>
            <a:off x="1762462" y="112730"/>
            <a:ext cx="418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Free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72C63B-2750-9147-B27A-BAD5C4E96655}"/>
              </a:ext>
            </a:extLst>
          </p:cNvPr>
          <p:cNvSpPr txBox="1"/>
          <p:nvPr/>
        </p:nvSpPr>
        <p:spPr>
          <a:xfrm>
            <a:off x="5619725" y="42317"/>
            <a:ext cx="443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1B1D64-92C8-6D41-985B-FFE82FEEAEDD}"/>
              </a:ext>
            </a:extLst>
          </p:cNvPr>
          <p:cNvSpPr/>
          <p:nvPr/>
        </p:nvSpPr>
        <p:spPr>
          <a:xfrm>
            <a:off x="9182148" y="1430151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D78FD46-7296-E441-AADD-05DB7BB4F96C}"/>
              </a:ext>
            </a:extLst>
          </p:cNvPr>
          <p:cNvSpPr/>
          <p:nvPr/>
        </p:nvSpPr>
        <p:spPr>
          <a:xfrm>
            <a:off x="9182148" y="2600639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848C1D-4458-8F4C-AC32-7B6B73383745}"/>
              </a:ext>
            </a:extLst>
          </p:cNvPr>
          <p:cNvSpPr/>
          <p:nvPr/>
        </p:nvSpPr>
        <p:spPr>
          <a:xfrm>
            <a:off x="9182148" y="3778825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35324A-506C-C64A-AD06-E663BEE9EF22}"/>
              </a:ext>
            </a:extLst>
          </p:cNvPr>
          <p:cNvSpPr/>
          <p:nvPr/>
        </p:nvSpPr>
        <p:spPr>
          <a:xfrm>
            <a:off x="9171260" y="4963213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FC509EF-9365-FF44-A07C-94B1AA0A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8" y="1469233"/>
            <a:ext cx="1203593" cy="1203593"/>
          </a:xfrm>
          <a:prstGeom prst="rect">
            <a:avLst/>
          </a:prstGeom>
        </p:spPr>
      </p:pic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77B683B-3FF3-B540-8175-04BCE7D8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1588816"/>
            <a:ext cx="964431" cy="96443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9BAEDC7-8E36-5843-B071-AE9D9DBE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8" y="4970974"/>
            <a:ext cx="1203593" cy="1203593"/>
          </a:xfrm>
          <a:prstGeom prst="rect">
            <a:avLst/>
          </a:prstGeom>
        </p:spPr>
      </p:pic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E32E749-EB72-D94C-BB7F-052604A7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5090557"/>
            <a:ext cx="964431" cy="96443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5995672-7B6D-4A44-B1C9-86B3A40E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24" y="3702321"/>
            <a:ext cx="1203593" cy="120359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4DAE5E-CF15-2341-88E7-E33781A4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3926458"/>
            <a:ext cx="964431" cy="96443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66DCB58-7997-BA44-A27C-E9DFAE8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24" y="2618307"/>
            <a:ext cx="1203593" cy="1203593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5D9E88F-151F-AE49-8703-7FEFF23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60" y="2737890"/>
            <a:ext cx="964431" cy="9644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35539-78C9-9E40-B1F8-728E131325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63151" y="2071030"/>
            <a:ext cx="2937099" cy="114907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957E55-50FC-AE49-8338-E4D8B29F196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585017" y="2071030"/>
            <a:ext cx="2893367" cy="114907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2975DF-4FD1-3143-A82D-21DFF93B09E4}"/>
              </a:ext>
            </a:extLst>
          </p:cNvPr>
          <p:cNvCxnSpPr>
            <a:cxnSpLocks/>
          </p:cNvCxnSpPr>
          <p:nvPr/>
        </p:nvCxnSpPr>
        <p:spPr>
          <a:xfrm>
            <a:off x="6563151" y="4408672"/>
            <a:ext cx="291523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3F0FA-DF75-C04C-BFA6-4F62B0B3C4E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63151" y="5572771"/>
            <a:ext cx="291523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F9943A-A309-6A42-8CBF-3CFC171E4B2E}"/>
              </a:ext>
            </a:extLst>
          </p:cNvPr>
          <p:cNvSpPr/>
          <p:nvPr/>
        </p:nvSpPr>
        <p:spPr>
          <a:xfrm>
            <a:off x="8946986" y="1236961"/>
            <a:ext cx="2107369" cy="51698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07589F-458F-864A-88D7-C8FE72F22754}"/>
              </a:ext>
            </a:extLst>
          </p:cNvPr>
          <p:cNvSpPr/>
          <p:nvPr/>
        </p:nvSpPr>
        <p:spPr>
          <a:xfrm>
            <a:off x="155223" y="914576"/>
            <a:ext cx="7784123" cy="56737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62900-EF85-4041-BF32-074069322C8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444325" y="2071030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CE6EDF-05DF-4A4A-AE8F-648E64EBA66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444325" y="3220104"/>
            <a:ext cx="2937099" cy="235266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3CE99-40E8-2D42-9951-6CDDF8AC719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66191" y="3220106"/>
            <a:ext cx="2893367" cy="24343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AD2E6-B771-2B47-A10E-510BABA0FC6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44325" y="4408672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8543FEE-C1B8-1249-B70F-0D0142B45E11}"/>
              </a:ext>
            </a:extLst>
          </p:cNvPr>
          <p:cNvSpPr/>
          <p:nvPr/>
        </p:nvSpPr>
        <p:spPr>
          <a:xfrm>
            <a:off x="9522116" y="1496496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73E3D3-6972-4245-8547-08B323374705}"/>
              </a:ext>
            </a:extLst>
          </p:cNvPr>
          <p:cNvSpPr/>
          <p:nvPr/>
        </p:nvSpPr>
        <p:spPr>
          <a:xfrm>
            <a:off x="9522116" y="2666984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5F3C2F-3721-C543-BAE6-7AFE94C840B1}"/>
              </a:ext>
            </a:extLst>
          </p:cNvPr>
          <p:cNvSpPr/>
          <p:nvPr/>
        </p:nvSpPr>
        <p:spPr>
          <a:xfrm>
            <a:off x="9522116" y="3845170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7E1EE5-ED6E-5247-ABF2-511F10B3F030}"/>
              </a:ext>
            </a:extLst>
          </p:cNvPr>
          <p:cNvSpPr/>
          <p:nvPr/>
        </p:nvSpPr>
        <p:spPr>
          <a:xfrm>
            <a:off x="9511228" y="5029558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4E147-0C02-264D-9688-C8307923B944}"/>
              </a:ext>
            </a:extLst>
          </p:cNvPr>
          <p:cNvSpPr txBox="1"/>
          <p:nvPr/>
        </p:nvSpPr>
        <p:spPr>
          <a:xfrm>
            <a:off x="1821077" y="-55031"/>
            <a:ext cx="418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Free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274B7-58AB-914E-8B2B-762FD06EAF10}"/>
              </a:ext>
            </a:extLst>
          </p:cNvPr>
          <p:cNvSpPr txBox="1"/>
          <p:nvPr/>
        </p:nvSpPr>
        <p:spPr>
          <a:xfrm>
            <a:off x="6021870" y="-16115"/>
            <a:ext cx="443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9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Trent S</dc:creator>
  <cp:lastModifiedBy>Johnson, Trent S</cp:lastModifiedBy>
  <cp:revision>13</cp:revision>
  <dcterms:created xsi:type="dcterms:W3CDTF">2021-06-29T18:31:43Z</dcterms:created>
  <dcterms:modified xsi:type="dcterms:W3CDTF">2021-07-01T20:46:28Z</dcterms:modified>
</cp:coreProperties>
</file>