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99" d="100"/>
          <a:sy n="99" d="100"/>
        </p:scale>
        <p:origin x="91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1EF06920-B544-4594-9CF0-B7E4DED45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u="sng">
                <a:solidFill>
                  <a:schemeClr val="tx2"/>
                </a:solidFill>
              </a:rPr>
              <a:t>Maine vs National Medicare Payments</a:t>
            </a:r>
          </a:p>
        </p:txBody>
      </p:sp>
      <p:pic>
        <p:nvPicPr>
          <p:cNvPr id="6" name="Graphic 5" descr="Stethoscope">
            <a:extLst>
              <a:ext uri="{FF2B5EF4-FFF2-40B4-BE49-F238E27FC236}">
                <a16:creationId xmlns:a16="http://schemas.microsoft.com/office/drawing/2014/main" id="{C8A54A19-4314-57CC-4225-DE0B7C34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tory 14">
            <a:extLst>
              <a:ext uri="{FF2B5EF4-FFF2-40B4-BE49-F238E27FC236}">
                <a16:creationId xmlns:a16="http://schemas.microsoft.com/office/drawing/2014/main" id="{9F72B9E7-6EA8-4349-B935-DEABCC11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477C971E-02B5-498D-8AEF-C35C27C9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D137D0B5-339A-4D0F-907E-5303B6D1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Maine vs National Medicare Payments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Trenton Self</cp:lastModifiedBy>
  <cp:revision>2</cp:revision>
  <dcterms:created xsi:type="dcterms:W3CDTF">2024-08-06T19:23:51Z</dcterms:created>
  <dcterms:modified xsi:type="dcterms:W3CDTF">2024-08-19T13:42:51Z</dcterms:modified>
</cp:coreProperties>
</file>