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81" r:id="rId5"/>
    <p:sldId id="284" r:id="rId6"/>
    <p:sldId id="295" r:id="rId7"/>
    <p:sldId id="296" r:id="rId8"/>
    <p:sldId id="297" r:id="rId9"/>
    <p:sldId id="298" r:id="rId10"/>
    <p:sldId id="282" r:id="rId11"/>
    <p:sldId id="299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/>
    <p:restoredTop sz="95928" autoAdjust="0"/>
  </p:normalViewPr>
  <p:slideViewPr>
    <p:cSldViewPr snapToGrid="0" snapToObjects="1">
      <p:cViewPr varScale="1">
        <p:scale>
          <a:sx n="121" d="100"/>
          <a:sy n="121" d="100"/>
        </p:scale>
        <p:origin x="192" y="3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urchofjesuschrist.org/?lang=eng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le.com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ngren.net/" TargetMode="External"/><Relationship Id="rId2" Type="http://schemas.openxmlformats.org/officeDocument/2006/relationships/hyperlink" Target="https://provo.craigslist.org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Usability Principles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Trent Nelson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51"/>
    </mc:Choice>
    <mc:Fallback>
      <p:transition spd="slow" advTm="123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web usability requires user research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BF0A-FE4E-EA46-BB1C-3F1EB21B60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023360"/>
            <a:ext cx="3932238" cy="588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 your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 their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Research how your site is most being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Cater to the needs of the user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2A48-DD7A-FF45-B888-9018E85A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016508"/>
            <a:ext cx="6766560" cy="768096"/>
          </a:xfrm>
        </p:spPr>
        <p:txBody>
          <a:bodyPr/>
          <a:lstStyle/>
          <a:p>
            <a:r>
              <a:rPr lang="en-US" dirty="0"/>
              <a:t>Summary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160E-A6AC-5141-87D4-7B24A0B4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Usability is one of the most important factors of developing a good website, it includes a user centric design and meeting the users needs through good design and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5 principles of web usability: availability, clarity, recognition, credibility and relevance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Designing for web usability involves identifying your audience and researching the users goals and how your site is being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9B00A-22A1-5A49-A2AF-3B3ECF6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FA137-A86E-854C-8C24-8407743660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Web Usability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166118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Trent Nelson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42947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Web 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web usability?​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principles of web usability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Examples of web usability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design for website usability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39"/>
    </mc:Choice>
    <mc:Fallback>
      <p:transition spd="slow" advTm="2223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295549"/>
            <a:ext cx="6766560" cy="768096"/>
          </a:xfrm>
        </p:spPr>
        <p:txBody>
          <a:bodyPr/>
          <a:lstStyle/>
          <a:p>
            <a:r>
              <a:rPr lang="en-US" dirty="0"/>
              <a:t>What is web usability?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clear and easy it is for the user to use your website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Web Usability is one of the most important factors in effective web design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two goals of website usability is Clarity and Utility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 feature of websites and a way of designing that focuses on the users needs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 user centric design ensures that the site is easy to use for the users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Usability Principles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401"/>
    </mc:Choice>
    <mc:Fallback>
      <p:transition spd="slow" advTm="874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505233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Principles of web usability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79"/>
    </mc:Choice>
    <mc:Fallback>
      <p:transition spd="slow" advTm="105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Availability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Usability Principles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E775-DF69-0343-9719-412749A4C1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How easy it is to access your website</a:t>
            </a:r>
          </a:p>
          <a:p>
            <a:pPr>
              <a:lnSpc>
                <a:spcPct val="200000"/>
              </a:lnSpc>
            </a:pPr>
            <a:r>
              <a:rPr lang="en-US" dirty="0"/>
              <a:t>Can be affected by the browser</a:t>
            </a:r>
          </a:p>
          <a:p>
            <a:pPr>
              <a:lnSpc>
                <a:spcPct val="200000"/>
              </a:lnSpc>
            </a:pPr>
            <a:r>
              <a:rPr lang="en-US" dirty="0"/>
              <a:t>Includes compatibility with different devices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39"/>
    </mc:Choice>
    <mc:Fallback>
      <p:transition spd="slow" advTm="3793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2FC1-EC7E-FE41-9DC6-1C2EC8F2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C918-0FAD-B441-A48E-E5713F691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clear it is for the user to accomplish their goal.</a:t>
            </a:r>
          </a:p>
          <a:p>
            <a:r>
              <a:rPr lang="en-US" dirty="0"/>
              <a:t>Users come to your site with a specific goal in mind, make accomplishing that goal as clear and simple as possible</a:t>
            </a:r>
          </a:p>
          <a:p>
            <a:r>
              <a:rPr lang="en-US" dirty="0">
                <a:hlinkClick r:id="rId2"/>
              </a:rPr>
              <a:t>Example (Church Website)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4FF12-F2E2-C64C-8875-975793BD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Usability Principles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028DC-8552-6A40-AA68-74EC6EF3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94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516"/>
    </mc:Choice>
    <mc:Fallback>
      <p:transition spd="slow" advTm="3751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A724-994E-174F-B544-754E184E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D766-CE89-4F4F-98E4-1F6DC3B598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Design and functionality that is </a:t>
            </a:r>
            <a:r>
              <a:rPr lang="en-US" i="1" dirty="0"/>
              <a:t>familiar </a:t>
            </a:r>
            <a:r>
              <a:rPr lang="en-US" dirty="0"/>
              <a:t> to the user</a:t>
            </a:r>
          </a:p>
          <a:p>
            <a:r>
              <a:rPr lang="en-US" dirty="0">
                <a:hlinkClick r:id="rId2"/>
              </a:rPr>
              <a:t>Example: Returning to the Home page (Apple example)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8DDD9-8145-5F42-9C1E-83566A65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Usability Principles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1AEEA-B016-A94B-B46C-A6AC2696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6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390"/>
    </mc:Choice>
    <mc:Fallback>
      <p:transition spd="slow" advTm="713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CCD2-BEB6-8546-A7BD-D9A40B41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0D48-EDAC-E241-90C6-BDB192F83F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Effective web design needs to establish trust with the user</a:t>
            </a:r>
          </a:p>
          <a:p>
            <a:r>
              <a:rPr lang="en-US" dirty="0">
                <a:hlinkClick r:id="rId2"/>
              </a:rPr>
              <a:t>Bad example 1</a:t>
            </a:r>
            <a:endParaRPr lang="en-US" dirty="0"/>
          </a:p>
          <a:p>
            <a:r>
              <a:rPr lang="en-US" dirty="0">
                <a:hlinkClick r:id="rId3"/>
              </a:rPr>
              <a:t>Bad example 2</a:t>
            </a:r>
            <a:endParaRPr lang="en-US" dirty="0"/>
          </a:p>
          <a:p>
            <a:r>
              <a:rPr lang="en-US" dirty="0"/>
              <a:t>Establish credibility through good design and transparency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47B34-B607-994C-A0AC-B03824CF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Usability Principles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203B8-082C-D94A-AA92-64846819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6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083"/>
    </mc:Choice>
    <mc:Fallback>
      <p:transition spd="slow" advTm="3108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1D95-176F-754B-B723-84C09D8F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F992-4B59-CB45-83D8-485C7B4CD4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your site relevant to the users needs and goals?</a:t>
            </a:r>
          </a:p>
          <a:p>
            <a:r>
              <a:rPr lang="en-US" dirty="0"/>
              <a:t>Identifying your audience, their goals, and meeting those goals with clarity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5E11F-AAD9-BF40-9095-BB129FA9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Usability Principles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0AB91-5E5A-024E-ACC1-648B202A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0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369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Sabon Next LT</vt:lpstr>
      <vt:lpstr>Office Theme</vt:lpstr>
      <vt:lpstr>Web Usability Principles </vt:lpstr>
      <vt:lpstr>Web usability</vt:lpstr>
      <vt:lpstr>What is web usability?</vt:lpstr>
      <vt:lpstr>Principles of web usability</vt:lpstr>
      <vt:lpstr>Availability</vt:lpstr>
      <vt:lpstr>Clarity</vt:lpstr>
      <vt:lpstr>Recognition</vt:lpstr>
      <vt:lpstr>Credibility</vt:lpstr>
      <vt:lpstr>Relevance</vt:lpstr>
      <vt:lpstr>Designing for web usability requires user research</vt:lpstr>
      <vt:lpstr>Summary overview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Trent Nelson</dc:creator>
  <cp:lastModifiedBy/>
  <cp:revision>1</cp:revision>
  <dcterms:created xsi:type="dcterms:W3CDTF">2023-03-06T17:08:19Z</dcterms:created>
  <dcterms:modified xsi:type="dcterms:W3CDTF">2023-03-07T18:16:16Z</dcterms:modified>
</cp:coreProperties>
</file>