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CCD2"/>
          </a:solidFill>
        </a:fill>
      </a:tcStyle>
    </a:wholeTbl>
    <a:band2H>
      <a:tcTxStyle b="def" i="def"/>
      <a:tcStyle>
        <a:tcBdr/>
        <a:fill>
          <a:solidFill>
            <a:srgbClr val="EAE7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2DD"/>
          </a:solidFill>
        </a:fill>
      </a:tcStyle>
    </a:wholeTbl>
    <a:band2H>
      <a:tcTxStyle b="def" i="def"/>
      <a:tcStyle>
        <a:tcBdr/>
        <a:fill>
          <a:solidFill>
            <a:srgbClr val="EAEA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DFCA"/>
          </a:solidFill>
        </a:fill>
      </a:tcStyle>
    </a:wholeTbl>
    <a:band2H>
      <a:tcTxStyle b="def" i="def"/>
      <a:tcStyle>
        <a:tcBdr/>
        <a:fill>
          <a:solidFill>
            <a:srgbClr val="F0F0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Calibri"/>
      </a:defRPr>
    </a:lvl1pPr>
    <a:lvl2pPr indent="228600" defTabSz="457200" latinLnBrk="0">
      <a:spcBef>
        <a:spcPts val="400"/>
      </a:spcBef>
      <a:defRPr sz="1200">
        <a:latin typeface="+mn-lt"/>
        <a:ea typeface="+mn-ea"/>
        <a:cs typeface="+mn-cs"/>
        <a:sym typeface="Calibri"/>
      </a:defRPr>
    </a:lvl2pPr>
    <a:lvl3pPr indent="457200" defTabSz="457200" latinLnBrk="0">
      <a:spcBef>
        <a:spcPts val="400"/>
      </a:spcBef>
      <a:defRPr sz="1200">
        <a:latin typeface="+mn-lt"/>
        <a:ea typeface="+mn-ea"/>
        <a:cs typeface="+mn-cs"/>
        <a:sym typeface="Calibri"/>
      </a:defRPr>
    </a:lvl3pPr>
    <a:lvl4pPr indent="685800" defTabSz="457200" latinLnBrk="0">
      <a:spcBef>
        <a:spcPts val="400"/>
      </a:spcBef>
      <a:defRPr sz="1200">
        <a:latin typeface="+mn-lt"/>
        <a:ea typeface="+mn-ea"/>
        <a:cs typeface="+mn-cs"/>
        <a:sym typeface="Calibri"/>
      </a:defRPr>
    </a:lvl4pPr>
    <a:lvl5pPr indent="914400" defTabSz="457200" latinLnBrk="0">
      <a:spcBef>
        <a:spcPts val="400"/>
      </a:spcBef>
      <a:defRPr sz="1200">
        <a:latin typeface="+mn-lt"/>
        <a:ea typeface="+mn-ea"/>
        <a:cs typeface="+mn-cs"/>
        <a:sym typeface="Calibri"/>
      </a:defRPr>
    </a:lvl5pPr>
    <a:lvl6pPr indent="1143000" defTabSz="457200" latinLnBrk="0">
      <a:spcBef>
        <a:spcPts val="400"/>
      </a:spcBef>
      <a:defRPr sz="1200">
        <a:latin typeface="+mn-lt"/>
        <a:ea typeface="+mn-ea"/>
        <a:cs typeface="+mn-cs"/>
        <a:sym typeface="Calibri"/>
      </a:defRPr>
    </a:lvl6pPr>
    <a:lvl7pPr indent="1371600" defTabSz="457200" latinLnBrk="0">
      <a:spcBef>
        <a:spcPts val="400"/>
      </a:spcBef>
      <a:defRPr sz="1200">
        <a:latin typeface="+mn-lt"/>
        <a:ea typeface="+mn-ea"/>
        <a:cs typeface="+mn-cs"/>
        <a:sym typeface="Calibri"/>
      </a:defRPr>
    </a:lvl7pPr>
    <a:lvl8pPr indent="1600200" defTabSz="457200" latinLnBrk="0">
      <a:spcBef>
        <a:spcPts val="400"/>
      </a:spcBef>
      <a:defRPr sz="1200">
        <a:latin typeface="+mn-lt"/>
        <a:ea typeface="+mn-ea"/>
        <a:cs typeface="+mn-cs"/>
        <a:sym typeface="Calibri"/>
      </a:defRPr>
    </a:lvl8pPr>
    <a:lvl9pPr indent="1828800" defTabSz="457200" latinLnBrk="0">
      <a:spcBef>
        <a:spcPts val="400"/>
      </a:spcBef>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Rectangle 3"/>
          <p:cNvSpPr/>
          <p:nvPr/>
        </p:nvSpPr>
        <p:spPr>
          <a:xfrm>
            <a:off x="1328737" y="1295400"/>
            <a:ext cx="6486526" cy="3152775"/>
          </a:xfrm>
          <a:prstGeom prst="rect">
            <a:avLst/>
          </a:prstGeom>
          <a:ln w="3175">
            <a:solidFill>
              <a:srgbClr val="FFFFFF"/>
            </a:solidFill>
          </a:ln>
          <a:effectLst>
            <a:outerShdw sx="100000" sy="100000" kx="0" ky="0" algn="b" rotWithShape="0" blurRad="63500" dist="0" dir="0">
              <a:srgbClr val="000000">
                <a:alpha val="50000"/>
              </a:srgbClr>
            </a:outerShdw>
          </a:effectLst>
        </p:spPr>
        <p:txBody>
          <a:bodyPr lIns="45719" rIns="45719"/>
          <a:lstStyle/>
          <a:p>
            <a:pPr defTabSz="914400">
              <a:spcBef>
                <a:spcPts val="2000"/>
              </a:spcBef>
              <a:defRPr sz="3200">
                <a:solidFill>
                  <a:srgbClr val="595959"/>
                </a:solidFill>
              </a:defRPr>
            </a:pPr>
          </a:p>
        </p:txBody>
      </p:sp>
      <p:sp>
        <p:nvSpPr>
          <p:cNvPr id="12" name="Title Text"/>
          <p:cNvSpPr txBox="1"/>
          <p:nvPr>
            <p:ph type="title"/>
          </p:nvPr>
        </p:nvSpPr>
        <p:spPr>
          <a:xfrm>
            <a:off x="1322920" y="1523999"/>
            <a:ext cx="6498160" cy="1724868"/>
          </a:xfrm>
          <a:prstGeom prst="rect">
            <a:avLst/>
          </a:prstGeom>
        </p:spPr>
        <p:txBody>
          <a:bodyPr/>
          <a:lstStyle/>
          <a:p>
            <a:pPr/>
            <a:r>
              <a:t>Title Text</a:t>
            </a:r>
          </a:p>
        </p:txBody>
      </p:sp>
      <p:sp>
        <p:nvSpPr>
          <p:cNvPr id="13" name="Body Level One…"/>
          <p:cNvSpPr txBox="1"/>
          <p:nvPr>
            <p:ph type="body" sz="quarter" idx="1"/>
          </p:nvPr>
        </p:nvSpPr>
        <p:spPr>
          <a:xfrm>
            <a:off x="1322920" y="3299011"/>
            <a:ext cx="6498161" cy="916642"/>
          </a:xfrm>
          <a:prstGeom prst="rect">
            <a:avLst/>
          </a:prstGeom>
        </p:spPr>
        <p:txBody>
          <a:bodyPr/>
          <a:lstStyle>
            <a:lvl1pPr marL="0" indent="0" algn="ctr">
              <a:spcBef>
                <a:spcPts val="300"/>
              </a:spcBef>
              <a:buClrTx/>
              <a:buSzTx/>
              <a:buNone/>
              <a:defRPr sz="1800">
                <a:solidFill>
                  <a:srgbClr val="888888"/>
                </a:solidFill>
              </a:defRPr>
            </a:lvl1pPr>
            <a:lvl2pPr marL="0" indent="457200" algn="ctr">
              <a:spcBef>
                <a:spcPts val="300"/>
              </a:spcBef>
              <a:buClrTx/>
              <a:buSzTx/>
              <a:buNone/>
              <a:defRPr sz="1800">
                <a:solidFill>
                  <a:srgbClr val="888888"/>
                </a:solidFill>
              </a:defRPr>
            </a:lvl2pPr>
            <a:lvl3pPr marL="0" indent="914400" algn="ctr">
              <a:spcBef>
                <a:spcPts val="300"/>
              </a:spcBef>
              <a:buClrTx/>
              <a:buSzTx/>
              <a:buNone/>
              <a:defRPr sz="1800">
                <a:solidFill>
                  <a:srgbClr val="888888"/>
                </a:solidFill>
              </a:defRPr>
            </a:lvl3pPr>
            <a:lvl4pPr marL="0" indent="1371600" algn="ctr">
              <a:spcBef>
                <a:spcPts val="300"/>
              </a:spcBef>
              <a:buClrTx/>
              <a:buSzTx/>
              <a:buNone/>
              <a:defRPr sz="1800">
                <a:solidFill>
                  <a:srgbClr val="888888"/>
                </a:solidFill>
              </a:defRPr>
            </a:lvl4pPr>
            <a:lvl5pPr marL="0" indent="1828800" algn="ctr">
              <a:spcBef>
                <a:spcPts val="300"/>
              </a:spcBef>
              <a:buClrTx/>
              <a:buSz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3" name="Title Text"/>
          <p:cNvSpPr txBox="1"/>
          <p:nvPr>
            <p:ph type="title"/>
          </p:nvPr>
        </p:nvSpPr>
        <p:spPr>
          <a:xfrm>
            <a:off x="533398" y="611872"/>
            <a:ext cx="4079546" cy="1162051"/>
          </a:xfrm>
          <a:prstGeom prst="rect">
            <a:avLst/>
          </a:prstGeom>
        </p:spPr>
        <p:txBody>
          <a:bodyPr/>
          <a:lstStyle>
            <a:lvl1pPr>
              <a:defRPr sz="3600"/>
            </a:lvl1pPr>
          </a:lstStyle>
          <a:p>
            <a:pPr/>
            <a:r>
              <a:t>Title Text</a:t>
            </a:r>
          </a:p>
        </p:txBody>
      </p:sp>
      <p:sp>
        <p:nvSpPr>
          <p:cNvPr id="94" name="Body Level One…"/>
          <p:cNvSpPr txBox="1"/>
          <p:nvPr>
            <p:ph type="body" sz="half" idx="1"/>
          </p:nvPr>
        </p:nvSpPr>
        <p:spPr>
          <a:xfrm>
            <a:off x="533398" y="1787855"/>
            <a:ext cx="4079546" cy="3720153"/>
          </a:xfrm>
          <a:prstGeom prst="rect">
            <a:avLst/>
          </a:prstGeom>
        </p:spPr>
        <p:txBody>
          <a:bodyPr/>
          <a:lstStyle>
            <a:lvl1pPr marL="0" indent="0" algn="ctr">
              <a:spcBef>
                <a:spcPts val="600"/>
              </a:spcBef>
              <a:buClrTx/>
              <a:buSzTx/>
              <a:buNone/>
              <a:defRPr sz="1800"/>
            </a:lvl1pPr>
            <a:lvl2pPr marL="0" indent="457200" algn="ctr">
              <a:spcBef>
                <a:spcPts val="600"/>
              </a:spcBef>
              <a:buClrTx/>
              <a:buSzTx/>
              <a:buNone/>
              <a:defRPr sz="1800"/>
            </a:lvl2pPr>
            <a:lvl3pPr marL="0" indent="914400" algn="ctr">
              <a:spcBef>
                <a:spcPts val="600"/>
              </a:spcBef>
              <a:buClrTx/>
              <a:buSzTx/>
              <a:buNone/>
              <a:defRPr sz="1800"/>
            </a:lvl3pPr>
            <a:lvl4pPr marL="0" indent="1371600" algn="ctr">
              <a:spcBef>
                <a:spcPts val="600"/>
              </a:spcBef>
              <a:buClrTx/>
              <a:buSzTx/>
              <a:buNone/>
              <a:defRPr sz="1800"/>
            </a:lvl4pPr>
            <a:lvl5pPr marL="0" indent="1828800" algn="ctr">
              <a:spcBef>
                <a:spcPts val="600"/>
              </a:spcBef>
              <a:buClrTx/>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95" name="Picture Placeholder 2"/>
          <p:cNvSpPr/>
          <p:nvPr>
            <p:ph type="pic" sz="half" idx="13"/>
          </p:nvPr>
        </p:nvSpPr>
        <p:spPr>
          <a:xfrm>
            <a:off x="5090617" y="359391"/>
            <a:ext cx="3657601" cy="5318078"/>
          </a:xfrm>
          <a:prstGeom prst="rect">
            <a:avLst/>
          </a:prstGeom>
          <a:ln w="3175">
            <a:solidFill>
              <a:srgbClr val="FFFFFF"/>
            </a:solidFill>
            <a:round/>
          </a:ln>
          <a:effectLst>
            <a:outerShdw sx="100000" sy="100000" kx="0" ky="0" algn="b" rotWithShape="0" blurRad="63500" dist="0" dir="0">
              <a:srgbClr val="000000">
                <a:alpha val="50000"/>
              </a:srgbClr>
            </a:outerShdw>
          </a:effectLst>
        </p:spPr>
        <p:txBody>
          <a:bodyPr lIns="91439" rIns="91439">
            <a:noAutofit/>
          </a:bodyPr>
          <a:lstStyle/>
          <a:p>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03" name="Title Text"/>
          <p:cNvSpPr txBox="1"/>
          <p:nvPr>
            <p:ph type="title"/>
          </p:nvPr>
        </p:nvSpPr>
        <p:spPr>
          <a:prstGeom prst="rect">
            <a:avLst/>
          </a:prstGeom>
        </p:spPr>
        <p:txBody>
          <a:bodyPr/>
          <a:lstStyle/>
          <a:p>
            <a:pPr/>
            <a:r>
              <a:t>Title Text</a:t>
            </a:r>
          </a:p>
        </p:txBody>
      </p:sp>
      <p:sp>
        <p:nvSpPr>
          <p:cNvPr id="10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12" name="Title Text"/>
          <p:cNvSpPr txBox="1"/>
          <p:nvPr>
            <p:ph type="title"/>
          </p:nvPr>
        </p:nvSpPr>
        <p:spPr>
          <a:xfrm>
            <a:off x="7369792" y="368300"/>
            <a:ext cx="1524001" cy="5575301"/>
          </a:xfrm>
          <a:prstGeom prst="rect">
            <a:avLst/>
          </a:prstGeom>
        </p:spPr>
        <p:txBody>
          <a:bodyPr/>
          <a:lstStyle/>
          <a:p>
            <a:pPr/>
            <a:r>
              <a:t>Title Text</a:t>
            </a:r>
          </a:p>
        </p:txBody>
      </p:sp>
      <p:sp>
        <p:nvSpPr>
          <p:cNvPr id="113" name="Body Level One…"/>
          <p:cNvSpPr txBox="1"/>
          <p:nvPr>
            <p:ph type="body" idx="1"/>
          </p:nvPr>
        </p:nvSpPr>
        <p:spPr>
          <a:xfrm>
            <a:off x="549273" y="368300"/>
            <a:ext cx="6689727" cy="5575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121" name="Title Text"/>
          <p:cNvSpPr txBox="1"/>
          <p:nvPr>
            <p:ph type="title"/>
          </p:nvPr>
        </p:nvSpPr>
        <p:spPr>
          <a:prstGeom prst="rect">
            <a:avLst/>
          </a:prstGeom>
        </p:spPr>
        <p:txBody>
          <a:bodyPr/>
          <a:lstStyle/>
          <a:p>
            <a:pPr/>
            <a:r>
              <a:t>Title Text</a:t>
            </a:r>
          </a:p>
        </p:txBody>
      </p:sp>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with Picture">
    <p:spTree>
      <p:nvGrpSpPr>
        <p:cNvPr id="1" name=""/>
        <p:cNvGrpSpPr/>
        <p:nvPr/>
      </p:nvGrpSpPr>
      <p:grpSpPr>
        <a:xfrm>
          <a:off x="0" y="0"/>
          <a:ext cx="0" cy="0"/>
          <a:chOff x="0" y="0"/>
          <a:chExt cx="0" cy="0"/>
        </a:xfrm>
      </p:grpSpPr>
      <p:sp>
        <p:nvSpPr>
          <p:cNvPr id="30" name="Title Text"/>
          <p:cNvSpPr txBox="1"/>
          <p:nvPr>
            <p:ph type="title"/>
          </p:nvPr>
        </p:nvSpPr>
        <p:spPr>
          <a:xfrm>
            <a:off x="363538" y="3352801"/>
            <a:ext cx="8416926" cy="1470026"/>
          </a:xfrm>
          <a:prstGeom prst="rect">
            <a:avLst/>
          </a:prstGeom>
        </p:spPr>
        <p:txBody>
          <a:bodyPr/>
          <a:lstStyle/>
          <a:p>
            <a:pPr/>
            <a:r>
              <a:t>Title Text</a:t>
            </a:r>
          </a:p>
        </p:txBody>
      </p:sp>
      <p:sp>
        <p:nvSpPr>
          <p:cNvPr id="31" name="Body Level One…"/>
          <p:cNvSpPr txBox="1"/>
          <p:nvPr>
            <p:ph type="body" sz="quarter" idx="1"/>
          </p:nvPr>
        </p:nvSpPr>
        <p:spPr>
          <a:xfrm>
            <a:off x="363538" y="4771028"/>
            <a:ext cx="8416926" cy="972672"/>
          </a:xfrm>
          <a:prstGeom prst="rect">
            <a:avLst/>
          </a:prstGeom>
        </p:spPr>
        <p:txBody>
          <a:bodyPr/>
          <a:lstStyle>
            <a:lvl1pPr marL="0" indent="0" algn="ctr">
              <a:spcBef>
                <a:spcPts val="300"/>
              </a:spcBef>
              <a:buClrTx/>
              <a:buSzTx/>
              <a:buNone/>
              <a:defRPr sz="1800">
                <a:solidFill>
                  <a:srgbClr val="888888"/>
                </a:solidFill>
              </a:defRPr>
            </a:lvl1pPr>
            <a:lvl2pPr marL="0" indent="457200" algn="ctr">
              <a:spcBef>
                <a:spcPts val="300"/>
              </a:spcBef>
              <a:buClrTx/>
              <a:buSzTx/>
              <a:buNone/>
              <a:defRPr sz="1800">
                <a:solidFill>
                  <a:srgbClr val="888888"/>
                </a:solidFill>
              </a:defRPr>
            </a:lvl2pPr>
            <a:lvl3pPr marL="0" indent="914400" algn="ctr">
              <a:spcBef>
                <a:spcPts val="300"/>
              </a:spcBef>
              <a:buClrTx/>
              <a:buSzTx/>
              <a:buNone/>
              <a:defRPr sz="1800">
                <a:solidFill>
                  <a:srgbClr val="888888"/>
                </a:solidFill>
              </a:defRPr>
            </a:lvl3pPr>
            <a:lvl4pPr marL="0" indent="1371600" algn="ctr">
              <a:spcBef>
                <a:spcPts val="300"/>
              </a:spcBef>
              <a:buClrTx/>
              <a:buSzTx/>
              <a:buNone/>
              <a:defRPr sz="1800">
                <a:solidFill>
                  <a:srgbClr val="888888"/>
                </a:solidFill>
              </a:defRPr>
            </a:lvl4pPr>
            <a:lvl5pPr marL="0" indent="1828800" algn="ctr">
              <a:spcBef>
                <a:spcPts val="300"/>
              </a:spcBef>
              <a:buClrTx/>
              <a:buSz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Picture Placeholder 2"/>
          <p:cNvSpPr/>
          <p:nvPr>
            <p:ph type="pic" sz="half" idx="13"/>
          </p:nvPr>
        </p:nvSpPr>
        <p:spPr>
          <a:xfrm>
            <a:off x="370979" y="363538"/>
            <a:ext cx="8402041" cy="2836862"/>
          </a:xfrm>
          <a:prstGeom prst="rect">
            <a:avLst/>
          </a:prstGeom>
          <a:ln w="3175">
            <a:solidFill>
              <a:srgbClr val="FFFFFF"/>
            </a:solidFill>
            <a:round/>
          </a:ln>
          <a:effectLst>
            <a:outerShdw sx="100000" sy="100000" kx="0" ky="0" algn="b" rotWithShape="0" blurRad="63500" dist="0" dir="0">
              <a:srgbClr val="000000">
                <a:alpha val="50000"/>
              </a:srgbClr>
            </a:outerShdw>
          </a:effectLst>
        </p:spPr>
        <p:txBody>
          <a:bodyPr lIns="91439" rIns="91439">
            <a:noAutofit/>
          </a:bodyPr>
          <a:lstStyle/>
          <a:p>
            <a:pP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40" name="Title Text"/>
          <p:cNvSpPr txBox="1"/>
          <p:nvPr>
            <p:ph type="title"/>
          </p:nvPr>
        </p:nvSpPr>
        <p:spPr>
          <a:xfrm>
            <a:off x="549275" y="2403144"/>
            <a:ext cx="8056564" cy="1362076"/>
          </a:xfrm>
          <a:prstGeom prst="rect">
            <a:avLst/>
          </a:prstGeom>
        </p:spPr>
        <p:txBody>
          <a:bodyPr/>
          <a:lstStyle/>
          <a:p>
            <a:pPr/>
            <a:r>
              <a:t>Title Text</a:t>
            </a:r>
          </a:p>
        </p:txBody>
      </p:sp>
      <p:sp>
        <p:nvSpPr>
          <p:cNvPr id="41" name="Body Level One…"/>
          <p:cNvSpPr txBox="1"/>
          <p:nvPr>
            <p:ph type="body" sz="quarter" idx="1"/>
          </p:nvPr>
        </p:nvSpPr>
        <p:spPr>
          <a:xfrm>
            <a:off x="549275" y="3736004"/>
            <a:ext cx="8056564" cy="1500188"/>
          </a:xfrm>
          <a:prstGeom prst="rect">
            <a:avLst/>
          </a:prstGeom>
        </p:spPr>
        <p:txBody>
          <a:bodyPr/>
          <a:lstStyle>
            <a:lvl1pPr marL="0" indent="0" algn="ctr">
              <a:spcBef>
                <a:spcPts val="300"/>
              </a:spcBef>
              <a:buClrTx/>
              <a:buSzTx/>
              <a:buNone/>
              <a:defRPr sz="1800">
                <a:solidFill>
                  <a:srgbClr val="888888"/>
                </a:solidFill>
              </a:defRPr>
            </a:lvl1pPr>
            <a:lvl2pPr marL="0" indent="457200" algn="ctr">
              <a:spcBef>
                <a:spcPts val="300"/>
              </a:spcBef>
              <a:buClrTx/>
              <a:buSzTx/>
              <a:buNone/>
              <a:defRPr sz="1800">
                <a:solidFill>
                  <a:srgbClr val="888888"/>
                </a:solidFill>
              </a:defRPr>
            </a:lvl2pPr>
            <a:lvl3pPr marL="0" indent="914400" algn="ctr">
              <a:spcBef>
                <a:spcPts val="300"/>
              </a:spcBef>
              <a:buClrTx/>
              <a:buSzTx/>
              <a:buNone/>
              <a:defRPr sz="1800">
                <a:solidFill>
                  <a:srgbClr val="888888"/>
                </a:solidFill>
              </a:defRPr>
            </a:lvl3pPr>
            <a:lvl4pPr marL="0" indent="1371600" algn="ctr">
              <a:spcBef>
                <a:spcPts val="300"/>
              </a:spcBef>
              <a:buClrTx/>
              <a:buSzTx/>
              <a:buNone/>
              <a:defRPr sz="1800">
                <a:solidFill>
                  <a:srgbClr val="888888"/>
                </a:solidFill>
              </a:defRPr>
            </a:lvl4pPr>
            <a:lvl5pPr marL="0" indent="1828800" algn="ctr">
              <a:spcBef>
                <a:spcPts val="300"/>
              </a:spcBef>
              <a:buClrTx/>
              <a:buSz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9" name="Title Text"/>
          <p:cNvSpPr txBox="1"/>
          <p:nvPr>
            <p:ph type="title"/>
          </p:nvPr>
        </p:nvSpPr>
        <p:spPr>
          <a:xfrm>
            <a:off x="549275" y="107576"/>
            <a:ext cx="8042276" cy="1336956"/>
          </a:xfrm>
          <a:prstGeom prst="rect">
            <a:avLst/>
          </a:prstGeom>
        </p:spPr>
        <p:txBody>
          <a:bodyPr/>
          <a:lstStyle/>
          <a:p>
            <a:pPr/>
            <a:r>
              <a:t>Title Text</a:t>
            </a:r>
          </a:p>
        </p:txBody>
      </p:sp>
      <p:sp>
        <p:nvSpPr>
          <p:cNvPr id="50" name="Body Level One…"/>
          <p:cNvSpPr txBox="1"/>
          <p:nvPr>
            <p:ph type="body" sz="half" idx="1"/>
          </p:nvPr>
        </p:nvSpPr>
        <p:spPr>
          <a:xfrm>
            <a:off x="549275" y="1600200"/>
            <a:ext cx="3840480" cy="4343401"/>
          </a:xfrm>
          <a:prstGeom prst="rect">
            <a:avLst/>
          </a:prstGeom>
        </p:spPr>
        <p:txBody>
          <a:bodyPr/>
          <a:lstStyle>
            <a:lvl1pPr>
              <a:spcBef>
                <a:spcPts val="1600"/>
              </a:spcBef>
              <a:defRPr sz="2000"/>
            </a:lvl1pPr>
            <a:lvl2pPr marL="723194" indent="-373944">
              <a:spcBef>
                <a:spcPts val="1600"/>
              </a:spcBef>
              <a:defRPr sz="2000"/>
            </a:lvl2pPr>
            <a:lvl3pPr marL="999772" indent="-313972">
              <a:spcBef>
                <a:spcPts val="1600"/>
              </a:spcBef>
              <a:defRPr sz="2000"/>
            </a:lvl3pPr>
            <a:lvl4pPr marL="1296458" indent="-328083">
              <a:spcBef>
                <a:spcPts val="1600"/>
              </a:spcBef>
              <a:defRPr sz="2000"/>
            </a:lvl4pPr>
            <a:lvl5pPr marL="1577622" indent="-313972">
              <a:spcBef>
                <a:spcPts val="1600"/>
              </a:spcBef>
              <a:defRPr sz="2000"/>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8" name="Title Text"/>
          <p:cNvSpPr txBox="1"/>
          <p:nvPr>
            <p:ph type="title"/>
          </p:nvPr>
        </p:nvSpPr>
        <p:spPr>
          <a:xfrm>
            <a:off x="549273" y="107576"/>
            <a:ext cx="8042277" cy="1336956"/>
          </a:xfrm>
          <a:prstGeom prst="rect">
            <a:avLst/>
          </a:prstGeom>
        </p:spPr>
        <p:txBody>
          <a:bodyPr/>
          <a:lstStyle/>
          <a:p>
            <a:pPr/>
            <a:r>
              <a:t>Title Text</a:t>
            </a:r>
          </a:p>
        </p:txBody>
      </p:sp>
      <p:sp>
        <p:nvSpPr>
          <p:cNvPr id="59" name="Body Level One…"/>
          <p:cNvSpPr txBox="1"/>
          <p:nvPr>
            <p:ph type="body" sz="quarter" idx="1"/>
          </p:nvPr>
        </p:nvSpPr>
        <p:spPr>
          <a:xfrm>
            <a:off x="549273" y="1453223"/>
            <a:ext cx="3840481" cy="750889"/>
          </a:xfrm>
          <a:prstGeom prst="rect">
            <a:avLst/>
          </a:prstGeom>
        </p:spPr>
        <p:txBody>
          <a:bodyPr anchor="b"/>
          <a:lstStyle>
            <a:lvl1pPr marL="0" indent="0" algn="ctr">
              <a:spcBef>
                <a:spcPts val="0"/>
              </a:spcBef>
              <a:buClrTx/>
              <a:buSzTx/>
              <a:buNone/>
              <a:defRPr>
                <a:solidFill>
                  <a:srgbClr val="B870B8"/>
                </a:solidFill>
              </a:defRPr>
            </a:lvl1pPr>
            <a:lvl2pPr marL="0" indent="457200" algn="ctr">
              <a:spcBef>
                <a:spcPts val="0"/>
              </a:spcBef>
              <a:buClrTx/>
              <a:buSzTx/>
              <a:buNone/>
              <a:defRPr>
                <a:solidFill>
                  <a:srgbClr val="B870B8"/>
                </a:solidFill>
              </a:defRPr>
            </a:lvl2pPr>
            <a:lvl3pPr marL="0" indent="914400" algn="ctr">
              <a:spcBef>
                <a:spcPts val="0"/>
              </a:spcBef>
              <a:buClrTx/>
              <a:buSzTx/>
              <a:buNone/>
              <a:defRPr>
                <a:solidFill>
                  <a:srgbClr val="B870B8"/>
                </a:solidFill>
              </a:defRPr>
            </a:lvl3pPr>
            <a:lvl4pPr marL="0" indent="1371600" algn="ctr">
              <a:spcBef>
                <a:spcPts val="0"/>
              </a:spcBef>
              <a:buClrTx/>
              <a:buSzTx/>
              <a:buNone/>
              <a:defRPr>
                <a:solidFill>
                  <a:srgbClr val="B870B8"/>
                </a:solidFill>
              </a:defRPr>
            </a:lvl4pPr>
            <a:lvl5pPr marL="0" indent="1828800" algn="ctr">
              <a:spcBef>
                <a:spcPts val="0"/>
              </a:spcBef>
              <a:buClrTx/>
              <a:buSzTx/>
              <a:buNone/>
              <a:defRPr>
                <a:solidFill>
                  <a:srgbClr val="B870B8"/>
                </a:solidFill>
              </a:defRPr>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4"/>
          <p:cNvSpPr/>
          <p:nvPr>
            <p:ph type="body" sz="quarter" idx="13"/>
          </p:nvPr>
        </p:nvSpPr>
        <p:spPr>
          <a:xfrm>
            <a:off x="4751070" y="1453223"/>
            <a:ext cx="3840480" cy="750889"/>
          </a:xfrm>
          <a:prstGeom prst="rect">
            <a:avLst/>
          </a:prstGeom>
        </p:spPr>
        <p:txBody>
          <a:bodyPr anchor="b"/>
          <a:lstStyle/>
          <a:p>
            <a:pPr marL="0" indent="0" algn="ctr">
              <a:spcBef>
                <a:spcPts val="0"/>
              </a:spcBef>
              <a:buClrTx/>
              <a:buSzTx/>
              <a:buNone/>
              <a:defRPr>
                <a:solidFill>
                  <a:srgbClr val="B870B8"/>
                </a:solidFill>
              </a:defRPr>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8" name="Title Text"/>
          <p:cNvSpPr txBox="1"/>
          <p:nvPr>
            <p:ph type="title"/>
          </p:nvPr>
        </p:nvSpPr>
        <p:spPr>
          <a:prstGeom prst="rect">
            <a:avLst/>
          </a:prstGeom>
        </p:spPr>
        <p:txBody>
          <a:body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3" name="Title Text"/>
          <p:cNvSpPr txBox="1"/>
          <p:nvPr>
            <p:ph type="title"/>
          </p:nvPr>
        </p:nvSpPr>
        <p:spPr>
          <a:xfrm>
            <a:off x="533398" y="611872"/>
            <a:ext cx="3840481" cy="1162051"/>
          </a:xfrm>
          <a:prstGeom prst="rect">
            <a:avLst/>
          </a:prstGeom>
        </p:spPr>
        <p:txBody>
          <a:bodyPr/>
          <a:lstStyle>
            <a:lvl1pPr>
              <a:defRPr sz="3600"/>
            </a:lvl1pPr>
          </a:lstStyle>
          <a:p>
            <a:pPr/>
            <a:r>
              <a:t>Title Text</a:t>
            </a:r>
          </a:p>
        </p:txBody>
      </p:sp>
      <p:sp>
        <p:nvSpPr>
          <p:cNvPr id="84" name="Body Level One…"/>
          <p:cNvSpPr txBox="1"/>
          <p:nvPr>
            <p:ph type="body" sz="half" idx="1"/>
          </p:nvPr>
        </p:nvSpPr>
        <p:spPr>
          <a:xfrm>
            <a:off x="4742824" y="368300"/>
            <a:ext cx="3840480" cy="5575300"/>
          </a:xfrm>
          <a:prstGeom prst="rect">
            <a:avLst/>
          </a:prstGeom>
        </p:spPr>
        <p:txBody>
          <a:bodyPr/>
          <a:lstStyle>
            <a:lvl1pPr>
              <a:defRPr sz="2200"/>
            </a:lvl1pPr>
            <a:lvl2pPr marL="719455" indent="-370205">
              <a:defRPr sz="2200"/>
            </a:lvl2pPr>
            <a:lvl3pPr marL="1031169" indent="-345369">
              <a:defRPr sz="2200"/>
            </a:lvl3pPr>
            <a:lvl4pPr marL="1329266" indent="-360891">
              <a:defRPr sz="2200"/>
            </a:lvl4pPr>
            <a:lvl5pPr marL="1609019" indent="-345369">
              <a:defRPr sz="2200"/>
            </a:lvl5p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half" idx="13"/>
          </p:nvPr>
        </p:nvSpPr>
        <p:spPr>
          <a:xfrm>
            <a:off x="533399" y="1787855"/>
            <a:ext cx="3840480" cy="3720153"/>
          </a:xfrm>
          <a:prstGeom prst="rect">
            <a:avLst/>
          </a:prstGeom>
        </p:spPr>
        <p:txBody>
          <a:bodyPr/>
          <a:lstStyle/>
          <a:p>
            <a:pPr marL="0" indent="0" algn="ctr">
              <a:spcBef>
                <a:spcPts val="600"/>
              </a:spcBef>
              <a:buClrTx/>
              <a:buSzTx/>
              <a:buNone/>
              <a:defRPr sz="1800"/>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2F2F2"/>
            </a:gs>
            <a:gs pos="77000">
              <a:srgbClr val="F2F2F2"/>
            </a:gs>
            <a:gs pos="100000">
              <a:srgbClr val="7A0000"/>
            </a:gs>
          </a:gsLst>
          <a:lin ang="5400000" scaled="0"/>
        </a:gradFill>
      </p:bgPr>
    </p:bg>
    <p:spTree>
      <p:nvGrpSpPr>
        <p:cNvPr id="1" name=""/>
        <p:cNvGrpSpPr/>
        <p:nvPr/>
      </p:nvGrpSpPr>
      <p:grpSpPr>
        <a:xfrm>
          <a:off x="0" y="0"/>
          <a:ext cx="0" cy="0"/>
          <a:chOff x="0" y="0"/>
          <a:chExt cx="0" cy="0"/>
        </a:xfrm>
      </p:grpSpPr>
      <p:sp>
        <p:nvSpPr>
          <p:cNvPr id="2" name="Title Text"/>
          <p:cNvSpPr txBox="1"/>
          <p:nvPr>
            <p:ph type="title"/>
          </p:nvPr>
        </p:nvSpPr>
        <p:spPr>
          <a:xfrm>
            <a:off x="549275" y="107950"/>
            <a:ext cx="8042275" cy="1336675"/>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3" name="Body Level One…"/>
          <p:cNvSpPr txBox="1"/>
          <p:nvPr>
            <p:ph type="body" idx="1"/>
          </p:nvPr>
        </p:nvSpPr>
        <p:spPr>
          <a:xfrm>
            <a:off x="549275" y="1600200"/>
            <a:ext cx="8042275" cy="4343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600" u="none">
          <a:ln>
            <a:noFill/>
          </a:ln>
          <a:solidFill>
            <a:schemeClr val="accent1"/>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600" u="none">
          <a:ln>
            <a:noFill/>
          </a:ln>
          <a:solidFill>
            <a:schemeClr val="accent1"/>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600" u="none">
          <a:ln>
            <a:noFill/>
          </a:ln>
          <a:solidFill>
            <a:schemeClr val="accent1"/>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600" u="none">
          <a:ln>
            <a:noFill/>
          </a:ln>
          <a:solidFill>
            <a:schemeClr val="accent1"/>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600" u="none">
          <a:ln>
            <a:noFill/>
          </a:ln>
          <a:solidFill>
            <a:schemeClr val="accent1"/>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600" u="none">
          <a:ln>
            <a:noFill/>
          </a:ln>
          <a:solidFill>
            <a:schemeClr val="accent1"/>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600" u="none">
          <a:ln>
            <a:noFill/>
          </a:ln>
          <a:solidFill>
            <a:schemeClr val="accent1"/>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600" u="none">
          <a:ln>
            <a:noFill/>
          </a:ln>
          <a:solidFill>
            <a:schemeClr val="accent1"/>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600" u="none">
          <a:ln>
            <a:noFill/>
          </a:ln>
          <a:solidFill>
            <a:schemeClr val="accent1"/>
          </a:solidFill>
          <a:uFillTx/>
          <a:latin typeface="+mn-lt"/>
          <a:ea typeface="+mn-ea"/>
          <a:cs typeface="+mn-cs"/>
          <a:sym typeface="Calibri"/>
        </a:defRPr>
      </a:lvl9pPr>
    </p:titleStyle>
    <p:bodyStyle>
      <a:lvl1pPr marL="349250" marR="0" indent="-349250" algn="l" defTabSz="914400" rtl="0" latinLnBrk="0">
        <a:lnSpc>
          <a:spcPct val="100000"/>
        </a:lnSpc>
        <a:spcBef>
          <a:spcPts val="2000"/>
        </a:spcBef>
        <a:spcAft>
          <a:spcPts val="0"/>
        </a:spcAft>
        <a:buClr>
          <a:srgbClr val="B870B8"/>
        </a:buClr>
        <a:buSzPct val="110000"/>
        <a:buFontTx/>
        <a:buChar char="●"/>
        <a:tabLst/>
        <a:defRPr b="0" baseline="0" cap="none" i="0" spc="0" strike="noStrike" sz="2400" u="none">
          <a:ln>
            <a:noFill/>
          </a:ln>
          <a:solidFill>
            <a:srgbClr val="595959"/>
          </a:solidFill>
          <a:uFillTx/>
          <a:latin typeface="+mn-lt"/>
          <a:ea typeface="+mn-ea"/>
          <a:cs typeface="+mn-cs"/>
          <a:sym typeface="Calibri"/>
        </a:defRPr>
      </a:lvl1pPr>
      <a:lvl2pPr marL="716395" marR="0" indent="-367145" algn="l" defTabSz="914400" rtl="0" latinLnBrk="0">
        <a:lnSpc>
          <a:spcPct val="100000"/>
        </a:lnSpc>
        <a:spcBef>
          <a:spcPts val="2000"/>
        </a:spcBef>
        <a:spcAft>
          <a:spcPts val="0"/>
        </a:spcAft>
        <a:buClr>
          <a:srgbClr val="B870B8"/>
        </a:buClr>
        <a:buSzPct val="110000"/>
        <a:buFontTx/>
        <a:buChar char="●"/>
        <a:tabLst/>
        <a:defRPr b="0" baseline="0" cap="none" i="0" spc="0" strike="noStrike" sz="2400" u="none">
          <a:ln>
            <a:noFill/>
          </a:ln>
          <a:solidFill>
            <a:srgbClr val="595959"/>
          </a:solidFill>
          <a:uFillTx/>
          <a:latin typeface="+mn-lt"/>
          <a:ea typeface="+mn-ea"/>
          <a:cs typeface="+mn-cs"/>
          <a:sym typeface="Calibri"/>
        </a:defRPr>
      </a:lvl2pPr>
      <a:lvl3pPr marL="1024889" marR="0" indent="-339089" algn="l" defTabSz="914400" rtl="0" latinLnBrk="0">
        <a:lnSpc>
          <a:spcPct val="100000"/>
        </a:lnSpc>
        <a:spcBef>
          <a:spcPts val="2000"/>
        </a:spcBef>
        <a:spcAft>
          <a:spcPts val="0"/>
        </a:spcAft>
        <a:buClr>
          <a:srgbClr val="B870B8"/>
        </a:buClr>
        <a:buSzPct val="110000"/>
        <a:buFontTx/>
        <a:buChar char="●"/>
        <a:tabLst/>
        <a:defRPr b="0" baseline="0" cap="none" i="0" spc="0" strike="noStrike" sz="2400" u="none">
          <a:ln>
            <a:noFill/>
          </a:ln>
          <a:solidFill>
            <a:srgbClr val="595959"/>
          </a:solidFill>
          <a:uFillTx/>
          <a:latin typeface="+mn-lt"/>
          <a:ea typeface="+mn-ea"/>
          <a:cs typeface="+mn-cs"/>
          <a:sym typeface="Calibri"/>
        </a:defRPr>
      </a:lvl3pPr>
      <a:lvl4pPr marL="1362075" marR="0" indent="-393700" algn="l" defTabSz="914400" rtl="0" latinLnBrk="0">
        <a:lnSpc>
          <a:spcPct val="100000"/>
        </a:lnSpc>
        <a:spcBef>
          <a:spcPts val="2000"/>
        </a:spcBef>
        <a:spcAft>
          <a:spcPts val="0"/>
        </a:spcAft>
        <a:buClr>
          <a:srgbClr val="B870B8"/>
        </a:buClr>
        <a:buSzPct val="110000"/>
        <a:buFontTx/>
        <a:buChar char="●"/>
        <a:tabLst/>
        <a:defRPr b="0" baseline="0" cap="none" i="0" spc="0" strike="noStrike" sz="2400" u="none">
          <a:ln>
            <a:noFill/>
          </a:ln>
          <a:solidFill>
            <a:srgbClr val="595959"/>
          </a:solidFill>
          <a:uFillTx/>
          <a:latin typeface="+mn-lt"/>
          <a:ea typeface="+mn-ea"/>
          <a:cs typeface="+mn-cs"/>
          <a:sym typeface="Calibri"/>
        </a:defRPr>
      </a:lvl4pPr>
      <a:lvl5pPr marL="1640416" marR="0" indent="-376766" algn="l" defTabSz="914400" rtl="0" latinLnBrk="0">
        <a:lnSpc>
          <a:spcPct val="100000"/>
        </a:lnSpc>
        <a:spcBef>
          <a:spcPts val="2000"/>
        </a:spcBef>
        <a:spcAft>
          <a:spcPts val="0"/>
        </a:spcAft>
        <a:buClr>
          <a:srgbClr val="B870B8"/>
        </a:buClr>
        <a:buSzPct val="110000"/>
        <a:buFontTx/>
        <a:buChar char="●"/>
        <a:tabLst/>
        <a:defRPr b="0" baseline="0" cap="none" i="0" spc="0" strike="noStrike" sz="2400" u="none">
          <a:ln>
            <a:noFill/>
          </a:ln>
          <a:solidFill>
            <a:srgbClr val="595959"/>
          </a:solidFill>
          <a:uFillTx/>
          <a:latin typeface="+mn-lt"/>
          <a:ea typeface="+mn-ea"/>
          <a:cs typeface="+mn-cs"/>
          <a:sym typeface="Calibri"/>
        </a:defRPr>
      </a:lvl5pPr>
      <a:lvl6pPr marL="1922991" marR="0" indent="-376766" algn="l" defTabSz="914400" rtl="0" latinLnBrk="0">
        <a:lnSpc>
          <a:spcPct val="100000"/>
        </a:lnSpc>
        <a:spcBef>
          <a:spcPts val="2000"/>
        </a:spcBef>
        <a:spcAft>
          <a:spcPts val="0"/>
        </a:spcAft>
        <a:buClr>
          <a:srgbClr val="B870B8"/>
        </a:buClr>
        <a:buSzPct val="110000"/>
        <a:buFontTx/>
        <a:buChar char="●"/>
        <a:tabLst/>
        <a:defRPr b="0" baseline="0" cap="none" i="0" spc="0" strike="noStrike" sz="2400" u="none">
          <a:ln>
            <a:noFill/>
          </a:ln>
          <a:solidFill>
            <a:srgbClr val="595959"/>
          </a:solidFill>
          <a:uFillTx/>
          <a:latin typeface="+mn-lt"/>
          <a:ea typeface="+mn-ea"/>
          <a:cs typeface="+mn-cs"/>
          <a:sym typeface="Calibri"/>
        </a:defRPr>
      </a:lvl6pPr>
      <a:lvl7pPr marL="2211916" marR="0" indent="-376766" algn="l" defTabSz="914400" rtl="0" latinLnBrk="0">
        <a:lnSpc>
          <a:spcPct val="100000"/>
        </a:lnSpc>
        <a:spcBef>
          <a:spcPts val="2000"/>
        </a:spcBef>
        <a:spcAft>
          <a:spcPts val="0"/>
        </a:spcAft>
        <a:buClr>
          <a:srgbClr val="B870B8"/>
        </a:buClr>
        <a:buSzPct val="110000"/>
        <a:buFontTx/>
        <a:buChar char="●"/>
        <a:tabLst/>
        <a:defRPr b="0" baseline="0" cap="none" i="0" spc="0" strike="noStrike" sz="2400" u="none">
          <a:ln>
            <a:noFill/>
          </a:ln>
          <a:solidFill>
            <a:srgbClr val="595959"/>
          </a:solidFill>
          <a:uFillTx/>
          <a:latin typeface="+mn-lt"/>
          <a:ea typeface="+mn-ea"/>
          <a:cs typeface="+mn-cs"/>
          <a:sym typeface="Calibri"/>
        </a:defRPr>
      </a:lvl7pPr>
      <a:lvl8pPr marL="2492904" marR="0" indent="-376766" algn="l" defTabSz="914400" rtl="0" latinLnBrk="0">
        <a:lnSpc>
          <a:spcPct val="100000"/>
        </a:lnSpc>
        <a:spcBef>
          <a:spcPts val="2000"/>
        </a:spcBef>
        <a:spcAft>
          <a:spcPts val="0"/>
        </a:spcAft>
        <a:buClr>
          <a:srgbClr val="B870B8"/>
        </a:buClr>
        <a:buSzPct val="110000"/>
        <a:buFontTx/>
        <a:buChar char="●"/>
        <a:tabLst/>
        <a:defRPr b="0" baseline="0" cap="none" i="0" spc="0" strike="noStrike" sz="2400" u="none">
          <a:ln>
            <a:noFill/>
          </a:ln>
          <a:solidFill>
            <a:srgbClr val="595959"/>
          </a:solidFill>
          <a:uFillTx/>
          <a:latin typeface="+mn-lt"/>
          <a:ea typeface="+mn-ea"/>
          <a:cs typeface="+mn-cs"/>
          <a:sym typeface="Calibri"/>
        </a:defRPr>
      </a:lvl8pPr>
      <a:lvl9pPr marL="2783416" marR="0" indent="-376766" algn="l" defTabSz="914400" rtl="0" latinLnBrk="0">
        <a:lnSpc>
          <a:spcPct val="100000"/>
        </a:lnSpc>
        <a:spcBef>
          <a:spcPts val="2000"/>
        </a:spcBef>
        <a:spcAft>
          <a:spcPts val="0"/>
        </a:spcAft>
        <a:buClr>
          <a:srgbClr val="B870B8"/>
        </a:buClr>
        <a:buSzPct val="110000"/>
        <a:buFontTx/>
        <a:buChar char="●"/>
        <a:tabLst/>
        <a:defRPr b="0" baseline="0" cap="none" i="0" spc="0" strike="noStrike" sz="2400" u="none">
          <a:ln>
            <a:noFill/>
          </a:ln>
          <a:solidFill>
            <a:srgbClr val="595959"/>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xfrm>
            <a:off x="549275" y="107949"/>
            <a:ext cx="8042275" cy="782389"/>
          </a:xfrm>
          <a:prstGeom prst="rect">
            <a:avLst/>
          </a:prstGeom>
        </p:spPr>
        <p:txBody>
          <a:bodyPr/>
          <a:lstStyle>
            <a:lvl1pPr>
              <a:defRPr sz="4000"/>
            </a:lvl1pPr>
          </a:lstStyle>
          <a:p>
            <a:pPr/>
            <a:r>
              <a:t>Europa Six</a:t>
            </a:r>
          </a:p>
        </p:txBody>
      </p:sp>
      <p:sp>
        <p:nvSpPr>
          <p:cNvPr id="132" name="Content Placeholder 2"/>
          <p:cNvSpPr txBox="1"/>
          <p:nvPr>
            <p:ph type="body" idx="1"/>
          </p:nvPr>
        </p:nvSpPr>
        <p:spPr>
          <a:xfrm>
            <a:off x="549275" y="890335"/>
            <a:ext cx="8042275" cy="5702377"/>
          </a:xfrm>
          <a:prstGeom prst="rect">
            <a:avLst/>
          </a:prstGeom>
        </p:spPr>
        <p:txBody>
          <a:bodyPr/>
          <a:lstStyle/>
          <a:p>
            <a:pPr lvl="1" marL="685800" indent="-336550">
              <a:spcBef>
                <a:spcPts val="1200"/>
              </a:spcBef>
              <a:buClr>
                <a:srgbClr val="4D264D"/>
              </a:buClr>
              <a:defRPr b="1" sz="1800">
                <a:solidFill>
                  <a:srgbClr val="000000"/>
                </a:solidFill>
              </a:defRPr>
            </a:pPr>
            <a:r>
              <a:t>What Went Well?</a:t>
            </a:r>
            <a:endParaRPr sz="2200"/>
          </a:p>
          <a:p>
            <a:pPr lvl="2" marL="968375" indent="-282575">
              <a:spcBef>
                <a:spcPts val="1200"/>
              </a:spcBef>
              <a:defRPr sz="1600">
                <a:solidFill>
                  <a:srgbClr val="000000"/>
                </a:solidFill>
              </a:defRPr>
            </a:pPr>
            <a:r>
              <a:t>Education Attainment</a:t>
            </a:r>
            <a:endParaRPr sz="2000"/>
          </a:p>
          <a:p>
            <a:pPr lvl="2" marL="968375" indent="-282575">
              <a:spcBef>
                <a:spcPts val="1200"/>
              </a:spcBef>
              <a:defRPr sz="1600">
                <a:solidFill>
                  <a:srgbClr val="000000"/>
                </a:solidFill>
              </a:defRPr>
            </a:pPr>
            <a:r>
              <a:t>Angular Frontend Implementation</a:t>
            </a:r>
            <a:endParaRPr sz="2000"/>
          </a:p>
          <a:p>
            <a:pPr lvl="2" marL="968375" indent="-282575">
              <a:spcBef>
                <a:spcPts val="1200"/>
              </a:spcBef>
              <a:defRPr sz="1600">
                <a:solidFill>
                  <a:srgbClr val="000000"/>
                </a:solidFill>
              </a:defRPr>
            </a:pPr>
            <a:r>
              <a:t>Front End Development</a:t>
            </a:r>
            <a:endParaRPr sz="2000"/>
          </a:p>
          <a:p>
            <a:pPr lvl="2" marL="968375" indent="-282575">
              <a:spcBef>
                <a:spcPts val="1200"/>
              </a:spcBef>
              <a:defRPr sz="1600">
                <a:solidFill>
                  <a:srgbClr val="000000"/>
                </a:solidFill>
              </a:defRPr>
            </a:pPr>
            <a:r>
              <a:t>Server Hosting</a:t>
            </a:r>
            <a:endParaRPr sz="2000"/>
          </a:p>
          <a:p>
            <a:pPr lvl="1" marL="685800" indent="-336550">
              <a:spcBef>
                <a:spcPts val="1200"/>
              </a:spcBef>
              <a:buClr>
                <a:srgbClr val="4D264D"/>
              </a:buClr>
              <a:defRPr b="1" sz="1800">
                <a:solidFill>
                  <a:srgbClr val="000000"/>
                </a:solidFill>
              </a:defRPr>
            </a:pPr>
            <a:r>
              <a:t>What Can We do to Improve</a:t>
            </a:r>
            <a:r>
              <a:rPr b="0" sz="1600"/>
              <a:t>?</a:t>
            </a:r>
            <a:endParaRPr sz="2200"/>
          </a:p>
          <a:p>
            <a:pPr lvl="2" marL="968375" indent="-282575">
              <a:spcBef>
                <a:spcPts val="1200"/>
              </a:spcBef>
              <a:defRPr sz="1600">
                <a:solidFill>
                  <a:srgbClr val="000000"/>
                </a:solidFill>
              </a:defRPr>
            </a:pPr>
            <a:r>
              <a:t>Push (&amp; pull) more often from GitHub</a:t>
            </a:r>
            <a:endParaRPr sz="2000"/>
          </a:p>
          <a:p>
            <a:pPr lvl="2" marL="968375" indent="-282575">
              <a:spcBef>
                <a:spcPts val="1200"/>
              </a:spcBef>
              <a:defRPr sz="1600">
                <a:solidFill>
                  <a:srgbClr val="000000"/>
                </a:solidFill>
              </a:defRPr>
            </a:pPr>
            <a:r>
              <a:t>Achieve more Backend development</a:t>
            </a:r>
            <a:endParaRPr sz="2000"/>
          </a:p>
          <a:p>
            <a:pPr lvl="2" marL="968375" indent="-282575">
              <a:spcBef>
                <a:spcPts val="1200"/>
              </a:spcBef>
              <a:defRPr sz="1600">
                <a:solidFill>
                  <a:srgbClr val="000000"/>
                </a:solidFill>
              </a:defRPr>
            </a:pPr>
            <a:r>
              <a:t>Meet more often to discuss ideas, progress, and potential impediments</a:t>
            </a:r>
          </a:p>
          <a:p>
            <a:pPr lvl="2" marL="968375" indent="-282575">
              <a:spcBef>
                <a:spcPts val="1200"/>
              </a:spcBef>
              <a:defRPr sz="1600">
                <a:solidFill>
                  <a:srgbClr val="000000"/>
                </a:solidFill>
              </a:defRPr>
            </a:pPr>
            <a:r>
              <a:t>Clarify tasks and how they each fit into the big picture</a:t>
            </a:r>
          </a:p>
          <a:p>
            <a:pPr lvl="1" marL="685800" indent="-336550">
              <a:spcBef>
                <a:spcPts val="1200"/>
              </a:spcBef>
              <a:buClr>
                <a:srgbClr val="4D264D"/>
              </a:buClr>
              <a:defRPr b="1" sz="1800">
                <a:solidFill>
                  <a:srgbClr val="000000"/>
                </a:solidFill>
              </a:defRPr>
            </a:pPr>
            <a:r>
              <a:t>What Might Be Impeding Us from Performing Better?</a:t>
            </a:r>
            <a:endParaRPr sz="2200"/>
          </a:p>
          <a:p>
            <a:pPr lvl="2" marL="968375" indent="-282575">
              <a:spcBef>
                <a:spcPts val="1200"/>
              </a:spcBef>
              <a:defRPr sz="1600">
                <a:solidFill>
                  <a:srgbClr val="000000"/>
                </a:solidFill>
              </a:defRPr>
            </a:pPr>
            <a:r>
              <a:t>The lack of front and backend integration</a:t>
            </a:r>
            <a:endParaRPr sz="2000"/>
          </a:p>
          <a:p>
            <a:pPr lvl="2" marL="968375" indent="-282575">
              <a:spcBef>
                <a:spcPts val="1200"/>
              </a:spcBef>
              <a:defRPr sz="1600">
                <a:solidFill>
                  <a:srgbClr val="000000"/>
                </a:solidFill>
              </a:defRPr>
            </a:pPr>
            <a:r>
              <a:t>Lack of communication for working on the project, and the necessity for better collaboration. (not just front and back, but also backend together and frontend together (2 people working on each)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Content Placeholder 2"/>
          <p:cNvSpPr txBox="1"/>
          <p:nvPr>
            <p:ph type="body" idx="1"/>
          </p:nvPr>
        </p:nvSpPr>
        <p:spPr>
          <a:xfrm>
            <a:off x="549275" y="0"/>
            <a:ext cx="8042275" cy="4343400"/>
          </a:xfrm>
          <a:prstGeom prst="rect">
            <a:avLst/>
          </a:prstGeom>
        </p:spPr>
        <p:txBody>
          <a:bodyPr/>
          <a:lstStyle/>
          <a:p>
            <a:pPr lvl="1" marL="685800" indent="-336550">
              <a:spcBef>
                <a:spcPts val="1200"/>
              </a:spcBef>
              <a:buClr>
                <a:srgbClr val="4D264D"/>
              </a:buClr>
              <a:defRPr b="1" sz="1800">
                <a:solidFill>
                  <a:srgbClr val="000000"/>
                </a:solidFill>
              </a:defRPr>
            </a:pPr>
            <a:r>
              <a:t>What can we do to improve?  (Individual)</a:t>
            </a:r>
          </a:p>
          <a:p>
            <a:pPr lvl="2" marL="968375" indent="-282575">
              <a:spcBef>
                <a:spcPts val="1200"/>
              </a:spcBef>
              <a:defRPr sz="1600">
                <a:solidFill>
                  <a:srgbClr val="000000"/>
                </a:solidFill>
              </a:defRPr>
            </a:pPr>
            <a:r>
              <a:t>A lot my time better for working on different parts. As oppose to working on it here and there as I get 5 minutes, I need to set up blocks of time of like 1-2 hours at a go and just work on it and focus. (Trenton)</a:t>
            </a:r>
          </a:p>
          <a:p>
            <a:pPr lvl="2" marL="968375" indent="-282575">
              <a:spcBef>
                <a:spcPts val="1200"/>
              </a:spcBef>
              <a:defRPr sz="1600">
                <a:solidFill>
                  <a:srgbClr val="000000"/>
                </a:solidFill>
              </a:defRPr>
            </a:pPr>
            <a:r>
              <a:t>A big personal obstacle was finding the time and energy to work on our project after my job as well as balancing other school work. Creating a dedicated time slot for working on this project is definitely my next step as well. (Fernando)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reeze">
  <a:themeElements>
    <a:clrScheme name="Breeze">
      <a:dk1>
        <a:srgbClr val="000000"/>
      </a:dk1>
      <a:lt1>
        <a:srgbClr val="FFFFFF"/>
      </a:lt1>
      <a:dk2>
        <a:srgbClr val="A7A7A7"/>
      </a:dk2>
      <a:lt2>
        <a:srgbClr val="535353"/>
      </a:lt2>
      <a:accent1>
        <a:srgbClr val="663366"/>
      </a:accent1>
      <a:accent2>
        <a:srgbClr val="330F42"/>
      </a:accent2>
      <a:accent3>
        <a:srgbClr val="666699"/>
      </a:accent3>
      <a:accent4>
        <a:srgbClr val="999966"/>
      </a:accent4>
      <a:accent5>
        <a:srgbClr val="F7901E"/>
      </a:accent5>
      <a:accent6>
        <a:srgbClr val="A3A101"/>
      </a:accent6>
      <a:hlink>
        <a:srgbClr val="0000FF"/>
      </a:hlink>
      <a:folHlink>
        <a:srgbClr val="FF00FF"/>
      </a:folHlink>
    </a:clrScheme>
    <a:fontScheme name="Breeze">
      <a:majorFont>
        <a:latin typeface="Helvetica"/>
        <a:ea typeface="Helvetica"/>
        <a:cs typeface="Helvetica"/>
      </a:majorFont>
      <a:minorFont>
        <a:latin typeface="Calibri"/>
        <a:ea typeface="Calibri"/>
        <a:cs typeface="Calibri"/>
      </a:minorFont>
    </a:fontScheme>
    <a:fmtScheme name="Breez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0000"/>
              </a:srgbClr>
            </a:outerShdw>
          </a:effectLst>
        </a:effectStyle>
        <a:effectStyle>
          <a:effectLst>
            <a:outerShdw sx="100000" sy="100000" kx="0" ky="0" algn="b" rotWithShape="0" blurRad="63500" dist="25400" dir="5400000">
              <a:srgbClr val="000000">
                <a:alpha val="4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reeze">
  <a:themeElements>
    <a:clrScheme name="Breeze">
      <a:dk1>
        <a:srgbClr val="000000"/>
      </a:dk1>
      <a:lt1>
        <a:srgbClr val="FFFFFF"/>
      </a:lt1>
      <a:dk2>
        <a:srgbClr val="A7A7A7"/>
      </a:dk2>
      <a:lt2>
        <a:srgbClr val="535353"/>
      </a:lt2>
      <a:accent1>
        <a:srgbClr val="663366"/>
      </a:accent1>
      <a:accent2>
        <a:srgbClr val="330F42"/>
      </a:accent2>
      <a:accent3>
        <a:srgbClr val="666699"/>
      </a:accent3>
      <a:accent4>
        <a:srgbClr val="999966"/>
      </a:accent4>
      <a:accent5>
        <a:srgbClr val="F7901E"/>
      </a:accent5>
      <a:accent6>
        <a:srgbClr val="A3A101"/>
      </a:accent6>
      <a:hlink>
        <a:srgbClr val="0000FF"/>
      </a:hlink>
      <a:folHlink>
        <a:srgbClr val="FF00FF"/>
      </a:folHlink>
    </a:clrScheme>
    <a:fontScheme name="Breeze">
      <a:majorFont>
        <a:latin typeface="Helvetica"/>
        <a:ea typeface="Helvetica"/>
        <a:cs typeface="Helvetica"/>
      </a:majorFont>
      <a:minorFont>
        <a:latin typeface="Calibri"/>
        <a:ea typeface="Calibri"/>
        <a:cs typeface="Calibri"/>
      </a:minorFont>
    </a:fontScheme>
    <a:fmtScheme name="Breez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0000"/>
              </a:srgbClr>
            </a:outerShdw>
          </a:effectLst>
        </a:effectStyle>
        <a:effectStyle>
          <a:effectLst>
            <a:outerShdw sx="100000" sy="100000" kx="0" ky="0" algn="b" rotWithShape="0" blurRad="63500" dist="25400" dir="5400000">
              <a:srgbClr val="000000">
                <a:alpha val="4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