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7579" y="7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9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0516-8A7E-4D77-A5F7-6C4F1FB53185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0A9-059E-407B-A1CE-9D2895BEB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7157" r="1564" b="23398"/>
          <a:stretch/>
        </p:blipFill>
        <p:spPr>
          <a:xfrm>
            <a:off x="3733800" y="3099435"/>
            <a:ext cx="1524000" cy="8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6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</cp:revision>
  <dcterms:created xsi:type="dcterms:W3CDTF">2015-04-20T21:43:27Z</dcterms:created>
  <dcterms:modified xsi:type="dcterms:W3CDTF">2015-04-20T21:51:08Z</dcterms:modified>
</cp:coreProperties>
</file>