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1D1B5-665A-3C57-7C22-74D98E74A582}" v="49" dt="2024-12-18T21:07:40.831"/>
    <p1510:client id="{48F0F0D9-B6EE-2A64-448D-17F9EE49351B}" v="2401" dt="2024-12-18T17:29:23.643"/>
    <p1510:client id="{7A12DDB5-364C-0B3D-100B-039C275E0E72}" v="717" dt="2024-12-18T18:58:57.946"/>
    <p1510:client id="{A1E9CE1D-886B-37F3-45CD-DC4B8AE38AA1}" v="151" dt="2024-12-18T23:08:55.454"/>
    <p1510:client id="{C81CCA52-4746-8856-C427-7E5A72B6597C}" v="340" dt="2024-12-18T19:42:44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A096D5A-F211-48E7-99D5-81EDFFC49DB6}" type="datetimeFigureOut">
              <a:rPr lang="pl-PL" smtClean="0"/>
              <a:t>18.12.2024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062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18.12.2024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267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096D5A-F211-48E7-99D5-81EDFFC49DB6}" type="datetimeFigureOut">
              <a:rPr lang="pl-PL" smtClean="0"/>
              <a:t>18.12.2024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507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096D5A-F211-48E7-99D5-81EDFFC49DB6}" type="datetimeFigureOut">
              <a:rPr lang="pl-PL" smtClean="0"/>
              <a:t>18.12.2024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662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096D5A-F211-48E7-99D5-81EDFFC49DB6}" type="datetimeFigureOut">
              <a:rPr lang="pl-PL" smtClean="0"/>
              <a:t>18.12.2024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806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18.12.2024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5449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18.12.2024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958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18.12.2024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6674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096D5A-F211-48E7-99D5-81EDFFC49DB6}" type="datetimeFigureOut">
              <a:rPr lang="pl-PL" smtClean="0"/>
              <a:t>18.12.2024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182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18.12.2024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63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096D5A-F211-48E7-99D5-81EDFFC49DB6}" type="datetimeFigureOut">
              <a:rPr lang="pl-PL" smtClean="0"/>
              <a:t>18.12.2024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58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18.12.2024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52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18.12.2024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984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18.12.2024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669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18.12.2024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93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18.12.2024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10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6D5A-F211-48E7-99D5-81EDFFC49DB6}" type="datetimeFigureOut">
              <a:rPr lang="pl-PL" smtClean="0"/>
              <a:t>18.12.2024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023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96D5A-F211-48E7-99D5-81EDFFC49DB6}" type="datetimeFigureOut">
              <a:rPr lang="pl-PL" smtClean="0"/>
              <a:t>18.12.2024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1CB45-8FD5-411F-ABF3-CE9E5B4198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1635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pl-PL" sz="5400"/>
              <a:t>Gra konsolowa „pablo mushrooms”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pl-PL"/>
              <a:t>Metalowe płuca,</a:t>
            </a:r>
          </a:p>
          <a:p>
            <a:pPr algn="r"/>
            <a:r>
              <a:rPr lang="pl-PL"/>
              <a:t> 12.12.2024r.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0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E6E50E-1E54-9DDA-DA8B-219D5951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98B390-03E9-5D2A-04FE-F2364F39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69" y="2194560"/>
            <a:ext cx="108458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Nasza gra to projekt o wielkim potencjale, więc na pewno będzie w przyszłości rozbudowywany.</a:t>
            </a:r>
          </a:p>
          <a:p>
            <a:endParaRPr lang="pl-PL"/>
          </a:p>
          <a:p>
            <a:r>
              <a:rPr lang="pl-PL"/>
              <a:t>Zachęcamy do pobrania naszej gry i przetestowania jej. Liczymy na szczere opinie i sugestie odnośnie programu.</a:t>
            </a:r>
          </a:p>
          <a:p>
            <a:endParaRPr lang="pl-PL"/>
          </a:p>
          <a:p>
            <a:r>
              <a:rPr lang="pl-PL"/>
              <a:t>Zachęcamy do zajrzenia do dokumentacji aby poznać szczegóły naszego projektu. Jesteśmy także otwarci na dyskusję na temat naszej gry i również zachęcamy do zadawania pytań.</a:t>
            </a:r>
          </a:p>
        </p:txBody>
      </p:sp>
    </p:spTree>
    <p:extLst>
      <p:ext uri="{BB962C8B-B14F-4D97-AF65-F5344CB8AC3E}">
        <p14:creationId xmlns:p14="http://schemas.microsoft.com/office/powerpoint/2010/main" val="2990259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Wprowadzenie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>
              <a:lnSpc>
                <a:spcPct val="114999"/>
              </a:lnSpc>
            </a:pPr>
            <a:r>
              <a:rPr lang="pl-PL">
                <a:latin typeface="Century Gothic"/>
              </a:rPr>
              <a:t>Naszym celem było stworzenie gry fabularnej RPG, która oferuje rozrywkę, a także uczy gracza myślenia strategicznego.</a:t>
            </a:r>
          </a:p>
          <a:p>
            <a:r>
              <a:rPr lang="pl-PL"/>
              <a:t>Akcja gry toczy się w średniowieczu. Gracz ma do przejścia cztery różne biomy, które są pełne przeciwników. Na końcu każdego biomu na gracza czeka boss.</a:t>
            </a:r>
          </a:p>
          <a:p>
            <a:r>
              <a:rPr lang="pl-PL"/>
              <a:t>Na początku rozgrywki gracz wpisuje swoje imię, wybiera klasę bohatera, którym chce grać (od wyboru klasy zależą statystyki postaci: punkty zdrowia, siła i szybkość) oraz biom, na który ma zamiar się udać. Na każdym z wybranych biomów gracz podejmuje walkę z 9 przeciwnikami i bossem czekającym na końcu wybranej ścieżki. Statystyki przeciwników systematycznie się zwiększają.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373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Wprowadzenie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Po pokonaniu każdego przeciwnika gracz otrzymuje punkty doświadczenia, które zwiększają jego poziom. Ten z kolei zwiększa statystyki gracza.</a:t>
            </a:r>
            <a:endParaRPr lang="pl-PL" sz="2000">
              <a:solidFill>
                <a:srgbClr val="000000"/>
              </a:solidFill>
            </a:endParaRPr>
          </a:p>
          <a:p>
            <a:r>
              <a:rPr lang="pl-PL"/>
              <a:t>Ponadto, co 3 pokonanych przeciwników gracz otrzymuje przedmiot o losowej rzadkości wpływający na statystyki gracza. Podobnie dzieje się po pokonaniu bossa.</a:t>
            </a:r>
          </a:p>
          <a:p>
            <a:r>
              <a:rPr lang="pl-PL"/>
              <a:t>Rozgrywka trwa do śmierci gracza z ręki przeciwnika lub przejścia wszystkich czterech biomów. </a:t>
            </a:r>
          </a:p>
          <a:p>
            <a:r>
              <a:rPr lang="pl-PL"/>
              <a:t>Po porażce można zagrać jeszcze raz.</a:t>
            </a:r>
          </a:p>
        </p:txBody>
      </p:sp>
    </p:spTree>
    <p:extLst>
      <p:ext uri="{BB962C8B-B14F-4D97-AF65-F5344CB8AC3E}">
        <p14:creationId xmlns:p14="http://schemas.microsoft.com/office/powerpoint/2010/main" val="1836073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B23885-1EB9-5CA4-7B3C-D369D8CC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09" y="420076"/>
            <a:ext cx="10105290" cy="1303867"/>
          </a:xfrm>
        </p:spPr>
        <p:txBody>
          <a:bodyPr/>
          <a:lstStyle/>
          <a:p>
            <a:r>
              <a:rPr lang="pl-PL"/>
              <a:t>Funkcjonalność - główne funkcje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019A28-8E4D-BC8C-E04E-C13FB05A6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93" y="1625695"/>
            <a:ext cx="3456432" cy="617320"/>
          </a:xfrm>
        </p:spPr>
        <p:txBody>
          <a:bodyPr/>
          <a:lstStyle/>
          <a:p>
            <a:r>
              <a:rPr lang="pl-PL"/>
              <a:t>Kreator postaci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F219F970-35FC-B890-9DFD-4273C3D6628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48491" y="2250026"/>
            <a:ext cx="3456432" cy="3314132"/>
          </a:xfrm>
        </p:spPr>
        <p:txBody>
          <a:bodyPr>
            <a:normAutofit/>
          </a:bodyPr>
          <a:lstStyle/>
          <a:p>
            <a:r>
              <a:rPr lang="pl-PL"/>
              <a:t>Funkcja ta umożliwia stworzenie postaci, w którą wcieli się gracz. Podaje on imię i klasę swojej postaci, a program zapisuje te dane, jak w przykładzie poniżej: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60954C4-A30B-3915-D803-34CED0A88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70215" y="1624948"/>
            <a:ext cx="3456432" cy="626534"/>
          </a:xfrm>
        </p:spPr>
        <p:txBody>
          <a:bodyPr/>
          <a:lstStyle/>
          <a:p>
            <a:r>
              <a:rPr lang="pl-PL"/>
              <a:t>Walka</a:t>
            </a:r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8AD73D43-9A4A-F091-8F97-927426E506F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68273" y="2249529"/>
            <a:ext cx="3456432" cy="3314618"/>
          </a:xfrm>
        </p:spPr>
        <p:txBody>
          <a:bodyPr>
            <a:normAutofit/>
          </a:bodyPr>
          <a:lstStyle/>
          <a:p>
            <a:r>
              <a:rPr lang="pl-PL"/>
              <a:t>Funkcja ta umożliwia walkę gracza z przeciwnikami. Na początku losuje ona nazwę przeciwnika (jeśli nie jest bossem) i jego statystyki. Potem, na podstawie szybkości ustala ona, która strona pierwsza rozpocznie atak, a także odejmuje punkty zdrowia jednej stronie na podstawie siły drugiej, a po wygranej przez gracza walce leczy go, jak pokazano poniżej: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CA2618E-FC0C-1153-117C-5F5AF50F37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1800" y="1626251"/>
            <a:ext cx="3456432" cy="626534"/>
          </a:xfrm>
        </p:spPr>
        <p:txBody>
          <a:bodyPr/>
          <a:lstStyle/>
          <a:p>
            <a:r>
              <a:rPr lang="pl-PL"/>
              <a:t>Info o ekwipunku</a:t>
            </a:r>
          </a:p>
        </p:txBody>
      </p:sp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5121EC68-8EBC-423B-5894-B2BB91DB500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51801" y="2259796"/>
            <a:ext cx="3456432" cy="3314132"/>
          </a:xfrm>
        </p:spPr>
        <p:txBody>
          <a:bodyPr>
            <a:normAutofit/>
          </a:bodyPr>
          <a:lstStyle/>
          <a:p>
            <a:r>
              <a:rPr lang="pl-PL"/>
              <a:t>Funkcja ta jest wywoływana na żądanie gracza. Po wyświetleniu się stosownego komunikatu, gracz może zobaczyć swój ekwipunek, czyli przedmioty, które posiada wraz z ich rzadkościami i ulepszeniem statystyk, które dają. Przykład:</a:t>
            </a:r>
          </a:p>
        </p:txBody>
      </p:sp>
      <p:pic>
        <p:nvPicPr>
          <p:cNvPr id="9" name="Obraz 8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E9072779-65DA-97A2-D21D-9CBE822D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618" r="-3638" b="37468"/>
          <a:stretch/>
        </p:blipFill>
        <p:spPr>
          <a:xfrm>
            <a:off x="2544" y="4303833"/>
            <a:ext cx="3612764" cy="2259666"/>
          </a:xfrm>
          <a:prstGeom prst="rect">
            <a:avLst/>
          </a:prstGeom>
        </p:spPr>
      </p:pic>
      <p:pic>
        <p:nvPicPr>
          <p:cNvPr id="12" name="Obraz 11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F9447557-EA26-D39A-C3FC-806953E67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366" y="4306888"/>
            <a:ext cx="4416427" cy="225938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AF5C36D-84C1-19E8-230F-5A8709FD5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845" y="4299194"/>
            <a:ext cx="4434988" cy="199781"/>
          </a:xfrm>
          <a:prstGeom prst="rect">
            <a:avLst/>
          </a:prstGeom>
        </p:spPr>
      </p:pic>
      <p:pic>
        <p:nvPicPr>
          <p:cNvPr id="15" name="Obraz 14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98FF06D4-418F-CA95-049E-11923A416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3917" y="4520589"/>
            <a:ext cx="4297241" cy="92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41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798EEA-F727-9E88-B9BB-B9574B4E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09" y="420076"/>
            <a:ext cx="10105290" cy="1303867"/>
          </a:xfrm>
        </p:spPr>
        <p:txBody>
          <a:bodyPr/>
          <a:lstStyle/>
          <a:p>
            <a:r>
              <a:rPr lang="pl-PL"/>
              <a:t>Funkcjonalność - główne funkcje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682FAE0-3BAA-17B7-19F6-8E2EFB74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85" y="1957850"/>
            <a:ext cx="3456432" cy="617320"/>
          </a:xfrm>
        </p:spPr>
        <p:txBody>
          <a:bodyPr/>
          <a:lstStyle/>
          <a:p>
            <a:r>
              <a:rPr lang="pl-PL"/>
              <a:t>Przydzielanie punktów doświadczenia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FE75C7F-9333-34CE-349A-D2806B4DBD6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9184" y="2582180"/>
            <a:ext cx="3456432" cy="3314132"/>
          </a:xfrm>
        </p:spPr>
        <p:txBody>
          <a:bodyPr/>
          <a:lstStyle/>
          <a:p>
            <a:r>
              <a:rPr lang="pl-PL"/>
              <a:t>Funkcja ta nalicza graczowi punkty doświadczenia. Po osiągnięciu wymaganej ilości tych punktów zwiększa ona poziom gracza. W nagrodę za osiągnięcie kolejnego poziomu gracz otrzymuje pewną ilość punktów, dzięki którym może on zwiększyć statystyki swojej postaci, jak ukazano w przykładzie poniżej: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0B0746A-FEEB-4685-60EC-DDB69DE03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8800" y="1957103"/>
            <a:ext cx="3456432" cy="626534"/>
          </a:xfrm>
        </p:spPr>
        <p:txBody>
          <a:bodyPr/>
          <a:lstStyle/>
          <a:p>
            <a:r>
              <a:rPr lang="pl-PL"/>
              <a:t>Losowanie przedmiotów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6603843A-65CE-4E3D-A2DF-3D556DDD18B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66858" y="2581682"/>
            <a:ext cx="3456432" cy="3314618"/>
          </a:xfrm>
        </p:spPr>
        <p:txBody>
          <a:bodyPr/>
          <a:lstStyle/>
          <a:p>
            <a:r>
              <a:rPr lang="pl-PL"/>
              <a:t>Zadaniem tej funkcji jest losowanie przedmiotu, jego rzadkości, typu i ulepszeń statystyk, które da on graczowi. Dzieje się to po pokonaniu co 3 zwykłego przeciwnika lub bossa. Funkcja ta przyjmuje wybór gracza, czy chce on wejść w posiadanie przedmiotu, czy też nie. Przykład:</a:t>
            </a:r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CA943AF6-08C0-E67A-E160-F2A687C571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10954" y="1946682"/>
            <a:ext cx="3456432" cy="626534"/>
          </a:xfrm>
        </p:spPr>
        <p:txBody>
          <a:bodyPr/>
          <a:lstStyle/>
          <a:p>
            <a:r>
              <a:rPr lang="pl-PL"/>
              <a:t>Zagraj jeszcze raz / zakończ grę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848B6150-F7AC-D0B8-A840-66B54787F150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10955" y="2580226"/>
            <a:ext cx="3456432" cy="3314132"/>
          </a:xfrm>
        </p:spPr>
        <p:txBody>
          <a:bodyPr/>
          <a:lstStyle/>
          <a:p>
            <a:r>
              <a:rPr lang="pl-PL"/>
              <a:t>Ta funkcja wywołuje się po śmierci gracza lub przejściu gry. Gracz podejmuje wybór, czy chce zagrać jeszcze raz, czy zakończyć grę. Po wyborze 1 opcji, funkcja rozpoczyna nową grę, a po wyborze 2 opcji - kończy algorytm. Przykład:</a:t>
            </a:r>
          </a:p>
        </p:txBody>
      </p:sp>
      <p:pic>
        <p:nvPicPr>
          <p:cNvPr id="9" name="Obraz 8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3D23E125-CA3F-E409-A785-9761E871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595" y="4487008"/>
            <a:ext cx="4211272" cy="1197708"/>
          </a:xfrm>
          <a:prstGeom prst="rect">
            <a:avLst/>
          </a:prstGeom>
        </p:spPr>
      </p:pic>
      <p:pic>
        <p:nvPicPr>
          <p:cNvPr id="10" name="Obraz 9" descr="Obraz zawierający tekst, Czcionka, zrzut ekranu&#10;&#10;Opis wygenerowany automatycznie">
            <a:extLst>
              <a:ext uri="{FF2B5EF4-FFF2-40B4-BE49-F238E27FC236}">
                <a16:creationId xmlns:a16="http://schemas.microsoft.com/office/drawing/2014/main" id="{C08877C8-0216-8792-95AC-F20A35EF4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767" y="4489816"/>
            <a:ext cx="3524250" cy="1133475"/>
          </a:xfrm>
          <a:prstGeom prst="rect">
            <a:avLst/>
          </a:prstGeom>
        </p:spPr>
      </p:pic>
      <p:pic>
        <p:nvPicPr>
          <p:cNvPr id="11" name="Obraz 10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6B47E4B4-8DFB-95BF-A8A9-2AA8A3135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" y="4487985"/>
            <a:ext cx="4222262" cy="186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26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672D1C-B543-6012-7310-AF085796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/>
              <a:t>Proces Tworzenia – Schemat działania gry </a:t>
            </a:r>
          </a:p>
        </p:txBody>
      </p:sp>
      <p:pic>
        <p:nvPicPr>
          <p:cNvPr id="7" name="Obraz 6" descr="Obraz zawierający zrzut ekranu, czarne i białe, czarne, diagram&#10;&#10;Opis wygenerowany automatycznie">
            <a:extLst>
              <a:ext uri="{FF2B5EF4-FFF2-40B4-BE49-F238E27FC236}">
                <a16:creationId xmlns:a16="http://schemas.microsoft.com/office/drawing/2014/main" id="{68DEE779-C85E-EC54-C7BD-39BE8039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783254"/>
            <a:ext cx="11887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09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22DAF2-7455-7438-1B57-99F2D5BB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1" y="764373"/>
            <a:ext cx="9114692" cy="1293028"/>
          </a:xfrm>
        </p:spPr>
        <p:txBody>
          <a:bodyPr/>
          <a:lstStyle/>
          <a:p>
            <a:r>
              <a:rPr lang="pl-PL"/>
              <a:t>Proces tworzenia – kluczowe decyzje projektowe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A06DDF-7070-CEA4-4B6C-7B23527C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Podział ról i zadań dla każdego członka zespołu. W ten sposób praca była bardzo efektywna.</a:t>
            </a:r>
          </a:p>
          <a:p>
            <a:r>
              <a:rPr lang="pl-PL"/>
              <a:t>Przemyślenie potencjalnych błędów i ich obsługi zawczasu, aby potem mieć więcej czasu na rozwój gry.</a:t>
            </a:r>
          </a:p>
          <a:p>
            <a:r>
              <a:rPr lang="pl-PL"/>
              <a:t>Porzucenie pomysłu utworzenia klasy dla bossa. Stał się on zwykłym, ale zmodyfikowanym przeciwnikiem. Na skutek tej decyzji uniknęliśmy powielania kodu i zmniejszyliśmy jego ilość.</a:t>
            </a:r>
          </a:p>
          <a:p>
            <a:pPr marL="0" indent="0">
              <a:buNone/>
            </a:pPr>
            <a:r>
              <a:rPr lang="pl-PL" sz="2800" b="1"/>
              <a:t>UŻYTE TECHNOLOGIE:</a:t>
            </a:r>
          </a:p>
          <a:p>
            <a:r>
              <a:rPr lang="pl-PL"/>
              <a:t>Grę napisano w języku C# dla systemu operacyjnego Windows 10/11. Wykorzystana została platforma .NET 8.0.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1646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A1E75B-3BB3-F506-DBF6-9A070801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Problemy i wyzwania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CB0FB-DC41-65A9-8913-68D4444D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Napotkany został problem nieprzemyślanego pisania kodu, przez co potem wyraźnie dało się odczuć trudności w jego modyfikacji. Utrudniona została także rozbudowa gry.</a:t>
            </a:r>
          </a:p>
          <a:p>
            <a:r>
              <a:rPr lang="pl-PL"/>
              <a:t>Rozwiązaniem powyższego problemu okazało się wstrzymanie pracy nad rozbudową projektu i skupienie się na uproszczeniu kodu, aby funkcje w nim zawarte były przejrzyste i miały sens.</a:t>
            </a:r>
          </a:p>
          <a:p>
            <a:r>
              <a:rPr lang="pl-PL"/>
              <a:t>Czasami wyzwaniem były nieobecności członków zespołu w poszczególnych dniach, a przez to utrudniona komunikacja. Na szczęście nie miało to znaczącego wpływu na powstawanie gry.</a:t>
            </a:r>
          </a:p>
        </p:txBody>
      </p:sp>
    </p:spTree>
    <p:extLst>
      <p:ext uri="{BB962C8B-B14F-4D97-AF65-F5344CB8AC3E}">
        <p14:creationId xmlns:p14="http://schemas.microsoft.com/office/powerpoint/2010/main" val="1688759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9F4A39-C7CC-9015-B154-A34BFA3B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Wnioski i przyszłe plany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C1855C5-50C3-5A8E-6DC1-EDAF0721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132" y="1773494"/>
            <a:ext cx="5079991" cy="823912"/>
          </a:xfrm>
        </p:spPr>
        <p:txBody>
          <a:bodyPr>
            <a:normAutofit/>
          </a:bodyPr>
          <a:lstStyle/>
          <a:p>
            <a:r>
              <a:rPr lang="pl-PL" sz="3200"/>
              <a:t>Wnioski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8F2D092-A9A9-14D4-7025-961A89113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595359"/>
            <a:ext cx="5321544" cy="41137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/>
              <a:t>Nauczyliśmy się, że im jest prostszy kod, tym bardziej czytelny,</a:t>
            </a:r>
          </a:p>
          <a:p>
            <a:pPr marL="0" indent="0">
              <a:buNone/>
            </a:pPr>
            <a:r>
              <a:rPr lang="pl-PL" sz="2400" b="1"/>
              <a:t>OSIĄGNIĘCIA:</a:t>
            </a:r>
          </a:p>
          <a:p>
            <a:r>
              <a:rPr lang="pl-PL"/>
              <a:t>Udało się napisać prosty i czytelny kod oraz stworzyć interesującą i podatną na rozbudowę fabułę,</a:t>
            </a:r>
          </a:p>
          <a:p>
            <a:r>
              <a:rPr lang="pl-PL"/>
              <a:t>Udało się wprowadzić automatyczne zapisywanie stanu gry</a:t>
            </a:r>
          </a:p>
          <a:p>
            <a:r>
              <a:rPr lang="pl-PL"/>
              <a:t>W zespole panowała dobra atmosfera, a współpraca była na wysokim poziomie, co przyczyniło się do sprawnego stworzenia gry.</a:t>
            </a:r>
          </a:p>
          <a:p>
            <a:pPr marL="0" indent="0">
              <a:buNone/>
            </a:pPr>
            <a:endParaRPr lang="pl-PL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DEF4476-FB78-0542-670A-CD25FE155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1773494"/>
            <a:ext cx="5105400" cy="823912"/>
          </a:xfrm>
        </p:spPr>
        <p:txBody>
          <a:bodyPr>
            <a:normAutofit/>
          </a:bodyPr>
          <a:lstStyle/>
          <a:p>
            <a:r>
              <a:rPr lang="pl-PL" sz="3200"/>
              <a:t>Przyszłe plany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412CDA5-4968-00FC-5ED9-DF7CD2F4B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7708" y="2605128"/>
            <a:ext cx="5334000" cy="38597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/>
              <a:t>Zbalansowanie progresji gracza, m.in. przez dodanie różnych poziomów trudności,</a:t>
            </a:r>
          </a:p>
          <a:p>
            <a:r>
              <a:rPr lang="pl-PL"/>
              <a:t>Zbalansowanie zwiększania statystyk gracza przez przedmioty oraz dodanie dodatkowych umiejętności pasywnych dla rzadszych broni i broni z bossów,</a:t>
            </a:r>
          </a:p>
          <a:p>
            <a:r>
              <a:rPr lang="pl-PL"/>
              <a:t>Dodanie waluty i sklepu, w którym za zgromadzone pieniądze można będzie można nabywać przedmioty.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364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a">
  <a:themeElements>
    <a:clrScheme name="Par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Par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Application>Microsoft Office PowerPoint</Application>
  <PresentationFormat>Panoramiczny</PresentationFormat>
  <Slides>10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Para</vt:lpstr>
      <vt:lpstr>Gra konsolowa „pablo mushrooms”</vt:lpstr>
      <vt:lpstr>Wprowadzenie</vt:lpstr>
      <vt:lpstr>Wprowadzenie</vt:lpstr>
      <vt:lpstr>Funkcjonalność - główne funkcje</vt:lpstr>
      <vt:lpstr>Funkcjonalność - główne funkcje</vt:lpstr>
      <vt:lpstr>Proces Tworzenia – Schemat działania gry </vt:lpstr>
      <vt:lpstr>Proces tworzenia – kluczowe decyzje projektowe</vt:lpstr>
      <vt:lpstr>Problemy i wyzwania</vt:lpstr>
      <vt:lpstr>Wnioski i przyszłe plany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 konsolowa „pablo mushrooms”</dc:title>
  <dc:creator>pawel.biernat</dc:creator>
  <cp:revision>4</cp:revision>
  <dcterms:created xsi:type="dcterms:W3CDTF">2024-12-12T06:59:23Z</dcterms:created>
  <dcterms:modified xsi:type="dcterms:W3CDTF">2024-12-18T23:10:22Z</dcterms:modified>
</cp:coreProperties>
</file>