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4A584-C173-EE16-33B4-368602E4AA30}" v="1549" dt="2024-12-15T19:20:03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0" d="100"/>
          <a:sy n="120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62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6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507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66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0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544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58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674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8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6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5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5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84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6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93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1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23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6D5A-F211-48E7-99D5-81EDFFC49DB6}" type="datetimeFigureOut">
              <a:rPr lang="pl-PL" smtClean="0"/>
              <a:t>15.12.2024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1635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Gra konsolowa „</a:t>
            </a:r>
            <a:r>
              <a:rPr lang="pl-PL" dirty="0" err="1"/>
              <a:t>pablo</a:t>
            </a:r>
            <a:r>
              <a:rPr lang="pl-PL" dirty="0"/>
              <a:t> </a:t>
            </a:r>
            <a:r>
              <a:rPr lang="pl-PL" dirty="0" err="1"/>
              <a:t>mushrooms</a:t>
            </a:r>
            <a:r>
              <a:rPr lang="pl-PL" dirty="0"/>
              <a:t>”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Metalowe płuca, 12.12.2024r.</a:t>
            </a:r>
          </a:p>
        </p:txBody>
      </p:sp>
    </p:spTree>
    <p:extLst>
      <p:ext uri="{BB962C8B-B14F-4D97-AF65-F5344CB8AC3E}">
        <p14:creationId xmlns:p14="http://schemas.microsoft.com/office/powerpoint/2010/main" val="2144006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6E50E-1E54-9DDA-DA8B-219D5951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98B390-03E9-5D2A-04FE-F2364F39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861" y="2194560"/>
            <a:ext cx="6928339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Nasza gra to ciekawy projekt o wielkim potencjale, więc na pewno będzie w przyszłości rozbudowywany.</a:t>
            </a:r>
          </a:p>
          <a:p>
            <a:r>
              <a:rPr lang="pl-PL" dirty="0"/>
              <a:t>Zachęcamy do zakupienia naszej gry i przetestowania jej. Liczymy na szczere opinie i sugestie odnośnie naszej gry.</a:t>
            </a:r>
          </a:p>
          <a:p>
            <a:r>
              <a:rPr lang="pl-PL" dirty="0"/>
              <a:t>Jesteśmy otwarci na pytania odnośnie naszego projektu i dyskusję nad nim.</a:t>
            </a:r>
          </a:p>
        </p:txBody>
      </p:sp>
    </p:spTree>
    <p:extLst>
      <p:ext uri="{BB962C8B-B14F-4D97-AF65-F5344CB8AC3E}">
        <p14:creationId xmlns:p14="http://schemas.microsoft.com/office/powerpoint/2010/main" val="2990259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Celem projektu jest zapewnienie użytkownikowi rozrywki i rozwój jego umiejętności myślenia strategicznego. </a:t>
            </a:r>
          </a:p>
          <a:p>
            <a:r>
              <a:rPr lang="pl-PL" dirty="0"/>
              <a:t>Akcja gry toczy się w średniowieczu. Gracz ma do przejścia cztery różne biomy, które są pełne przeciwników. Na końcu każdego biomu na gracza czeka boss.</a:t>
            </a:r>
          </a:p>
          <a:p>
            <a:r>
              <a:rPr lang="pl-PL" dirty="0"/>
              <a:t>Na początku rozgrywki gracz wpisuje swoje imię, wybiera klasę bohatera, którym chce grać oraz biom, na który ma zamiar się udać. Na każdym z wybranych biomów gracz podejmuje walkę z 9 przeciwnikami i bossem czekającym na końcu wybranej ścieżki. Siła przeciwników systematycznie się zwiększa. Po pokonaniu każdego przeciwnika gracz otrzymuje punkty doświadczenia, które zwiększają jego poziom. Ten z kolei zwiększa statystyki gracza.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1373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Ponadto, co 3 pokonanych przeciwników gracz otrzymuje przedmiot o losowej rzadkości wpływający na statystyki gracza. Podobnie dzieje się po pokonaniu bossa.</a:t>
            </a:r>
          </a:p>
          <a:p>
            <a:r>
              <a:rPr lang="pl-PL" dirty="0"/>
              <a:t>Rozgrywka trwa do śmierci gracza z ręki przeciwnika lub przejścia wszystkich czterech biomów. </a:t>
            </a:r>
          </a:p>
          <a:p>
            <a:r>
              <a:rPr lang="pl-PL" dirty="0"/>
              <a:t>Po porażce można zagrać </a:t>
            </a:r>
            <a:r>
              <a:rPr lang="pl-PL"/>
              <a:t>jeszcze raz.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6073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23885-1EB9-5CA4-7B3C-D369D8CC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019A28-8E4D-BC8C-E04E-C13FB05A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341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E4863D-5AE0-4E86-1EA2-D0C5BB75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DD7293-E608-74A3-5D17-F293C017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941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72D1C-B543-6012-7310-AF085796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Proces Tworzenia – diagram architektury (SEBA DIAGRAMUUUU!!!!!!)</a:t>
            </a:r>
          </a:p>
        </p:txBody>
      </p:sp>
    </p:spTree>
    <p:extLst>
      <p:ext uri="{BB962C8B-B14F-4D97-AF65-F5344CB8AC3E}">
        <p14:creationId xmlns:p14="http://schemas.microsoft.com/office/powerpoint/2010/main" val="3877509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2DAF2-7455-7438-1B57-99F2D5BB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tworzenia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A06DDF-7070-CEA4-4B6C-7B23527C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64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A1E75B-3BB3-F506-DBF6-9A070801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wyzwania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CB0FB-DC41-65A9-8913-68D4444D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Napotkany został problem nieprzemyślanego pisania kodu, przez co potem wyraźnie dało się odczuć trudności w jego modyfikacji. Utrudniona została także rozbudowa gry.</a:t>
            </a:r>
          </a:p>
          <a:p>
            <a:r>
              <a:rPr lang="pl-PL" dirty="0"/>
              <a:t>Rozwiązaniem powyższego problemu okazało się wstrzymanie pracy nad rozbudową projektu i skupienie się na uproszczeniu kodu, aby funkcje w nim zawarte były przejrzyste i miały sens.</a:t>
            </a:r>
          </a:p>
          <a:p>
            <a:r>
              <a:rPr lang="pl-PL" dirty="0"/>
              <a:t>Czasami wyzwaniem były nieobecności członków zespołu w poszczególnych dniach, a przez to utrudniona komunikacja. Na szczęście nie miało to znaczącego wpływu na powstawanie gry.</a:t>
            </a:r>
          </a:p>
        </p:txBody>
      </p:sp>
    </p:spTree>
    <p:extLst>
      <p:ext uri="{BB962C8B-B14F-4D97-AF65-F5344CB8AC3E}">
        <p14:creationId xmlns:p14="http://schemas.microsoft.com/office/powerpoint/2010/main" val="1688759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9F4A39-C7CC-9015-B154-A34BFA3B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i przyszłe plany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1855C5-50C3-5A8E-6DC1-EDAF0721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132" y="1773494"/>
            <a:ext cx="5079991" cy="823912"/>
          </a:xfrm>
        </p:spPr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F2D092-A9A9-14D4-7025-961A8911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605128"/>
            <a:ext cx="5311775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DEF4476-FB78-0542-670A-CD25FE155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773494"/>
            <a:ext cx="5105400" cy="823912"/>
          </a:xfrm>
        </p:spPr>
        <p:txBody>
          <a:bodyPr/>
          <a:lstStyle/>
          <a:p>
            <a:r>
              <a:rPr lang="pl-PL" dirty="0"/>
              <a:t>Przyszłe plany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412CDA5-4968-00FC-5ED9-DF7CD2F4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708" y="2605128"/>
            <a:ext cx="53340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Zbalansowanie progresji gracza, m.in. przez dodanie różnych poziomów trudności,</a:t>
            </a:r>
          </a:p>
          <a:p>
            <a:r>
              <a:rPr lang="pl-PL" dirty="0"/>
              <a:t>Zbalansowanie zwiększania statystyk gracza przez przedmioty oraz dodanie dodatkowych umiejętności pasywnych dla rzadszych broni i broni z bossów.</a:t>
            </a:r>
          </a:p>
          <a:p>
            <a:r>
              <a:rPr lang="pl-PL" dirty="0"/>
              <a:t>Dodanie waluty i sklepu, w którym za zgromadzone pieniądze można będzie można nabywać przedmioty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3364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35</TotalTime>
  <Words>168</Words>
  <Application>Microsoft Office PowerPoint</Application>
  <PresentationFormat>Panoramiczny</PresentationFormat>
  <Paragraphs>11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Para</vt:lpstr>
      <vt:lpstr>Gra konsolowa „pablo mushrooms”</vt:lpstr>
      <vt:lpstr>Wprowadzenie</vt:lpstr>
      <vt:lpstr>Wprowadzenie</vt:lpstr>
      <vt:lpstr>Funkcjonalność</vt:lpstr>
      <vt:lpstr>Funkcjonalność</vt:lpstr>
      <vt:lpstr>Proces Tworzenia – diagram architektury (SEBA DIAGRAMUUUU!!!!!!)</vt:lpstr>
      <vt:lpstr>Proces tworzenia</vt:lpstr>
      <vt:lpstr>Problemy i wyzwania</vt:lpstr>
      <vt:lpstr>Wnioski i przyszłe plany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 konsolowa „pablo mushrooms”</dc:title>
  <dc:creator>pawel.biernat</dc:creator>
  <cp:lastModifiedBy>pawel.biernat</cp:lastModifiedBy>
  <cp:revision>215</cp:revision>
  <dcterms:created xsi:type="dcterms:W3CDTF">2024-12-12T06:59:23Z</dcterms:created>
  <dcterms:modified xsi:type="dcterms:W3CDTF">2024-12-15T19:34:51Z</dcterms:modified>
</cp:coreProperties>
</file>