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-inst.eecs.berkeley.edu/~cs188/pacman/searc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27655" y="1466336"/>
            <a:ext cx="8419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-1. Search in Pacman</a:t>
            </a:r>
          </a:p>
        </p:txBody>
      </p:sp>
      <p:sp>
        <p:nvSpPr>
          <p:cNvPr id="6" name="矩形 5"/>
          <p:cNvSpPr/>
          <p:nvPr/>
        </p:nvSpPr>
        <p:spPr>
          <a:xfrm>
            <a:off x="2973859" y="29660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Autumn 2017</a:t>
            </a:r>
          </a:p>
          <a:p>
            <a:pPr algn="ctr"/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Prof. Xiaolong Wang</a:t>
            </a: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A/Prof. Buzhou Tang</a:t>
            </a:r>
          </a:p>
          <a:p>
            <a:pPr algn="ctr"/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Technology, Shenzhen Graduate School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Computation Research Center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(HITSGS ICRC) </a:t>
            </a:r>
            <a:r>
              <a:rPr lang="en-US" altLang="zh-CN" sz="1400" b="1" dirty="0">
                <a:latin typeface="Arial" panose="020B0604020202020204" pitchFamily="34" charset="0"/>
              </a:rPr>
              <a:t>	</a:t>
            </a:r>
            <a:endParaRPr lang="en-US" altLang="zh-CN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-us-west-2.amazonaws.com/cs188websitecontent/projects/release/search/v1/001/ma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97" y="986996"/>
            <a:ext cx="4820079" cy="48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606746" y="2820040"/>
            <a:ext cx="49179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those colored walls,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Mazes give Pacman the blues,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teach him to search.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4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8756" y="1019081"/>
            <a:ext cx="888038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Question 0: Initialize the Pacman Game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/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Question 1: Implement the depth-first search (DFS) algorithm.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</a:rPr>
              <a:t>Question </a:t>
            </a:r>
            <a:r>
              <a:rPr lang="en-US" altLang="zh-CN" sz="2000" b="1" dirty="0">
                <a:latin typeface="Times New Roman" panose="02020603050405020304" pitchFamily="18" charset="0"/>
              </a:rPr>
              <a:t>2: Implement the breadth-first search (BFS) algorithm.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</a:rPr>
              <a:t>Question </a:t>
            </a:r>
            <a:r>
              <a:rPr lang="en-US" altLang="zh-CN" sz="2000" b="1" dirty="0">
                <a:latin typeface="Times New Roman" panose="02020603050405020304" pitchFamily="18" charset="0"/>
              </a:rPr>
              <a:t>3: Implement the uniform-cost graph search algorithm.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</a:rPr>
              <a:t>Question </a:t>
            </a:r>
            <a:r>
              <a:rPr lang="en-US" altLang="zh-CN" sz="2000" b="1" dirty="0">
                <a:latin typeface="Times New Roman" panose="02020603050405020304" pitchFamily="18" charset="0"/>
              </a:rPr>
              <a:t>4: Implement A* graph search.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</a:rPr>
              <a:t>Question </a:t>
            </a:r>
            <a:r>
              <a:rPr lang="en-US" altLang="zh-CN" sz="2000" b="1" dirty="0">
                <a:latin typeface="Times New Roman" panose="02020603050405020304" pitchFamily="18" charset="0"/>
              </a:rPr>
              <a:t>5(a): Fill in AStarFoodSearchAgent by using an admissible heuristic.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r>
              <a:rPr lang="en-US" altLang="zh-CN" sz="2000" b="1" dirty="0">
                <a:latin typeface="Times New Roman" panose="02020603050405020304" pitchFamily="18" charset="0"/>
              </a:rPr>
              <a:t>Question 5(b): Write an admissible heuristic for a FoodSearchProblem.</a:t>
            </a:r>
            <a:br>
              <a:rPr lang="en-US" altLang="zh-CN" sz="2000" b="1" dirty="0">
                <a:latin typeface="Times New Roman" panose="02020603050405020304" pitchFamily="18" charset="0"/>
              </a:rPr>
            </a:b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</a:rPr>
              <a:t>Question </a:t>
            </a:r>
            <a:r>
              <a:rPr lang="en-US" altLang="zh-CN" sz="2000" b="1" dirty="0">
                <a:latin typeface="Times New Roman" panose="02020603050405020304" pitchFamily="18" charset="0"/>
              </a:rPr>
              <a:t>6: Implement greedy graph search.</a:t>
            </a:r>
            <a:r>
              <a:rPr lang="en-US" altLang="zh-CN" sz="2000" b="1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69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5" y="2702011"/>
            <a:ext cx="1124300" cy="1121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292" y="2219822"/>
            <a:ext cx="4134798" cy="20857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315" y="1640914"/>
            <a:ext cx="3239102" cy="32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5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1577" y="881449"/>
            <a:ext cx="100254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以小组形式完成，每组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1-3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之前组长将组员名单及学号发送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icrc_wsc@qq.com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编程语言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内容参考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pacman.html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代码框架：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search.zip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原网址：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http://www-inst.eecs.berkeley.edu/~cs188/pacman/search.html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（仅作参考）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内容：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search.py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searchAgents.py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（不限格式）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（每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个小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上交一份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报告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但报告中需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写明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每一位组员的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分工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截止时间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0"/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提交邮箱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icrc_wsc@qq.com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0"/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压缩包命名格式：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Project1_</a:t>
            </a:r>
            <a:r>
              <a:rPr lang="zh-CN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组长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评分标准：综合考虑所用步数及时间。</a:t>
            </a: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8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107</TotalTime>
  <Words>189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Times New Roman</vt:lpstr>
      <vt:lpstr>Trebuchet MS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吴少聪</dc:creator>
  <cp:lastModifiedBy>吴少聪</cp:lastModifiedBy>
  <cp:revision>10</cp:revision>
  <dcterms:created xsi:type="dcterms:W3CDTF">2017-09-17T12:41:24Z</dcterms:created>
  <dcterms:modified xsi:type="dcterms:W3CDTF">2017-09-17T14:29:07Z</dcterms:modified>
</cp:coreProperties>
</file>