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8"/>
  </p:notesMasterIdLst>
  <p:sldIdLst>
    <p:sldId id="256" r:id="rId5"/>
    <p:sldId id="277" r:id="rId6"/>
    <p:sldId id="27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smtClean="0"/>
            <a:t>DAFTAR</a:t>
          </a:r>
          <a:r>
            <a:rPr lang="en-US" baseline="0" dirty="0" smtClean="0"/>
            <a:t> MAHASISWA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smtClean="0"/>
            <a:t>DAFTAR</a:t>
          </a:r>
          <a:r>
            <a:rPr lang="en-US" baseline="0" dirty="0" smtClean="0"/>
            <a:t> DOSEN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smtClean="0"/>
            <a:t>KELAS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smtClean="0"/>
            <a:t>ADMIN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smtClean="0"/>
            <a:t>DOSEN</a:t>
          </a: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smtClean="0"/>
            <a:t>MAHASISWA</a:t>
          </a: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600" kern="1200" dirty="0" smtClean="0"/>
            <a:t>DAFTAR</a:t>
          </a:r>
          <a:r>
            <a:rPr lang="en-US" sz="2600" kern="1200" baseline="0" dirty="0" smtClean="0"/>
            <a:t> MAHASISWA</a:t>
          </a:r>
          <a:endParaRPr lang="en-US" sz="2600" kern="1200" dirty="0"/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600" kern="1200" dirty="0" smtClean="0"/>
            <a:t>DAFTAR</a:t>
          </a:r>
          <a:r>
            <a:rPr lang="en-US" sz="2600" kern="1200" baseline="0" dirty="0" smtClean="0"/>
            <a:t> DOSEN</a:t>
          </a:r>
          <a:endParaRPr lang="en-US" sz="2600" kern="1200" dirty="0"/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600" kern="1200" dirty="0" smtClean="0"/>
            <a:t>KELAS</a:t>
          </a:r>
          <a:endParaRPr lang="en-US" sz="2600" kern="1200" dirty="0"/>
        </a:p>
      </dsp:txBody>
      <dsp:txXfrm>
        <a:off x="6796537" y="2798862"/>
        <a:ext cx="28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4000" kern="1200" dirty="0" smtClean="0"/>
            <a:t>ADMIN</a:t>
          </a:r>
          <a:endParaRPr lang="en-US" sz="4000" kern="1200" dirty="0"/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4000" kern="1200" dirty="0" smtClean="0"/>
            <a:t>DOSEN</a:t>
          </a:r>
          <a:endParaRPr lang="en-US" sz="4000" kern="1200" dirty="0"/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4000" kern="1200" dirty="0" smtClean="0"/>
            <a:t>MAHASISWA</a:t>
          </a:r>
          <a:endParaRPr lang="en-US" sz="4000" kern="1200" dirty="0"/>
        </a:p>
      </dsp:txBody>
      <dsp:txXfrm>
        <a:off x="6796537" y="2798862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 smtClean="0">
                <a:solidFill>
                  <a:srgbClr val="FFFFFF"/>
                </a:solidFill>
              </a:rPr>
              <a:t>TUGAS 13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I </a:t>
            </a:r>
            <a:r>
              <a:rPr lang="en-US" dirty="0" err="1" smtClean="0">
                <a:solidFill>
                  <a:srgbClr val="FFFFFF"/>
                </a:solidFill>
              </a:rPr>
              <a:t>Nyoman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Yusha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Tresnatama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err="1" smtClean="0">
                <a:solidFill>
                  <a:srgbClr val="FFFFFF"/>
                </a:solidFill>
              </a:rPr>
              <a:t>Giri</a:t>
            </a:r>
            <a:r>
              <a:rPr lang="en-US" dirty="0" smtClean="0">
                <a:solidFill>
                  <a:srgbClr val="FFFFFF"/>
                </a:solidFill>
              </a:rPr>
              <a:t> (1708561044)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FITUR SISTEM INFORMASI UNIVERSITAS UDAYANA</a:t>
            </a:r>
            <a:endParaRPr lang="en-US" dirty="0"/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085576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STAKEHOLDER</a:t>
            </a:r>
            <a:endParaRPr lang="en-US" dirty="0"/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10721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1825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24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Tw Cen MT</vt:lpstr>
      <vt:lpstr>Tw Cen MT Condensed</vt:lpstr>
      <vt:lpstr>Wingdings 3</vt:lpstr>
      <vt:lpstr>Integral</vt:lpstr>
      <vt:lpstr>TUGAS 13</vt:lpstr>
      <vt:lpstr>FITUR SISTEM INFORMASI UNIVERSITAS UDAYANA</vt:lpstr>
      <vt:lpstr>STAKEHOLDER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2020-05-28T11:37:09Z</dcterms:created>
  <dcterms:modified xsi:type="dcterms:W3CDTF">2020-05-28T11:40:23Z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