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3"/>
  </p:notesMasterIdLst>
  <p:sldIdLst>
    <p:sldId id="256" r:id="rId5"/>
    <p:sldId id="279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3" r:id="rId18"/>
    <p:sldId id="290" r:id="rId19"/>
    <p:sldId id="291" r:id="rId20"/>
    <p:sldId id="29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TUGAS </a:t>
            </a:r>
            <a:r>
              <a:rPr lang="en-US" dirty="0" smtClean="0">
                <a:solidFill>
                  <a:srgbClr val="FFFFFF"/>
                </a:solidFill>
              </a:rPr>
              <a:t>13 Final Project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 </a:t>
            </a:r>
            <a:r>
              <a:rPr lang="en-US" dirty="0" err="1" smtClean="0">
                <a:solidFill>
                  <a:srgbClr val="FFFFFF"/>
                </a:solidFill>
              </a:rPr>
              <a:t>Nyoman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Yusha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Tresnatama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Giri</a:t>
            </a:r>
            <a:r>
              <a:rPr lang="en-US" dirty="0" smtClean="0">
                <a:solidFill>
                  <a:srgbClr val="FFFFFF"/>
                </a:solidFill>
              </a:rPr>
              <a:t> (1708561044)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– DAFTAR KELAS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>
                <a:latin typeface="Franklin Gothic Book" panose="020B0503020102020204" pitchFamily="34" charset="0"/>
              </a:rPr>
              <a:t>Melihat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Daftar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Kelas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Memasuki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kelas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3" y="2878556"/>
            <a:ext cx="10988842" cy="314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– KRS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>
                <a:latin typeface="Franklin Gothic Book" panose="020B0503020102020204" pitchFamily="34" charset="0"/>
              </a:rPr>
              <a:t>Pengisian</a:t>
            </a:r>
            <a:r>
              <a:rPr lang="en-ID" sz="2000" dirty="0" smtClean="0">
                <a:latin typeface="Franklin Gothic Book" panose="020B0503020102020204" pitchFamily="34" charset="0"/>
              </a:rPr>
              <a:t> KRS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dilakukan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dalam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halaman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ini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4" y="3117932"/>
            <a:ext cx="11367085" cy="28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7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– LIHAT DAN MENGUBAH PROFIL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>
                <a:latin typeface="Franklin Gothic Book" panose="020B0503020102020204" pitchFamily="34" charset="0"/>
              </a:rPr>
              <a:t>Halaman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untuk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melihat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mengedit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profil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192" y="2600722"/>
            <a:ext cx="5299661" cy="41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DOSEN – MEMBUAT KELAS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9835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>
                <a:latin typeface="Franklin Gothic Book" panose="020B0503020102020204" pitchFamily="34" charset="0"/>
              </a:rPr>
              <a:t>Dosen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melakukan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semua</a:t>
            </a:r>
            <a:r>
              <a:rPr lang="en-ID" sz="2000" dirty="0" smtClean="0">
                <a:latin typeface="Franklin Gothic Book" panose="020B0503020102020204" pitchFamily="34" charset="0"/>
              </a:rPr>
              <a:t> yang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dilakukan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pada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akun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mahasiswa</a:t>
            </a:r>
            <a:r>
              <a:rPr lang="en-ID" sz="2000" dirty="0" smtClean="0">
                <a:latin typeface="Franklin Gothic Book" panose="020B0503020102020204" pitchFamily="34" charset="0"/>
              </a:rPr>
              <a:t>,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namun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pada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fitur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kelas</a:t>
            </a:r>
            <a:r>
              <a:rPr lang="en-ID" sz="2000" dirty="0" smtClean="0">
                <a:latin typeface="Franklin Gothic Book" panose="020B0503020102020204" pitchFamily="34" charset="0"/>
              </a:rPr>
              <a:t>, admin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menambah</a:t>
            </a:r>
            <a:r>
              <a:rPr lang="en-ID" sz="2000" dirty="0" smtClean="0">
                <a:latin typeface="Franklin Gothic Book" panose="020B0503020102020204" pitchFamily="34" charset="0"/>
              </a:rPr>
              <a:t>,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mengedit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menghapus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kelas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beserta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informasinya</a:t>
            </a:r>
            <a:r>
              <a:rPr lang="en-ID" sz="2000" dirty="0" smtClean="0">
                <a:latin typeface="Franklin Gothic Book" panose="020B0503020102020204" pitchFamily="34" charset="0"/>
              </a:rPr>
              <a:t>.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90" y="3251112"/>
            <a:ext cx="10571748" cy="26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ADMINISTRATOR –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9835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smtClean="0">
                <a:latin typeface="Franklin Gothic Book" panose="020B0503020102020204" pitchFamily="34" charset="0"/>
              </a:rPr>
              <a:t>Admin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mengubah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informasi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mahasiswa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dosen</a:t>
            </a:r>
            <a:r>
              <a:rPr lang="en-ID" sz="2000" dirty="0" smtClean="0">
                <a:latin typeface="Franklin Gothic Book" panose="020B0503020102020204" pitchFamily="34" charset="0"/>
              </a:rPr>
              <a:t> di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daftar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mahasiswa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daftar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dosen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43" y="3081477"/>
            <a:ext cx="7982953" cy="3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1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ADMINISTRATOR – MENDAFTARKAN DOSEN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983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smtClean="0">
                <a:latin typeface="Franklin Gothic Book" panose="020B0503020102020204" pitchFamily="34" charset="0"/>
              </a:rPr>
              <a:t>Administrator / staff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menambahkan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dosen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pada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halaman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daftar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dosen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64" y="3221705"/>
            <a:ext cx="3733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ADMINISTRATOR –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844878" y="2084832"/>
            <a:ext cx="983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smtClean="0">
                <a:latin typeface="Franklin Gothic Book" panose="020B0503020102020204" pitchFamily="34" charset="0"/>
              </a:rPr>
              <a:t>Administrator / staff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menambah</a:t>
            </a:r>
            <a:r>
              <a:rPr lang="en-ID" sz="2000" dirty="0" smtClean="0">
                <a:latin typeface="Franklin Gothic Book" panose="020B0503020102020204" pitchFamily="34" charset="0"/>
              </a:rPr>
              <a:t>,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mengubah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pembimbing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untuk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mahasiswa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3" y="3584448"/>
            <a:ext cx="9709234" cy="21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ADMINISTRATOR –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844878" y="2084832"/>
            <a:ext cx="9835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>
                <a:latin typeface="Franklin Gothic Book" panose="020B0503020102020204" pitchFamily="34" charset="0"/>
              </a:rPr>
              <a:t>Terdapat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fitur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baru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untuk</a:t>
            </a:r>
            <a:r>
              <a:rPr lang="en-ID" sz="2000" dirty="0" smtClean="0">
                <a:latin typeface="Franklin Gothic Book" panose="020B0503020102020204" pitchFamily="34" charset="0"/>
              </a:rPr>
              <a:t> administrator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yakni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akses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mata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kuliah</a:t>
            </a:r>
            <a:r>
              <a:rPr lang="en-ID" sz="2000" dirty="0" smtClean="0">
                <a:latin typeface="Franklin Gothic Book" panose="020B0503020102020204" pitchFamily="34" charset="0"/>
              </a:rPr>
              <a:t>,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pada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halaman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ini</a:t>
            </a:r>
            <a:r>
              <a:rPr lang="en-ID" sz="2000" dirty="0" smtClean="0">
                <a:latin typeface="Franklin Gothic Book" panose="020B0503020102020204" pitchFamily="34" charset="0"/>
              </a:rPr>
              <a:t>, admin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menambah</a:t>
            </a:r>
            <a:r>
              <a:rPr lang="en-ID" sz="2000" dirty="0" smtClean="0">
                <a:latin typeface="Franklin Gothic Book" panose="020B0503020102020204" pitchFamily="34" charset="0"/>
              </a:rPr>
              <a:t>,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mengedit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menghapus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mata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kuliah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00" y="3200079"/>
            <a:ext cx="9308127" cy="27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2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833" y="1323152"/>
            <a:ext cx="9720072" cy="650027"/>
          </a:xfrm>
        </p:spPr>
        <p:txBody>
          <a:bodyPr>
            <a:normAutofit fontScale="90000"/>
          </a:bodyPr>
          <a:lstStyle/>
          <a:p>
            <a:r>
              <a:rPr lang="id-ID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Bahasa dan Teknologi </a:t>
            </a:r>
            <a:br>
              <a:rPr lang="id-ID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d-ID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Yang Digunakan</a:t>
            </a:r>
            <a:r>
              <a:rPr lang="en-ID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ID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B0752-0A42-40CA-9620-C5389A2078C7}"/>
              </a:ext>
            </a:extLst>
          </p:cNvPr>
          <p:cNvSpPr txBox="1"/>
          <p:nvPr/>
        </p:nvSpPr>
        <p:spPr>
          <a:xfrm>
            <a:off x="911833" y="1973179"/>
            <a:ext cx="389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HTML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PHP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Javascript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Bootstrap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Parallax efect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AJAX Live Search</a:t>
            </a:r>
            <a:endParaRPr lang="en-ID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Mahasiswa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1024128" y="1838295"/>
            <a:ext cx="497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Registrasi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Melihat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Daftar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Daftar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Dosen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Daftar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Disuatu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Kelas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Daftar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Bimbingan</a:t>
            </a:r>
            <a:r>
              <a:rPr lang="en-ID" sz="2400" dirty="0"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Mendaftar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Suatu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Kelas</a:t>
            </a:r>
            <a:endParaRPr lang="en-ID" sz="2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Administrator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Registrasi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Dosen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dan</a:t>
            </a:r>
            <a:r>
              <a:rPr lang="en-ID" sz="2000" dirty="0">
                <a:latin typeface="Franklin Gothic Book" panose="020B0503020102020204" pitchFamily="34" charset="0"/>
              </a:rPr>
              <a:t>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Melihat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Profil</a:t>
            </a:r>
            <a:endParaRPr lang="en-ID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Mengakses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dan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Mengedit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Daftar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Mahasiswa</a:t>
            </a:r>
            <a:endParaRPr lang="en-ID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Mengakses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dan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Mengedit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Daftar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Dosen</a:t>
            </a:r>
            <a:endParaRPr lang="en-ID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Mengakses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Daftar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Bimbingan</a:t>
            </a:r>
            <a:r>
              <a:rPr lang="en-ID" sz="2000" dirty="0"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Mengedit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Profil</a:t>
            </a:r>
            <a:endParaRPr lang="en-ID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Franklin Gothic Book" panose="020B0503020102020204" pitchFamily="34" charset="0"/>
              </a:rPr>
              <a:t>Mengupdate</a:t>
            </a:r>
            <a:r>
              <a:rPr lang="en-ID" sz="2000" dirty="0">
                <a:latin typeface="Franklin Gothic Book" panose="020B0503020102020204" pitchFamily="34" charset="0"/>
              </a:rPr>
              <a:t> Status </a:t>
            </a:r>
            <a:r>
              <a:rPr lang="en-ID" sz="2000" dirty="0" err="1">
                <a:latin typeface="Franklin Gothic Book" panose="020B0503020102020204" pitchFamily="34" charset="0"/>
              </a:rPr>
              <a:t>Dosen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dan</a:t>
            </a:r>
            <a:r>
              <a:rPr lang="en-ID" sz="2000" dirty="0">
                <a:latin typeface="Franklin Gothic Book" panose="020B0503020102020204" pitchFamily="34" charset="0"/>
              </a:rPr>
              <a:t> </a:t>
            </a:r>
            <a:r>
              <a:rPr lang="en-ID" sz="2000" dirty="0" err="1">
                <a:latin typeface="Franklin Gothic Book" panose="020B0503020102020204" pitchFamily="34" charset="0"/>
              </a:rPr>
              <a:t>Mahasiswa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LANDING PAGE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>
                <a:latin typeface="Franklin Gothic Book" panose="020B0503020102020204" pitchFamily="34" charset="0"/>
              </a:rPr>
              <a:t>Bagian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Awal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dari</a:t>
            </a:r>
            <a:r>
              <a:rPr lang="en-ID" sz="2000" dirty="0" smtClean="0">
                <a:latin typeface="Franklin Gothic Book" panose="020B0503020102020204" pitchFamily="34" charset="0"/>
              </a:rPr>
              <a:t> Website,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kita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login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register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dari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halaman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ini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dengan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mengklik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tombol</a:t>
            </a:r>
            <a:r>
              <a:rPr lang="en-ID" sz="2000" dirty="0" smtClean="0">
                <a:latin typeface="Franklin Gothic Book" panose="020B0503020102020204" pitchFamily="34" charset="0"/>
              </a:rPr>
              <a:t> di menu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586" y="1228845"/>
            <a:ext cx="5758614" cy="48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1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Login </a:t>
            </a:r>
            <a:r>
              <a:rPr lang="en-ID" dirty="0" err="1" smtClean="0"/>
              <a:t>dan</a:t>
            </a:r>
            <a:r>
              <a:rPr lang="en-ID" dirty="0" smtClean="0"/>
              <a:t> Register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smtClean="0">
                <a:latin typeface="Franklin Gothic Book" panose="020B0503020102020204" pitchFamily="34" charset="0"/>
              </a:rPr>
              <a:t>Login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dengan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memasukan</a:t>
            </a:r>
            <a:r>
              <a:rPr lang="en-ID" sz="2000" dirty="0" smtClean="0">
                <a:latin typeface="Franklin Gothic Book" panose="020B0503020102020204" pitchFamily="34" charset="0"/>
              </a:rPr>
              <a:t> NIM/NIP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atau</a:t>
            </a:r>
            <a:r>
              <a:rPr lang="en-ID" sz="2000" dirty="0" smtClean="0">
                <a:latin typeface="Franklin Gothic Book" panose="020B0503020102020204" pitchFamily="34" charset="0"/>
              </a:rPr>
              <a:t> password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registrasi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mahasiswa</a:t>
            </a:r>
            <a:endParaRPr lang="en-ID" sz="2000" dirty="0" smtClean="0">
              <a:latin typeface="Franklin Gothic Book" panose="020B0503020102020204" pitchFamily="34" charset="0"/>
            </a:endParaRPr>
          </a:p>
          <a:p>
            <a:endParaRPr lang="en-ID" sz="2000" dirty="0">
              <a:latin typeface="Franklin Gothic Book" panose="020B0503020102020204" pitchFamily="34" charset="0"/>
            </a:endParaRPr>
          </a:p>
          <a:p>
            <a:r>
              <a:rPr lang="en-ID" sz="2000" dirty="0" err="1" smtClean="0">
                <a:latin typeface="Franklin Gothic Book" panose="020B0503020102020204" pitchFamily="34" charset="0"/>
              </a:rPr>
              <a:t>Untuk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Registrasi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Dosen</a:t>
            </a:r>
            <a:r>
              <a:rPr lang="en-ID" sz="2000" dirty="0" smtClean="0">
                <a:latin typeface="Franklin Gothic Book" panose="020B0503020102020204" pitchFamily="34" charset="0"/>
              </a:rPr>
              <a:t>,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hanya</a:t>
            </a:r>
            <a:r>
              <a:rPr lang="en-ID" sz="2000" dirty="0" smtClean="0">
                <a:latin typeface="Franklin Gothic Book" panose="020B0503020102020204" pitchFamily="34" charset="0"/>
              </a:rPr>
              <a:t> admin/staff yang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memasukannya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42" y="460582"/>
            <a:ext cx="4373479" cy="3481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88" y="2317520"/>
            <a:ext cx="3945103" cy="42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4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Login </a:t>
            </a:r>
            <a:r>
              <a:rPr lang="en-ID" dirty="0" err="1" smtClean="0"/>
              <a:t>dan</a:t>
            </a:r>
            <a:r>
              <a:rPr lang="en-ID" dirty="0" smtClean="0"/>
              <a:t> Register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smtClean="0">
                <a:latin typeface="Franklin Gothic Book" panose="020B0503020102020204" pitchFamily="34" charset="0"/>
              </a:rPr>
              <a:t>Login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dengan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memasukan</a:t>
            </a:r>
            <a:r>
              <a:rPr lang="en-ID" sz="2000" dirty="0" smtClean="0">
                <a:latin typeface="Franklin Gothic Book" panose="020B0503020102020204" pitchFamily="34" charset="0"/>
              </a:rPr>
              <a:t> NIM/NIP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atau</a:t>
            </a:r>
            <a:r>
              <a:rPr lang="en-ID" sz="2000" dirty="0" smtClean="0">
                <a:latin typeface="Franklin Gothic Book" panose="020B0503020102020204" pitchFamily="34" charset="0"/>
              </a:rPr>
              <a:t> password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registrasi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mahasiswa</a:t>
            </a:r>
            <a:endParaRPr lang="en-ID" sz="2000" dirty="0" smtClean="0">
              <a:latin typeface="Franklin Gothic Book" panose="020B0503020102020204" pitchFamily="34" charset="0"/>
            </a:endParaRPr>
          </a:p>
          <a:p>
            <a:endParaRPr lang="en-ID" sz="2000" dirty="0">
              <a:latin typeface="Franklin Gothic Book" panose="020B0503020102020204" pitchFamily="34" charset="0"/>
            </a:endParaRPr>
          </a:p>
          <a:p>
            <a:r>
              <a:rPr lang="en-ID" sz="2000" dirty="0" err="1" smtClean="0">
                <a:latin typeface="Franklin Gothic Book" panose="020B0503020102020204" pitchFamily="34" charset="0"/>
              </a:rPr>
              <a:t>Untuk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Registrasi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Dosen</a:t>
            </a:r>
            <a:r>
              <a:rPr lang="en-ID" sz="2000" dirty="0" smtClean="0">
                <a:latin typeface="Franklin Gothic Book" panose="020B0503020102020204" pitchFamily="34" charset="0"/>
              </a:rPr>
              <a:t>,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hanya</a:t>
            </a:r>
            <a:r>
              <a:rPr lang="en-ID" sz="2000" dirty="0" smtClean="0">
                <a:latin typeface="Franklin Gothic Book" panose="020B0503020102020204" pitchFamily="34" charset="0"/>
              </a:rPr>
              <a:t> admin/staff yang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dapat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memasukannya</a:t>
            </a:r>
            <a:endParaRPr lang="en-ID" sz="2000" dirty="0" smtClean="0">
              <a:latin typeface="Franklin Gothic Book" panose="020B0503020102020204" pitchFamily="34" charset="0"/>
            </a:endParaRPr>
          </a:p>
          <a:p>
            <a:endParaRPr lang="en-ID" sz="2000" dirty="0">
              <a:latin typeface="Franklin Gothic Book" panose="020B0503020102020204" pitchFamily="34" charset="0"/>
            </a:endParaRPr>
          </a:p>
          <a:p>
            <a:r>
              <a:rPr lang="en-ID" sz="2000" dirty="0" err="1" smtClean="0">
                <a:latin typeface="Franklin Gothic Book" panose="020B0503020102020204" pitchFamily="34" charset="0"/>
              </a:rPr>
              <a:t>Sedangkan</a:t>
            </a:r>
            <a:r>
              <a:rPr lang="en-ID" sz="2000" dirty="0" smtClean="0">
                <a:latin typeface="Franklin Gothic Book" panose="020B0503020102020204" pitchFamily="34" charset="0"/>
              </a:rPr>
              <a:t> Admin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memiliki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cara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sendiri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dengan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membuat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akunnya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si</a:t>
            </a:r>
            <a:r>
              <a:rPr lang="en-ID" sz="2000" dirty="0" smtClean="0">
                <a:latin typeface="Franklin Gothic Book" panose="020B0503020102020204" pitchFamily="34" charset="0"/>
              </a:rPr>
              <a:t> server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42" y="460582"/>
            <a:ext cx="4373479" cy="3481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88" y="2317520"/>
            <a:ext cx="3945103" cy="42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5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– DAFTAR MAHASISWA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>
                <a:latin typeface="Franklin Gothic Book" panose="020B0503020102020204" pitchFamily="34" charset="0"/>
              </a:rPr>
              <a:t>Melihat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Daftar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Mahasiswa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informasinya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7" y="2814426"/>
            <a:ext cx="10772214" cy="33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– DAFTAR DOSEN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AA783-A525-4253-B003-1C806C265108}"/>
              </a:ext>
            </a:extLst>
          </p:cNvPr>
          <p:cNvSpPr txBox="1"/>
          <p:nvPr/>
        </p:nvSpPr>
        <p:spPr>
          <a:xfrm>
            <a:off x="908241" y="2084832"/>
            <a:ext cx="497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 smtClean="0">
                <a:latin typeface="Franklin Gothic Book" panose="020B0503020102020204" pitchFamily="34" charset="0"/>
              </a:rPr>
              <a:t>Melihat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Daftar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Dosen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dan</a:t>
            </a:r>
            <a:r>
              <a:rPr lang="en-ID" sz="2000" dirty="0" smtClean="0">
                <a:latin typeface="Franklin Gothic Book" panose="020B0503020102020204" pitchFamily="34" charset="0"/>
              </a:rPr>
              <a:t> </a:t>
            </a:r>
            <a:r>
              <a:rPr lang="en-ID" sz="2000" dirty="0" err="1" smtClean="0">
                <a:latin typeface="Franklin Gothic Book" panose="020B0503020102020204" pitchFamily="34" charset="0"/>
              </a:rPr>
              <a:t>informasinya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7" y="3206838"/>
            <a:ext cx="11169814" cy="29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75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www.w3.org/XML/1998/namespace"/>
    <ds:schemaRef ds:uri="http://purl.org/dc/dcmitype/"/>
    <ds:schemaRef ds:uri="71af3243-3dd4-4a8d-8c0d-dd76da1f02a5"/>
    <ds:schemaRef ds:uri="http://purl.org/dc/terms/"/>
    <ds:schemaRef ds:uri="http://purl.org/dc/elements/1.1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322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Franklin Gothic Book</vt:lpstr>
      <vt:lpstr>Segoe UI</vt:lpstr>
      <vt:lpstr>Tw Cen MT</vt:lpstr>
      <vt:lpstr>Tw Cen MT Condensed</vt:lpstr>
      <vt:lpstr>Wingdings 3</vt:lpstr>
      <vt:lpstr>Integral</vt:lpstr>
      <vt:lpstr>TUGAS 13 Final Project</vt:lpstr>
      <vt:lpstr>Bahasa dan Teknologi  Yang Digunakan </vt:lpstr>
      <vt:lpstr>Mahasiswa</vt:lpstr>
      <vt:lpstr>Administrator</vt:lpstr>
      <vt:lpstr>LANDING PAGE</vt:lpstr>
      <vt:lpstr>Login dan Register</vt:lpstr>
      <vt:lpstr>Login dan Register</vt:lpstr>
      <vt:lpstr>Fitur Mahasiswa – DAFTAR MAHASISWA</vt:lpstr>
      <vt:lpstr>Fitur Mahasiswa – DAFTAR DOSEN</vt:lpstr>
      <vt:lpstr>Fitur Mahasiswa – DAFTAR KELAS</vt:lpstr>
      <vt:lpstr>Fitur Mahasiswa – KRS</vt:lpstr>
      <vt:lpstr>Fitur Mahasiswa – LIHAT DAN MENGUBAH PROFIL</vt:lpstr>
      <vt:lpstr>Fitur DOSEN – MEMBUAT KELAS</vt:lpstr>
      <vt:lpstr>Fitur ADMINISTRATOR – Mengubah informasi mahasiswa dan dosen</vt:lpstr>
      <vt:lpstr>Fitur ADMINISTRATOR – MENDAFTARKAN DOSEN</vt:lpstr>
      <vt:lpstr>Fitur ADMINISTRATOR – menambahkan pembimbing untuk mahasiswa</vt:lpstr>
      <vt:lpstr>Fitur ADMINISTRATOR – Akses mata kuliah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2020-05-28T11:37:09Z</dcterms:created>
  <dcterms:modified xsi:type="dcterms:W3CDTF">2020-05-29T11:15:52Z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