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Индивидуальное задание по теме: «Война с инопланетянами»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Выполнила: </a:t>
            </a:r>
            <a:r>
              <a:rPr lang="ru-RU" dirty="0" err="1" smtClean="0"/>
              <a:t>Арланова</a:t>
            </a:r>
            <a:r>
              <a:rPr lang="ru-RU" dirty="0" smtClean="0"/>
              <a:t> Анна </a:t>
            </a:r>
            <a:r>
              <a:rPr lang="ru-RU" dirty="0" smtClean="0"/>
              <a:t>ПМИ-2, 1ый курс, ИКНТ ПГНИУ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248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</TotalTime>
  <Words>21</Words>
  <Application>Microsoft Office PowerPoint</Application>
  <PresentationFormat>Экран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Апекс</vt:lpstr>
      <vt:lpstr>Индивидуальное задание по теме: «Война с инопланетянами»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индро</dc:title>
  <dc:creator>Anna Arlanova</dc:creator>
  <cp:lastModifiedBy>Anna Arlanova</cp:lastModifiedBy>
  <cp:revision>2</cp:revision>
  <dcterms:created xsi:type="dcterms:W3CDTF">2023-04-04T07:37:01Z</dcterms:created>
  <dcterms:modified xsi:type="dcterms:W3CDTF">2023-04-04T08:28:42Z</dcterms:modified>
</cp:coreProperties>
</file>