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77" r:id="rId2"/>
    <p:sldId id="401" r:id="rId3"/>
    <p:sldId id="400" r:id="rId4"/>
    <p:sldId id="384" r:id="rId5"/>
    <p:sldId id="386" r:id="rId6"/>
    <p:sldId id="426" r:id="rId7"/>
    <p:sldId id="385" r:id="rId8"/>
    <p:sldId id="445" r:id="rId9"/>
    <p:sldId id="446" r:id="rId10"/>
    <p:sldId id="406" r:id="rId11"/>
    <p:sldId id="439" r:id="rId12"/>
    <p:sldId id="440" r:id="rId13"/>
    <p:sldId id="441" r:id="rId14"/>
    <p:sldId id="443" r:id="rId15"/>
    <p:sldId id="442" r:id="rId16"/>
    <p:sldId id="444" r:id="rId17"/>
    <p:sldId id="424" r:id="rId18"/>
    <p:sldId id="429" r:id="rId19"/>
    <p:sldId id="431" r:id="rId20"/>
    <p:sldId id="427" r:id="rId21"/>
    <p:sldId id="428" r:id="rId22"/>
    <p:sldId id="432" r:id="rId23"/>
    <p:sldId id="425" r:id="rId24"/>
    <p:sldId id="434" r:id="rId25"/>
    <p:sldId id="292" r:id="rId26"/>
    <p:sldId id="437" r:id="rId27"/>
    <p:sldId id="291" r:id="rId28"/>
    <p:sldId id="294" r:id="rId29"/>
    <p:sldId id="438" r:id="rId30"/>
    <p:sldId id="433" r:id="rId31"/>
    <p:sldId id="293" r:id="rId32"/>
  </p:sldIdLst>
  <p:sldSz cx="12192000" cy="6858000"/>
  <p:notesSz cx="6858000" cy="9144000"/>
  <p:embeddedFontLst>
    <p:embeddedFont>
      <p:font typeface="Quicksand Light" charset="0"/>
      <p:regular r:id="rId35"/>
    </p:embeddedFont>
    <p:embeddedFont>
      <p:font typeface="Comfortaa SemiBold" charset="0"/>
      <p:bold r:id="rId36"/>
    </p:embeddedFont>
    <p:embeddedFont>
      <p:font typeface="Arial Unicode MS" pitchFamily="34" charset="-128"/>
      <p:regular r:id="rId37"/>
    </p:embeddedFont>
    <p:embeddedFont>
      <p:font typeface="Quicksand SemiBold" charset="0"/>
      <p:bold r:id="rId38"/>
    </p:embeddedFont>
    <p:embeddedFont>
      <p:font typeface="Comfortaa" charset="0"/>
      <p:regular r:id="rId39"/>
      <p:bold r:id="rId40"/>
    </p:embeddedFont>
    <p:embeddedFont>
      <p:font typeface="맑은 고딕" pitchFamily="34" charset="-127"/>
      <p:regular r:id="rId41"/>
      <p:bold r:id="rId4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032F"/>
    <a:srgbClr val="0592A0"/>
    <a:srgbClr val="ECEFF2"/>
    <a:srgbClr val="FF6C63"/>
    <a:srgbClr val="F7C14A"/>
    <a:srgbClr val="1B172C"/>
    <a:srgbClr val="7A86F4"/>
    <a:srgbClr val="FDEEEA"/>
    <a:srgbClr val="55382E"/>
    <a:srgbClr val="FF91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66" autoAdjust="0"/>
    <p:restoredTop sz="94660"/>
  </p:normalViewPr>
  <p:slideViewPr>
    <p:cSldViewPr snapToGrid="0">
      <p:cViewPr>
        <p:scale>
          <a:sx n="70" d="100"/>
          <a:sy n="70" d="100"/>
        </p:scale>
        <p:origin x="-416" y="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17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42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4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59230B0E-39ED-45EA-AD95-669D0616B3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A82B798-201A-4B14-B1F0-6A660C5C72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EE2F5857-B39B-4284-A086-C6DE2719C9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3EF34-7656-4396-AEBE-2B554E5E9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782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9F08-9100-4AF5-BC0A-FC6A093BE3CC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C7D2-309F-4B1D-AF63-DB3D4B544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3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mon.com/" TargetMode="External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hyperlink" Target="https://pptmon.com/" TargetMode="External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19" Type="http://schemas.openxmlformats.org/officeDocument/2006/relationships/image" Target="../media/image14.png"/><Relationship Id="rId4" Type="http://schemas.openxmlformats.org/officeDocument/2006/relationships/hyperlink" Target="http://pptmon.com/" TargetMode="External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mon.com/" TargetMode="External"/><Relationship Id="rId13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hyperlink" Target="https://pptmon.com/" TargetMode="External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11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3.png"/><Relationship Id="rId4" Type="http://schemas.openxmlformats.org/officeDocument/2006/relationships/hyperlink" Target="http://pptmon.com/" TargetMode="External"/><Relationship Id="rId9" Type="http://schemas.openxmlformats.org/officeDocument/2006/relationships/image" Target="../media/image12.png"/><Relationship Id="rId1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mon.com/" TargetMode="External"/><Relationship Id="rId3" Type="http://schemas.openxmlformats.org/officeDocument/2006/relationships/image" Target="../media/image16.png"/><Relationship Id="rId7" Type="http://schemas.openxmlformats.org/officeDocument/2006/relationships/hyperlink" Target="https://pptmon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hyperlink" Target="http://pptmon.com/" TargetMode="External"/><Relationship Id="rId9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mon.com/" TargetMode="External"/><Relationship Id="rId3" Type="http://schemas.openxmlformats.org/officeDocument/2006/relationships/image" Target="../media/image16.png"/><Relationship Id="rId7" Type="http://schemas.openxmlformats.org/officeDocument/2006/relationships/hyperlink" Target="https://pptmon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18.png"/><Relationship Id="rId4" Type="http://schemas.openxmlformats.org/officeDocument/2006/relationships/hyperlink" Target="http://pptmon.com/" TargetMode="External"/><Relationship Id="rId9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mon.com/" TargetMode="External"/><Relationship Id="rId3" Type="http://schemas.openxmlformats.org/officeDocument/2006/relationships/image" Target="../media/image16.png"/><Relationship Id="rId7" Type="http://schemas.openxmlformats.org/officeDocument/2006/relationships/hyperlink" Target="https://pptmon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20.png"/><Relationship Id="rId4" Type="http://schemas.openxmlformats.org/officeDocument/2006/relationships/hyperlink" Target="http://pptmon.com/" TargetMode="External"/><Relationship Id="rId9" Type="http://schemas.openxmlformats.org/officeDocument/2006/relationships/image" Target="../media/image19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mon.com/" TargetMode="External"/><Relationship Id="rId3" Type="http://schemas.openxmlformats.org/officeDocument/2006/relationships/image" Target="../media/image16.png"/><Relationship Id="rId7" Type="http://schemas.openxmlformats.org/officeDocument/2006/relationships/hyperlink" Target="https://pptmon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21.png"/><Relationship Id="rId4" Type="http://schemas.openxmlformats.org/officeDocument/2006/relationships/hyperlink" Target="http://pptmon.com/" TargetMode="External"/><Relationship Id="rId9" Type="http://schemas.openxmlformats.org/officeDocument/2006/relationships/image" Target="../media/image7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mon.com/" TargetMode="External"/><Relationship Id="rId3" Type="http://schemas.openxmlformats.org/officeDocument/2006/relationships/image" Target="../media/image16.png"/><Relationship Id="rId7" Type="http://schemas.openxmlformats.org/officeDocument/2006/relationships/hyperlink" Target="https://pptmon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14.png"/><Relationship Id="rId4" Type="http://schemas.openxmlformats.org/officeDocument/2006/relationships/hyperlink" Target="http://pptmon.com/" TargetMode="External"/><Relationship Id="rId9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mon.com/" TargetMode="External"/><Relationship Id="rId3" Type="http://schemas.openxmlformats.org/officeDocument/2006/relationships/image" Target="../media/image16.png"/><Relationship Id="rId7" Type="http://schemas.openxmlformats.org/officeDocument/2006/relationships/hyperlink" Target="https://pptmon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15.png"/><Relationship Id="rId4" Type="http://schemas.openxmlformats.org/officeDocument/2006/relationships/hyperlink" Target="http://pptmon.com/" TargetMode="External"/><Relationship Id="rId9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mon.com/" TargetMode="External"/><Relationship Id="rId3" Type="http://schemas.openxmlformats.org/officeDocument/2006/relationships/image" Target="../media/image16.png"/><Relationship Id="rId7" Type="http://schemas.openxmlformats.org/officeDocument/2006/relationships/hyperlink" Target="https://pptmon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hyperlink" Target="http://pptmon.com/" TargetMode="External"/><Relationship Id="rId9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mon.com/" TargetMode="External"/><Relationship Id="rId3" Type="http://schemas.openxmlformats.org/officeDocument/2006/relationships/image" Target="../media/image16.png"/><Relationship Id="rId7" Type="http://schemas.openxmlformats.org/officeDocument/2006/relationships/hyperlink" Target="https://pptmon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18.png"/><Relationship Id="rId4" Type="http://schemas.openxmlformats.org/officeDocument/2006/relationships/hyperlink" Target="http://pptmon.com/" TargetMode="External"/><Relationship Id="rId9" Type="http://schemas.openxmlformats.org/officeDocument/2006/relationships/image" Target="../media/image15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4.sv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mon.com/" TargetMode="External"/><Relationship Id="rId3" Type="http://schemas.openxmlformats.org/officeDocument/2006/relationships/image" Target="../media/image16.png"/><Relationship Id="rId7" Type="http://schemas.openxmlformats.org/officeDocument/2006/relationships/hyperlink" Target="https://pptmon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openxmlformats.org/officeDocument/2006/relationships/hyperlink" Target="http://pptmon.com/" TargetMode="External"/><Relationship Id="rId9" Type="http://schemas.openxmlformats.org/officeDocument/2006/relationships/image" Target="../media/image17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mon.com/" TargetMode="External"/><Relationship Id="rId3" Type="http://schemas.openxmlformats.org/officeDocument/2006/relationships/image" Target="../media/image16.png"/><Relationship Id="rId7" Type="http://schemas.openxmlformats.org/officeDocument/2006/relationships/hyperlink" Target="https://pptmon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18.png"/><Relationship Id="rId4" Type="http://schemas.openxmlformats.org/officeDocument/2006/relationships/hyperlink" Target="http://pptmon.com/" TargetMode="External"/><Relationship Id="rId9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mon.com/" TargetMode="External"/><Relationship Id="rId3" Type="http://schemas.openxmlformats.org/officeDocument/2006/relationships/image" Target="../media/image16.png"/><Relationship Id="rId7" Type="http://schemas.openxmlformats.org/officeDocument/2006/relationships/hyperlink" Target="https://pptmon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20.png"/><Relationship Id="rId4" Type="http://schemas.openxmlformats.org/officeDocument/2006/relationships/hyperlink" Target="http://pptmon.com/" TargetMode="External"/><Relationship Id="rId9" Type="http://schemas.openxmlformats.org/officeDocument/2006/relationships/image" Target="../media/image19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mon.com/" TargetMode="External"/><Relationship Id="rId3" Type="http://schemas.openxmlformats.org/officeDocument/2006/relationships/image" Target="../media/image16.png"/><Relationship Id="rId7" Type="http://schemas.openxmlformats.org/officeDocument/2006/relationships/hyperlink" Target="https://pptmon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21.png"/><Relationship Id="rId4" Type="http://schemas.openxmlformats.org/officeDocument/2006/relationships/hyperlink" Target="http://pptmon.com/" TargetMode="External"/><Relationship Id="rId9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mon.com/" TargetMode="External"/><Relationship Id="rId3" Type="http://schemas.openxmlformats.org/officeDocument/2006/relationships/image" Target="../media/image16.png"/><Relationship Id="rId7" Type="http://schemas.openxmlformats.org/officeDocument/2006/relationships/hyperlink" Target="https://pptmon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14.png"/><Relationship Id="rId4" Type="http://schemas.openxmlformats.org/officeDocument/2006/relationships/hyperlink" Target="http://pptmon.com/" TargetMode="External"/><Relationship Id="rId9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mon.com/" TargetMode="External"/><Relationship Id="rId3" Type="http://schemas.openxmlformats.org/officeDocument/2006/relationships/image" Target="../media/image16.png"/><Relationship Id="rId7" Type="http://schemas.openxmlformats.org/officeDocument/2006/relationships/hyperlink" Target="https://pptmon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15.png"/><Relationship Id="rId4" Type="http://schemas.openxmlformats.org/officeDocument/2006/relationships/hyperlink" Target="http://pptmon.com/" TargetMode="External"/><Relationship Id="rId9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mon.com/" TargetMode="External"/><Relationship Id="rId3" Type="http://schemas.openxmlformats.org/officeDocument/2006/relationships/image" Target="../media/image16.png"/><Relationship Id="rId7" Type="http://schemas.openxmlformats.org/officeDocument/2006/relationships/hyperlink" Target="https://pptmon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hyperlink" Target="http://pptmon.com/" TargetMode="External"/><Relationship Id="rId9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mon.com/" TargetMode="External"/><Relationship Id="rId3" Type="http://schemas.openxmlformats.org/officeDocument/2006/relationships/image" Target="../media/image16.png"/><Relationship Id="rId7" Type="http://schemas.openxmlformats.org/officeDocument/2006/relationships/hyperlink" Target="https://pptmon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18.png"/><Relationship Id="rId4" Type="http://schemas.openxmlformats.org/officeDocument/2006/relationships/hyperlink" Target="http://pptmon.com/" TargetMode="External"/><Relationship Id="rId9" Type="http://schemas.openxmlformats.org/officeDocument/2006/relationships/image" Target="../media/image1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그림 54">
            <a:extLst>
              <a:ext uri="{FF2B5EF4-FFF2-40B4-BE49-F238E27FC236}">
                <a16:creationId xmlns:a16="http://schemas.microsoft.com/office/drawing/2014/main" xmlns="" id="{EB154FEE-55CB-4C35-9078-57E2E3C611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2700F4D6-7EF5-4054-90C1-E5863F25764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940" y="651797"/>
            <a:ext cx="7916120" cy="5554406"/>
          </a:xfrm>
          <a:prstGeom prst="rect">
            <a:avLst/>
          </a:prstGeom>
        </p:spPr>
      </p:pic>
      <p:pic>
        <p:nvPicPr>
          <p:cNvPr id="16" name="Graphic 3">
            <a:hlinkClick r:id="rId4"/>
            <a:extLst>
              <a:ext uri="{FF2B5EF4-FFF2-40B4-BE49-F238E27FC236}">
                <a16:creationId xmlns:a16="http://schemas.microsoft.com/office/drawing/2014/main" xmlns="" id="{A0C7E413-783A-4220-BB23-A12A9044AD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17" name="TextBox 16">
            <a:hlinkClick r:id="rId7"/>
            <a:extLst>
              <a:ext uri="{FF2B5EF4-FFF2-40B4-BE49-F238E27FC236}">
                <a16:creationId xmlns:a16="http://schemas.microsoft.com/office/drawing/2014/main" xmlns="" id="{CA3192B6-FE3F-4A27-8078-90EE3F185B87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306BA321-1426-4711-AD0C-18AB3F1F9D12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61" y="256405"/>
            <a:ext cx="2249714" cy="12654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DACA2E31-CD11-4C4E-BA5D-8A1B2EB7270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984" y="494311"/>
            <a:ext cx="1013022" cy="69970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BE4D9C7D-5E9D-437B-8A12-C1D49FFE7630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305" y="1434174"/>
            <a:ext cx="902698" cy="126546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049B607C-5743-4C22-915F-098CB2AF5423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00" y="1156846"/>
            <a:ext cx="1139782" cy="19102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CD03387F-98D2-4C5D-8CB5-53A13526E47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441" y="2699638"/>
            <a:ext cx="999209" cy="154251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AE72D1EE-599A-4D09-8B3D-CF427065E4F9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474" y="5325382"/>
            <a:ext cx="1683067" cy="126546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603EDCB5-9951-451B-B850-F7ABCC18457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011" y="297817"/>
            <a:ext cx="936882" cy="132786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7A7D22D9-4C2A-4130-B7FB-7A8D064272EE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41" y="690419"/>
            <a:ext cx="2165350" cy="1265464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C76E977D-2C0F-44CC-8BFE-E903C76F872F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35735" y="3364152"/>
            <a:ext cx="534809" cy="1265464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279CACF5-726E-448C-80ED-588966655156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663" y="4460761"/>
            <a:ext cx="1513321" cy="1265465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256FF5FE-0F0F-4414-9CBD-318B712887E1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56128" y="5810477"/>
            <a:ext cx="1096736" cy="1047523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AA105186-8781-4B61-9426-A4604E869A02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3016" y="4947750"/>
            <a:ext cx="1939965" cy="19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487871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506813C5-7C0C-409A-B225-DCA4E1A9F0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C582C917-1F4C-4F5D-AAD4-57D84EDF4E1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2662989" y="1020202"/>
            <a:ext cx="6866022" cy="4817596"/>
          </a:xfrm>
          <a:prstGeom prst="rect">
            <a:avLst/>
          </a:prstGeom>
        </p:spPr>
      </p:pic>
      <p:pic>
        <p:nvPicPr>
          <p:cNvPr id="12" name="Graphic 3">
            <a:hlinkClick r:id="rId4"/>
            <a:extLst>
              <a:ext uri="{FF2B5EF4-FFF2-40B4-BE49-F238E27FC236}">
                <a16:creationId xmlns:a16="http://schemas.microsoft.com/office/drawing/2014/main" xmlns="" id="{A4B15BE6-0712-4A94-A14B-4480B58257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13" name="TextBox 12">
            <a:hlinkClick r:id="rId7"/>
            <a:extLst>
              <a:ext uri="{FF2B5EF4-FFF2-40B4-BE49-F238E27FC236}">
                <a16:creationId xmlns:a16="http://schemas.microsoft.com/office/drawing/2014/main" xmlns="" id="{975945C9-C144-48A0-BCA4-091A0D739CC5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87602D68-E854-4DF6-B44E-FBFD9C294CA3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42135" y="5309068"/>
            <a:ext cx="534809" cy="12654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1B1E9D75-65A1-4C46-A4FD-C85941CC2DFF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835" y="1265570"/>
            <a:ext cx="1513321" cy="12654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32392839-B027-4610-85AF-F51A19B961EB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796" y="5086310"/>
            <a:ext cx="2249714" cy="126546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C1C81749-206A-417A-BF50-05D98C2573F3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239" y="4603767"/>
            <a:ext cx="1139782" cy="19102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1A59371C-ACDC-4000-BA68-A35ECEA0973D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651" y="494311"/>
            <a:ext cx="999209" cy="154251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5F62E52E-8647-41DC-A4F1-9ACFA896EB5E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073" y="632838"/>
            <a:ext cx="2165350" cy="126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487853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506813C5-7C0C-409A-B225-DCA4E1A9F0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C33D618D-9E1C-4F01-A34D-69EF4C1AFF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0286" y="264659"/>
            <a:ext cx="11611428" cy="6328682"/>
          </a:xfrm>
          <a:prstGeom prst="rect">
            <a:avLst/>
          </a:prstGeom>
        </p:spPr>
      </p:pic>
      <p:pic>
        <p:nvPicPr>
          <p:cNvPr id="12" name="Graphic 3">
            <a:hlinkClick r:id="rId4"/>
            <a:extLst>
              <a:ext uri="{FF2B5EF4-FFF2-40B4-BE49-F238E27FC236}">
                <a16:creationId xmlns:a16="http://schemas.microsoft.com/office/drawing/2014/main" xmlns="" id="{A4B15BE6-0712-4A94-A14B-4480B58257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13" name="TextBox 12">
            <a:hlinkClick r:id="rId7"/>
            <a:extLst>
              <a:ext uri="{FF2B5EF4-FFF2-40B4-BE49-F238E27FC236}">
                <a16:creationId xmlns:a16="http://schemas.microsoft.com/office/drawing/2014/main" xmlns="" id="{975945C9-C144-48A0-BCA4-091A0D739CC5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1E4D4F78-67AD-462D-ACE7-F8B3BB1F23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718"/>
          <a:stretch/>
        </p:blipFill>
        <p:spPr>
          <a:xfrm>
            <a:off x="11176601" y="0"/>
            <a:ext cx="1015400" cy="1815245"/>
          </a:xfrm>
          <a:prstGeom prst="rect">
            <a:avLst/>
          </a:prstGeom>
        </p:spPr>
      </p:pic>
      <p:sp>
        <p:nvSpPr>
          <p:cNvPr id="8" name="그림 개체 틀 12">
            <a:extLst>
              <a:ext uri="{FF2B5EF4-FFF2-40B4-BE49-F238E27FC236}">
                <a16:creationId xmlns:a16="http://schemas.microsoft.com/office/drawing/2014/main" xmlns="" id="{F2664548-38DC-42BC-A12D-72E6E11CF0F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76783" y="986971"/>
            <a:ext cx="4179418" cy="4884058"/>
          </a:xfrm>
          <a:prstGeom prst="roundRect">
            <a:avLst>
              <a:gd name="adj" fmla="val 6075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anchor="ctr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198606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506813C5-7C0C-409A-B225-DCA4E1A9F0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6F0CF29A-7D92-467B-9393-EA2F79352E5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90286" y="264659"/>
            <a:ext cx="11611428" cy="6328682"/>
          </a:xfrm>
          <a:prstGeom prst="rect">
            <a:avLst/>
          </a:prstGeom>
        </p:spPr>
      </p:pic>
      <p:pic>
        <p:nvPicPr>
          <p:cNvPr id="12" name="Graphic 3">
            <a:hlinkClick r:id="rId4"/>
            <a:extLst>
              <a:ext uri="{FF2B5EF4-FFF2-40B4-BE49-F238E27FC236}">
                <a16:creationId xmlns:a16="http://schemas.microsoft.com/office/drawing/2014/main" xmlns="" id="{A4B15BE6-0712-4A94-A14B-4480B58257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13" name="TextBox 12">
            <a:hlinkClick r:id="rId7"/>
            <a:extLst>
              <a:ext uri="{FF2B5EF4-FFF2-40B4-BE49-F238E27FC236}">
                <a16:creationId xmlns:a16="http://schemas.microsoft.com/office/drawing/2014/main" xmlns="" id="{975945C9-C144-48A0-BCA4-091A0D739CC5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A6A4FE4-D24A-47C7-AC2E-DA4DE05D19DF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790" y="5506872"/>
            <a:ext cx="1683067" cy="12654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722E45C4-2A90-492C-A668-88D65413001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43" y="171328"/>
            <a:ext cx="1867533" cy="1091415"/>
          </a:xfrm>
          <a:prstGeom prst="rect">
            <a:avLst/>
          </a:prstGeom>
        </p:spPr>
      </p:pic>
      <p:sp>
        <p:nvSpPr>
          <p:cNvPr id="8" name="그림 개체 틀 17">
            <a:extLst>
              <a:ext uri="{FF2B5EF4-FFF2-40B4-BE49-F238E27FC236}">
                <a16:creationId xmlns:a16="http://schemas.microsoft.com/office/drawing/2014/main" xmlns="" id="{CE8A9D22-601B-4689-9224-807649D94BB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655649" y="2042209"/>
            <a:ext cx="3601176" cy="3601172"/>
          </a:xfrm>
          <a:prstGeom prst="roundRect">
            <a:avLst>
              <a:gd name="adj" fmla="val 5719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>
              <a:defRPr lang="ko-KR" altLang="en-US" sz="14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781524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506813C5-7C0C-409A-B225-DCA4E1A9F0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382D1DAC-ED87-46BE-B708-085EFB576F4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290286" y="264659"/>
            <a:ext cx="11611428" cy="6328682"/>
          </a:xfrm>
          <a:prstGeom prst="rect">
            <a:avLst/>
          </a:prstGeom>
        </p:spPr>
      </p:pic>
      <p:pic>
        <p:nvPicPr>
          <p:cNvPr id="12" name="Graphic 3">
            <a:hlinkClick r:id="rId4"/>
            <a:extLst>
              <a:ext uri="{FF2B5EF4-FFF2-40B4-BE49-F238E27FC236}">
                <a16:creationId xmlns:a16="http://schemas.microsoft.com/office/drawing/2014/main" xmlns="" id="{A4B15BE6-0712-4A94-A14B-4480B58257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13" name="TextBox 12">
            <a:hlinkClick r:id="rId7"/>
            <a:extLst>
              <a:ext uri="{FF2B5EF4-FFF2-40B4-BE49-F238E27FC236}">
                <a16:creationId xmlns:a16="http://schemas.microsoft.com/office/drawing/2014/main" xmlns="" id="{975945C9-C144-48A0-BCA4-091A0D739CC5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EAFD6A3-C3E2-41BF-9664-E56DAB6965C9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1600" y="117028"/>
            <a:ext cx="1785257" cy="12331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8A7306D7-71E2-49A7-96E5-F7FAF99F25AF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3" y="5506872"/>
            <a:ext cx="1458096" cy="1265464"/>
          </a:xfrm>
          <a:prstGeom prst="rect">
            <a:avLst/>
          </a:prstGeom>
        </p:spPr>
      </p:pic>
      <p:sp>
        <p:nvSpPr>
          <p:cNvPr id="8" name="그림 개체 틀 17">
            <a:extLst>
              <a:ext uri="{FF2B5EF4-FFF2-40B4-BE49-F238E27FC236}">
                <a16:creationId xmlns:a16="http://schemas.microsoft.com/office/drawing/2014/main" xmlns="" id="{7D05BED2-5C29-4B40-A3BB-49744D485FF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1624449"/>
            <a:ext cx="2342426" cy="4301530"/>
          </a:xfrm>
          <a:prstGeom prst="roundRect">
            <a:avLst>
              <a:gd name="adj" fmla="val 50000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4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9" name="그림 개체 틀 17">
            <a:extLst>
              <a:ext uri="{FF2B5EF4-FFF2-40B4-BE49-F238E27FC236}">
                <a16:creationId xmlns:a16="http://schemas.microsoft.com/office/drawing/2014/main" xmlns="" id="{268DF14C-FC05-4327-B9EE-B407E7E3405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46656" y="1624449"/>
            <a:ext cx="2342426" cy="4301530"/>
          </a:xfrm>
          <a:prstGeom prst="roundRect">
            <a:avLst>
              <a:gd name="adj" fmla="val 50000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4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17252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506813C5-7C0C-409A-B225-DCA4E1A9F0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C2776372-43DD-46DA-8C38-39B3A1C4AA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86" y="264659"/>
            <a:ext cx="11611428" cy="6328682"/>
          </a:xfrm>
          <a:prstGeom prst="rect">
            <a:avLst/>
          </a:prstGeom>
        </p:spPr>
      </p:pic>
      <p:pic>
        <p:nvPicPr>
          <p:cNvPr id="12" name="Graphic 3">
            <a:hlinkClick r:id="rId4"/>
            <a:extLst>
              <a:ext uri="{FF2B5EF4-FFF2-40B4-BE49-F238E27FC236}">
                <a16:creationId xmlns:a16="http://schemas.microsoft.com/office/drawing/2014/main" xmlns="" id="{A4B15BE6-0712-4A94-A14B-4480B58257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13" name="TextBox 12">
            <a:hlinkClick r:id="rId7"/>
            <a:extLst>
              <a:ext uri="{FF2B5EF4-FFF2-40B4-BE49-F238E27FC236}">
                <a16:creationId xmlns:a16="http://schemas.microsoft.com/office/drawing/2014/main" xmlns="" id="{975945C9-C144-48A0-BCA4-091A0D739CC5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4BDC75C2-6B16-4D1A-A2D2-9B0C47B82F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6" t="1811"/>
          <a:stretch/>
        </p:blipFill>
        <p:spPr>
          <a:xfrm>
            <a:off x="-1" y="0"/>
            <a:ext cx="986867" cy="18756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76709FB9-C30A-466F-9E42-BB165FA34F78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393" y="5524170"/>
            <a:ext cx="1265464" cy="1265464"/>
          </a:xfrm>
          <a:prstGeom prst="rect">
            <a:avLst/>
          </a:prstGeom>
        </p:spPr>
      </p:pic>
      <p:sp>
        <p:nvSpPr>
          <p:cNvPr id="8" name="그림 개체 틀 17">
            <a:extLst>
              <a:ext uri="{FF2B5EF4-FFF2-40B4-BE49-F238E27FC236}">
                <a16:creationId xmlns:a16="http://schemas.microsoft.com/office/drawing/2014/main" xmlns="" id="{A0D3C262-849B-4FED-B280-67D6832DD30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365544" y="2006020"/>
            <a:ext cx="2468880" cy="2468876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>
              <a:defRPr lang="ko-KR" altLang="en-US" sz="14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9" name="그림 개체 틀 17">
            <a:extLst>
              <a:ext uri="{FF2B5EF4-FFF2-40B4-BE49-F238E27FC236}">
                <a16:creationId xmlns:a16="http://schemas.microsoft.com/office/drawing/2014/main" xmlns="" id="{A9571FF9-64E6-4CF1-87AB-01E10BA6F01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861560" y="2006020"/>
            <a:ext cx="2468880" cy="2468876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>
              <a:defRPr lang="ko-KR" altLang="en-US" sz="14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0" name="그림 개체 틀 17">
            <a:extLst>
              <a:ext uri="{FF2B5EF4-FFF2-40B4-BE49-F238E27FC236}">
                <a16:creationId xmlns:a16="http://schemas.microsoft.com/office/drawing/2014/main" xmlns="" id="{C8DC33EA-F8AA-4587-895E-E849C62E5D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357576" y="2006020"/>
            <a:ext cx="2468880" cy="2468876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>
              <a:defRPr lang="ko-KR" altLang="en-US" sz="14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7056033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506813C5-7C0C-409A-B225-DCA4E1A9F0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3EB76CC4-F012-4376-B62F-E025AB9373D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90286" y="264659"/>
            <a:ext cx="11611428" cy="6328682"/>
          </a:xfrm>
          <a:prstGeom prst="rect">
            <a:avLst/>
          </a:prstGeom>
        </p:spPr>
      </p:pic>
      <p:pic>
        <p:nvPicPr>
          <p:cNvPr id="12" name="Graphic 3">
            <a:hlinkClick r:id="rId4"/>
            <a:extLst>
              <a:ext uri="{FF2B5EF4-FFF2-40B4-BE49-F238E27FC236}">
                <a16:creationId xmlns:a16="http://schemas.microsoft.com/office/drawing/2014/main" xmlns="" id="{A4B15BE6-0712-4A94-A14B-4480B58257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13" name="TextBox 12">
            <a:hlinkClick r:id="rId7"/>
            <a:extLst>
              <a:ext uri="{FF2B5EF4-FFF2-40B4-BE49-F238E27FC236}">
                <a16:creationId xmlns:a16="http://schemas.microsoft.com/office/drawing/2014/main" xmlns="" id="{975945C9-C144-48A0-BCA4-091A0D739CC5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55AF0C7E-3BD0-43DB-B860-4E59DD0EAC31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04" y="162288"/>
            <a:ext cx="2249714" cy="12654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96497205-0283-41DB-A848-C49A465C2CD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56128" y="5810477"/>
            <a:ext cx="1096736" cy="1047523"/>
          </a:xfrm>
          <a:prstGeom prst="rect">
            <a:avLst/>
          </a:prstGeom>
        </p:spPr>
      </p:pic>
      <p:sp>
        <p:nvSpPr>
          <p:cNvPr id="9" name="그림 개체 틀 17">
            <a:extLst>
              <a:ext uri="{FF2B5EF4-FFF2-40B4-BE49-F238E27FC236}">
                <a16:creationId xmlns:a16="http://schemas.microsoft.com/office/drawing/2014/main" xmlns="" id="{F2202D93-A981-46C3-ABC7-BD7374725B8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010150" y="1792543"/>
            <a:ext cx="3272917" cy="3272913"/>
          </a:xfrm>
          <a:prstGeom prst="round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0" name="그림 개체 틀 17">
            <a:extLst>
              <a:ext uri="{FF2B5EF4-FFF2-40B4-BE49-F238E27FC236}">
                <a16:creationId xmlns:a16="http://schemas.microsoft.com/office/drawing/2014/main" xmlns="" id="{619D045C-30EC-4461-80B1-3D5E8CF3D6F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87675" y="1792543"/>
            <a:ext cx="3272917" cy="3272913"/>
          </a:xfrm>
          <a:prstGeom prst="round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404787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506813C5-7C0C-409A-B225-DCA4E1A9F0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EC5161F1-0542-4530-B74C-628574AD11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290286" y="264659"/>
            <a:ext cx="11611428" cy="6328682"/>
          </a:xfrm>
          <a:prstGeom prst="rect">
            <a:avLst/>
          </a:prstGeom>
        </p:spPr>
      </p:pic>
      <p:pic>
        <p:nvPicPr>
          <p:cNvPr id="12" name="Graphic 3">
            <a:hlinkClick r:id="rId4"/>
            <a:extLst>
              <a:ext uri="{FF2B5EF4-FFF2-40B4-BE49-F238E27FC236}">
                <a16:creationId xmlns:a16="http://schemas.microsoft.com/office/drawing/2014/main" xmlns="" id="{A4B15BE6-0712-4A94-A14B-4480B58257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13" name="TextBox 12">
            <a:hlinkClick r:id="rId7"/>
            <a:extLst>
              <a:ext uri="{FF2B5EF4-FFF2-40B4-BE49-F238E27FC236}">
                <a16:creationId xmlns:a16="http://schemas.microsoft.com/office/drawing/2014/main" xmlns="" id="{975945C9-C144-48A0-BCA4-091A0D739CC5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A1CCB328-4697-45D6-A749-B4EF7C80982C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036" y="162288"/>
            <a:ext cx="999209" cy="154251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A6584C78-73A4-4069-9B9E-E49FCA5533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47750"/>
            <a:ext cx="1939965" cy="1910250"/>
          </a:xfrm>
          <a:prstGeom prst="rect">
            <a:avLst/>
          </a:prstGeom>
        </p:spPr>
      </p:pic>
      <p:sp>
        <p:nvSpPr>
          <p:cNvPr id="9" name="그림 개체 틀 11">
            <a:extLst>
              <a:ext uri="{FF2B5EF4-FFF2-40B4-BE49-F238E27FC236}">
                <a16:creationId xmlns:a16="http://schemas.microsoft.com/office/drawing/2014/main" xmlns="" id="{5D48045A-CACA-41F8-9C32-5AB6253B0F7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162028" y="1059419"/>
            <a:ext cx="2194694" cy="4761846"/>
          </a:xfrm>
          <a:prstGeom prst="roundRect">
            <a:avLst>
              <a:gd name="adj" fmla="val 14137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1152000" anchor="ctr" anchorCtr="1"/>
          <a:lstStyle>
            <a:lvl1pPr marL="228600" marR="0" indent="-22860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3102912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506813C5-7C0C-409A-B225-DCA4E1A9F0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A6959ED1-77AA-4D50-8860-D50389F60A1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90286" y="264659"/>
            <a:ext cx="11611428" cy="6328682"/>
          </a:xfrm>
          <a:prstGeom prst="rect">
            <a:avLst/>
          </a:prstGeom>
        </p:spPr>
      </p:pic>
      <p:pic>
        <p:nvPicPr>
          <p:cNvPr id="12" name="Graphic 3">
            <a:hlinkClick r:id="rId4"/>
            <a:extLst>
              <a:ext uri="{FF2B5EF4-FFF2-40B4-BE49-F238E27FC236}">
                <a16:creationId xmlns:a16="http://schemas.microsoft.com/office/drawing/2014/main" xmlns="" id="{A4B15BE6-0712-4A94-A14B-4480B58257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13" name="TextBox 12">
            <a:hlinkClick r:id="rId7"/>
            <a:extLst>
              <a:ext uri="{FF2B5EF4-FFF2-40B4-BE49-F238E27FC236}">
                <a16:creationId xmlns:a16="http://schemas.microsoft.com/office/drawing/2014/main" xmlns="" id="{975945C9-C144-48A0-BCA4-091A0D739CC5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D9EBF277-8B87-412A-B215-41E5F36315C0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4746366"/>
            <a:ext cx="1262743" cy="194934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5AE3230D-4EFF-4A82-9A77-4F35DC2EC4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0" y="162288"/>
            <a:ext cx="841533" cy="1265464"/>
          </a:xfrm>
          <a:prstGeom prst="rect">
            <a:avLst/>
          </a:prstGeom>
        </p:spPr>
      </p:pic>
      <p:sp>
        <p:nvSpPr>
          <p:cNvPr id="9" name="그림 개체 틀 5">
            <a:extLst>
              <a:ext uri="{FF2B5EF4-FFF2-40B4-BE49-F238E27FC236}">
                <a16:creationId xmlns:a16="http://schemas.microsoft.com/office/drawing/2014/main" xmlns="" id="{993DF9FA-B09D-4B74-B2F3-6B3A1C94057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33479" y="947752"/>
            <a:ext cx="3720526" cy="4962496"/>
          </a:xfrm>
          <a:prstGeom prst="roundRect">
            <a:avLst>
              <a:gd name="adj" fmla="val 1370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1152000" anchor="ctr" anchorCtr="1"/>
          <a:lstStyle>
            <a:lvl1pPr>
              <a:defRPr lang="ko-KR" altLang="en-US" sz="16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883541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506813C5-7C0C-409A-B225-DCA4E1A9F0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38D6DCA9-23F3-44F1-BEA0-AEF2458B76C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0286" y="264659"/>
            <a:ext cx="11611428" cy="6328682"/>
          </a:xfrm>
          <a:prstGeom prst="rect">
            <a:avLst/>
          </a:prstGeom>
        </p:spPr>
      </p:pic>
      <p:pic>
        <p:nvPicPr>
          <p:cNvPr id="12" name="Graphic 3">
            <a:hlinkClick r:id="rId4"/>
            <a:extLst>
              <a:ext uri="{FF2B5EF4-FFF2-40B4-BE49-F238E27FC236}">
                <a16:creationId xmlns:a16="http://schemas.microsoft.com/office/drawing/2014/main" xmlns="" id="{A4B15BE6-0712-4A94-A14B-4480B58257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13" name="TextBox 12">
            <a:hlinkClick r:id="rId7"/>
            <a:extLst>
              <a:ext uri="{FF2B5EF4-FFF2-40B4-BE49-F238E27FC236}">
                <a16:creationId xmlns:a16="http://schemas.microsoft.com/office/drawing/2014/main" xmlns="" id="{975945C9-C144-48A0-BCA4-091A0D739CC5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9BD1DE5-90CF-4163-9BAB-63C6BA2F5973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47750"/>
            <a:ext cx="1939965" cy="19102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A5EDBFE6-9A10-4888-80BC-31D9D8A9B1D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411" y="162288"/>
            <a:ext cx="1867533" cy="1091415"/>
          </a:xfrm>
          <a:prstGeom prst="rect">
            <a:avLst/>
          </a:prstGeom>
        </p:spPr>
      </p:pic>
      <p:sp>
        <p:nvSpPr>
          <p:cNvPr id="10" name="그림 개체 틀 8">
            <a:extLst>
              <a:ext uri="{FF2B5EF4-FFF2-40B4-BE49-F238E27FC236}">
                <a16:creationId xmlns:a16="http://schemas.microsoft.com/office/drawing/2014/main" xmlns="" id="{107444A6-C0A7-413C-A462-CFE910BB133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796206" y="1325444"/>
            <a:ext cx="5209432" cy="322274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1152000" anchor="ctr" anchorCtr="1"/>
          <a:lstStyle>
            <a:lvl1pPr>
              <a:defRPr lang="ko-KR" altLang="en-US" sz="16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306271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3">
            <a:hlinkClick r:id="rId2"/>
            <a:extLst>
              <a:ext uri="{FF2B5EF4-FFF2-40B4-BE49-F238E27FC236}">
                <a16:creationId xmlns:a16="http://schemas.microsoft.com/office/drawing/2014/main" xmlns="" id="{4B71DA68-978E-4094-A3F9-3DB7C8E6F7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19" name="TextBox 18">
            <a:hlinkClick r:id="rId5"/>
            <a:extLst>
              <a:ext uri="{FF2B5EF4-FFF2-40B4-BE49-F238E27FC236}">
                <a16:creationId xmlns:a16="http://schemas.microsoft.com/office/drawing/2014/main" xmlns="" id="{37F9A854-45C9-4708-8FCA-D2099B62CAAF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165801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506813C5-7C0C-409A-B225-DCA4E1A9F0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593CA7C-9EE9-47C7-BF4E-1662A08477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86" y="264659"/>
            <a:ext cx="11611428" cy="6328682"/>
          </a:xfrm>
          <a:prstGeom prst="rect">
            <a:avLst/>
          </a:prstGeom>
        </p:spPr>
      </p:pic>
      <p:pic>
        <p:nvPicPr>
          <p:cNvPr id="12" name="Graphic 3">
            <a:hlinkClick r:id="rId4"/>
            <a:extLst>
              <a:ext uri="{FF2B5EF4-FFF2-40B4-BE49-F238E27FC236}">
                <a16:creationId xmlns:a16="http://schemas.microsoft.com/office/drawing/2014/main" xmlns="" id="{A4B15BE6-0712-4A94-A14B-4480B58257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13" name="TextBox 12">
            <a:hlinkClick r:id="rId7"/>
            <a:extLst>
              <a:ext uri="{FF2B5EF4-FFF2-40B4-BE49-F238E27FC236}">
                <a16:creationId xmlns:a16="http://schemas.microsoft.com/office/drawing/2014/main" xmlns="" id="{975945C9-C144-48A0-BCA4-091A0D739CC5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77148D15-A41F-4E34-BB36-17FF81EB6059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08" y="4956732"/>
            <a:ext cx="1234024" cy="172994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1E4D4F78-67AD-462D-ACE7-F8B3BB1F23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718"/>
          <a:stretch/>
        </p:blipFill>
        <p:spPr>
          <a:xfrm>
            <a:off x="11176601" y="0"/>
            <a:ext cx="1015400" cy="181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3977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PTMON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xmlns="" id="{FC9D45BE-F779-496B-8BF2-1C8ECE4716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xmlns="" id="{BE220F30-BAF1-455F-9E2A-3667C9DD9B34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27800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506813C5-7C0C-409A-B225-DCA4E1A9F0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2CE76FD8-15DE-407A-A307-81721227F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0286" y="264659"/>
            <a:ext cx="11611428" cy="6328682"/>
          </a:xfrm>
          <a:prstGeom prst="rect">
            <a:avLst/>
          </a:prstGeom>
        </p:spPr>
      </p:pic>
      <p:pic>
        <p:nvPicPr>
          <p:cNvPr id="12" name="Graphic 3">
            <a:hlinkClick r:id="rId4"/>
            <a:extLst>
              <a:ext uri="{FF2B5EF4-FFF2-40B4-BE49-F238E27FC236}">
                <a16:creationId xmlns:a16="http://schemas.microsoft.com/office/drawing/2014/main" xmlns="" id="{A4B15BE6-0712-4A94-A14B-4480B58257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13" name="TextBox 12">
            <a:hlinkClick r:id="rId7"/>
            <a:extLst>
              <a:ext uri="{FF2B5EF4-FFF2-40B4-BE49-F238E27FC236}">
                <a16:creationId xmlns:a16="http://schemas.microsoft.com/office/drawing/2014/main" xmlns="" id="{975945C9-C144-48A0-BCA4-091A0D739CC5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A6A4FE4-D24A-47C7-AC2E-DA4DE05D19DF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790" y="5506872"/>
            <a:ext cx="1683067" cy="12654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722E45C4-2A90-492C-A668-88D65413001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43" y="171328"/>
            <a:ext cx="1867533" cy="109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41113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506813C5-7C0C-409A-B225-DCA4E1A9F0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F55A4A9B-1E9F-45CA-9843-237B9EA89DD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90286" y="264659"/>
            <a:ext cx="11611428" cy="6328682"/>
          </a:xfrm>
          <a:prstGeom prst="rect">
            <a:avLst/>
          </a:prstGeom>
        </p:spPr>
      </p:pic>
      <p:pic>
        <p:nvPicPr>
          <p:cNvPr id="12" name="Graphic 3">
            <a:hlinkClick r:id="rId4"/>
            <a:extLst>
              <a:ext uri="{FF2B5EF4-FFF2-40B4-BE49-F238E27FC236}">
                <a16:creationId xmlns:a16="http://schemas.microsoft.com/office/drawing/2014/main" xmlns="" id="{A4B15BE6-0712-4A94-A14B-4480B58257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13" name="TextBox 12">
            <a:hlinkClick r:id="rId7"/>
            <a:extLst>
              <a:ext uri="{FF2B5EF4-FFF2-40B4-BE49-F238E27FC236}">
                <a16:creationId xmlns:a16="http://schemas.microsoft.com/office/drawing/2014/main" xmlns="" id="{975945C9-C144-48A0-BCA4-091A0D739CC5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EAFD6A3-C3E2-41BF-9664-E56DAB6965C9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1600" y="117028"/>
            <a:ext cx="1785257" cy="12331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8A7306D7-71E2-49A7-96E5-F7FAF99F25AF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3" y="5506872"/>
            <a:ext cx="1458096" cy="126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89902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506813C5-7C0C-409A-B225-DCA4E1A9F0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607CE23E-4D1A-4F9E-938A-2317F00AE7F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290286" y="264659"/>
            <a:ext cx="11611428" cy="6328682"/>
          </a:xfrm>
          <a:prstGeom prst="rect">
            <a:avLst/>
          </a:prstGeom>
        </p:spPr>
      </p:pic>
      <p:pic>
        <p:nvPicPr>
          <p:cNvPr id="12" name="Graphic 3">
            <a:hlinkClick r:id="rId4"/>
            <a:extLst>
              <a:ext uri="{FF2B5EF4-FFF2-40B4-BE49-F238E27FC236}">
                <a16:creationId xmlns:a16="http://schemas.microsoft.com/office/drawing/2014/main" xmlns="" id="{A4B15BE6-0712-4A94-A14B-4480B58257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13" name="TextBox 12">
            <a:hlinkClick r:id="rId7"/>
            <a:extLst>
              <a:ext uri="{FF2B5EF4-FFF2-40B4-BE49-F238E27FC236}">
                <a16:creationId xmlns:a16="http://schemas.microsoft.com/office/drawing/2014/main" xmlns="" id="{975945C9-C144-48A0-BCA4-091A0D739CC5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4BDC75C2-6B16-4D1A-A2D2-9B0C47B82F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6" t="1811"/>
          <a:stretch/>
        </p:blipFill>
        <p:spPr>
          <a:xfrm>
            <a:off x="-1" y="0"/>
            <a:ext cx="986867" cy="18756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76709FB9-C30A-466F-9E42-BB165FA34F78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393" y="5524170"/>
            <a:ext cx="1265464" cy="126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012839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506813C5-7C0C-409A-B225-DCA4E1A9F0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16C6B8FC-4047-4433-9EE1-EF94C99E231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86" y="264659"/>
            <a:ext cx="11611428" cy="6328682"/>
          </a:xfrm>
          <a:prstGeom prst="rect">
            <a:avLst/>
          </a:prstGeom>
        </p:spPr>
      </p:pic>
      <p:pic>
        <p:nvPicPr>
          <p:cNvPr id="12" name="Graphic 3">
            <a:hlinkClick r:id="rId4"/>
            <a:extLst>
              <a:ext uri="{FF2B5EF4-FFF2-40B4-BE49-F238E27FC236}">
                <a16:creationId xmlns:a16="http://schemas.microsoft.com/office/drawing/2014/main" xmlns="" id="{A4B15BE6-0712-4A94-A14B-4480B58257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13" name="TextBox 12">
            <a:hlinkClick r:id="rId7"/>
            <a:extLst>
              <a:ext uri="{FF2B5EF4-FFF2-40B4-BE49-F238E27FC236}">
                <a16:creationId xmlns:a16="http://schemas.microsoft.com/office/drawing/2014/main" xmlns="" id="{975945C9-C144-48A0-BCA4-091A0D739CC5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55AF0C7E-3BD0-43DB-B860-4E59DD0EAC31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04" y="162288"/>
            <a:ext cx="2249714" cy="12654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96497205-0283-41DB-A848-C49A465C2CD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56128" y="5810477"/>
            <a:ext cx="1096736" cy="104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40450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506813C5-7C0C-409A-B225-DCA4E1A9F0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85557938-337C-43DE-828C-8BD93754F9F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90286" y="264659"/>
            <a:ext cx="11611428" cy="6328682"/>
          </a:xfrm>
          <a:prstGeom prst="rect">
            <a:avLst/>
          </a:prstGeom>
        </p:spPr>
      </p:pic>
      <p:pic>
        <p:nvPicPr>
          <p:cNvPr id="12" name="Graphic 3">
            <a:hlinkClick r:id="rId4"/>
            <a:extLst>
              <a:ext uri="{FF2B5EF4-FFF2-40B4-BE49-F238E27FC236}">
                <a16:creationId xmlns:a16="http://schemas.microsoft.com/office/drawing/2014/main" xmlns="" id="{A4B15BE6-0712-4A94-A14B-4480B58257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13" name="TextBox 12">
            <a:hlinkClick r:id="rId7"/>
            <a:extLst>
              <a:ext uri="{FF2B5EF4-FFF2-40B4-BE49-F238E27FC236}">
                <a16:creationId xmlns:a16="http://schemas.microsoft.com/office/drawing/2014/main" xmlns="" id="{975945C9-C144-48A0-BCA4-091A0D739CC5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A1CCB328-4697-45D6-A749-B4EF7C80982C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036" y="162288"/>
            <a:ext cx="999209" cy="154251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A6584C78-73A4-4069-9B9E-E49FCA5533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76"/>
          <a:stretch/>
        </p:blipFill>
        <p:spPr>
          <a:xfrm flipH="1">
            <a:off x="0" y="5631543"/>
            <a:ext cx="1454662" cy="122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13559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506813C5-7C0C-409A-B225-DCA4E1A9F0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6E91099A-8858-419A-B791-C27543481AE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290286" y="264659"/>
            <a:ext cx="11611428" cy="6328682"/>
          </a:xfrm>
          <a:prstGeom prst="rect">
            <a:avLst/>
          </a:prstGeom>
        </p:spPr>
      </p:pic>
      <p:pic>
        <p:nvPicPr>
          <p:cNvPr id="12" name="Graphic 3">
            <a:hlinkClick r:id="rId4"/>
            <a:extLst>
              <a:ext uri="{FF2B5EF4-FFF2-40B4-BE49-F238E27FC236}">
                <a16:creationId xmlns:a16="http://schemas.microsoft.com/office/drawing/2014/main" xmlns="" id="{A4B15BE6-0712-4A94-A14B-4480B58257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13" name="TextBox 12">
            <a:hlinkClick r:id="rId7"/>
            <a:extLst>
              <a:ext uri="{FF2B5EF4-FFF2-40B4-BE49-F238E27FC236}">
                <a16:creationId xmlns:a16="http://schemas.microsoft.com/office/drawing/2014/main" xmlns="" id="{975945C9-C144-48A0-BCA4-091A0D739CC5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D9EBF277-8B87-412A-B215-41E5F36315C0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4746366"/>
            <a:ext cx="1262743" cy="194934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5AE3230D-4EFF-4A82-9A77-4F35DC2EC4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0" y="162288"/>
            <a:ext cx="841533" cy="126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56118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506813C5-7C0C-409A-B225-DCA4E1A9F0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269369D4-2CAE-49B8-9B22-E1D1BD32407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86" y="264659"/>
            <a:ext cx="11611428" cy="6328682"/>
          </a:xfrm>
          <a:prstGeom prst="rect">
            <a:avLst/>
          </a:prstGeom>
        </p:spPr>
      </p:pic>
      <p:pic>
        <p:nvPicPr>
          <p:cNvPr id="12" name="Graphic 3">
            <a:hlinkClick r:id="rId4"/>
            <a:extLst>
              <a:ext uri="{FF2B5EF4-FFF2-40B4-BE49-F238E27FC236}">
                <a16:creationId xmlns:a16="http://schemas.microsoft.com/office/drawing/2014/main" xmlns="" id="{A4B15BE6-0712-4A94-A14B-4480B58257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13" name="TextBox 12">
            <a:hlinkClick r:id="rId7"/>
            <a:extLst>
              <a:ext uri="{FF2B5EF4-FFF2-40B4-BE49-F238E27FC236}">
                <a16:creationId xmlns:a16="http://schemas.microsoft.com/office/drawing/2014/main" xmlns="" id="{975945C9-C144-48A0-BCA4-091A0D739CC5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9BD1DE5-90CF-4163-9BAB-63C6BA2F5973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47750"/>
            <a:ext cx="1939965" cy="19102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A5EDBFE6-9A10-4888-80BC-31D9D8A9B1D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411" y="162288"/>
            <a:ext cx="1867533" cy="109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63141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1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687" r:id="rId19"/>
    <p:sldLayoutId id="2147483664" r:id="rId2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3.svg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27.svg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9.svg"/><Relationship Id="rId21" Type="http://schemas.openxmlformats.org/officeDocument/2006/relationships/image" Target="../media/image53.svg"/><Relationship Id="rId42" Type="http://schemas.openxmlformats.org/officeDocument/2006/relationships/image" Target="../media/image62.png"/><Relationship Id="rId63" Type="http://schemas.openxmlformats.org/officeDocument/2006/relationships/image" Target="../media/image95.svg"/><Relationship Id="rId84" Type="http://schemas.openxmlformats.org/officeDocument/2006/relationships/image" Target="../media/image83.png"/><Relationship Id="rId138" Type="http://schemas.openxmlformats.org/officeDocument/2006/relationships/image" Target="../media/image110.png"/><Relationship Id="rId159" Type="http://schemas.openxmlformats.org/officeDocument/2006/relationships/image" Target="../media/image191.svg"/><Relationship Id="rId170" Type="http://schemas.openxmlformats.org/officeDocument/2006/relationships/image" Target="../media/image126.png"/><Relationship Id="rId191" Type="http://schemas.openxmlformats.org/officeDocument/2006/relationships/image" Target="../media/image223.svg"/><Relationship Id="rId107" Type="http://schemas.openxmlformats.org/officeDocument/2006/relationships/image" Target="../media/image139.svg"/><Relationship Id="rId11" Type="http://schemas.openxmlformats.org/officeDocument/2006/relationships/image" Target="../media/image43.svg"/><Relationship Id="rId32" Type="http://schemas.openxmlformats.org/officeDocument/2006/relationships/image" Target="../media/image57.png"/><Relationship Id="rId53" Type="http://schemas.openxmlformats.org/officeDocument/2006/relationships/image" Target="../media/image85.svg"/><Relationship Id="rId74" Type="http://schemas.openxmlformats.org/officeDocument/2006/relationships/image" Target="../media/image78.png"/><Relationship Id="rId128" Type="http://schemas.openxmlformats.org/officeDocument/2006/relationships/image" Target="../media/image105.png"/><Relationship Id="rId149" Type="http://schemas.openxmlformats.org/officeDocument/2006/relationships/image" Target="../media/image181.svg"/><Relationship Id="rId5" Type="http://schemas.openxmlformats.org/officeDocument/2006/relationships/image" Target="../media/image37.svg"/><Relationship Id="rId95" Type="http://schemas.openxmlformats.org/officeDocument/2006/relationships/image" Target="../media/image127.svg"/><Relationship Id="rId160" Type="http://schemas.openxmlformats.org/officeDocument/2006/relationships/image" Target="../media/image121.png"/><Relationship Id="rId181" Type="http://schemas.openxmlformats.org/officeDocument/2006/relationships/image" Target="../media/image213.svg"/><Relationship Id="rId22" Type="http://schemas.openxmlformats.org/officeDocument/2006/relationships/image" Target="../media/image52.png"/><Relationship Id="rId43" Type="http://schemas.openxmlformats.org/officeDocument/2006/relationships/image" Target="../media/image75.svg"/><Relationship Id="rId64" Type="http://schemas.openxmlformats.org/officeDocument/2006/relationships/image" Target="../media/image73.png"/><Relationship Id="rId118" Type="http://schemas.openxmlformats.org/officeDocument/2006/relationships/image" Target="../media/image100.png"/><Relationship Id="rId139" Type="http://schemas.openxmlformats.org/officeDocument/2006/relationships/image" Target="../media/image171.svg"/><Relationship Id="rId85" Type="http://schemas.openxmlformats.org/officeDocument/2006/relationships/image" Target="../media/image117.svg"/><Relationship Id="rId150" Type="http://schemas.openxmlformats.org/officeDocument/2006/relationships/image" Target="../media/image116.png"/><Relationship Id="rId171" Type="http://schemas.openxmlformats.org/officeDocument/2006/relationships/image" Target="../media/image203.svg"/><Relationship Id="rId192" Type="http://schemas.openxmlformats.org/officeDocument/2006/relationships/image" Target="../media/image137.png"/><Relationship Id="rId12" Type="http://schemas.openxmlformats.org/officeDocument/2006/relationships/image" Target="../media/image47.png"/><Relationship Id="rId33" Type="http://schemas.openxmlformats.org/officeDocument/2006/relationships/image" Target="../media/image65.svg"/><Relationship Id="rId108" Type="http://schemas.openxmlformats.org/officeDocument/2006/relationships/image" Target="../media/image95.png"/><Relationship Id="rId129" Type="http://schemas.openxmlformats.org/officeDocument/2006/relationships/image" Target="../media/image161.svg"/><Relationship Id="rId54" Type="http://schemas.openxmlformats.org/officeDocument/2006/relationships/image" Target="../media/image68.png"/><Relationship Id="rId75" Type="http://schemas.openxmlformats.org/officeDocument/2006/relationships/image" Target="../media/image107.svg"/><Relationship Id="rId96" Type="http://schemas.openxmlformats.org/officeDocument/2006/relationships/image" Target="../media/image89.png"/><Relationship Id="rId140" Type="http://schemas.openxmlformats.org/officeDocument/2006/relationships/image" Target="../media/image111.png"/><Relationship Id="rId161" Type="http://schemas.openxmlformats.org/officeDocument/2006/relationships/image" Target="../media/image193.svg"/><Relationship Id="rId182" Type="http://schemas.openxmlformats.org/officeDocument/2006/relationships/image" Target="../media/image132.png"/><Relationship Id="rId6" Type="http://schemas.openxmlformats.org/officeDocument/2006/relationships/image" Target="../media/image44.png"/><Relationship Id="rId23" Type="http://schemas.openxmlformats.org/officeDocument/2006/relationships/image" Target="../media/image55.svg"/><Relationship Id="rId119" Type="http://schemas.openxmlformats.org/officeDocument/2006/relationships/image" Target="../media/image151.svg"/><Relationship Id="rId44" Type="http://schemas.openxmlformats.org/officeDocument/2006/relationships/image" Target="../media/image63.png"/><Relationship Id="rId65" Type="http://schemas.openxmlformats.org/officeDocument/2006/relationships/image" Target="../media/image97.svg"/><Relationship Id="rId86" Type="http://schemas.openxmlformats.org/officeDocument/2006/relationships/image" Target="../media/image84.png"/><Relationship Id="rId130" Type="http://schemas.openxmlformats.org/officeDocument/2006/relationships/image" Target="../media/image106.png"/><Relationship Id="rId151" Type="http://schemas.openxmlformats.org/officeDocument/2006/relationships/image" Target="../media/image183.svg"/><Relationship Id="rId172" Type="http://schemas.openxmlformats.org/officeDocument/2006/relationships/image" Target="../media/image127.png"/><Relationship Id="rId193" Type="http://schemas.openxmlformats.org/officeDocument/2006/relationships/image" Target="../media/image225.svg"/><Relationship Id="rId13" Type="http://schemas.openxmlformats.org/officeDocument/2006/relationships/image" Target="../media/image45.svg"/><Relationship Id="rId109" Type="http://schemas.openxmlformats.org/officeDocument/2006/relationships/image" Target="../media/image141.svg"/><Relationship Id="rId34" Type="http://schemas.openxmlformats.org/officeDocument/2006/relationships/image" Target="../media/image58.png"/><Relationship Id="rId50" Type="http://schemas.openxmlformats.org/officeDocument/2006/relationships/image" Target="../media/image66.png"/><Relationship Id="rId55" Type="http://schemas.openxmlformats.org/officeDocument/2006/relationships/image" Target="../media/image87.svg"/><Relationship Id="rId76" Type="http://schemas.openxmlformats.org/officeDocument/2006/relationships/image" Target="../media/image79.png"/><Relationship Id="rId97" Type="http://schemas.openxmlformats.org/officeDocument/2006/relationships/image" Target="../media/image129.svg"/><Relationship Id="rId104" Type="http://schemas.openxmlformats.org/officeDocument/2006/relationships/image" Target="../media/image93.png"/><Relationship Id="rId120" Type="http://schemas.openxmlformats.org/officeDocument/2006/relationships/image" Target="../media/image101.png"/><Relationship Id="rId125" Type="http://schemas.openxmlformats.org/officeDocument/2006/relationships/image" Target="../media/image157.svg"/><Relationship Id="rId141" Type="http://schemas.openxmlformats.org/officeDocument/2006/relationships/image" Target="../media/image173.svg"/><Relationship Id="rId146" Type="http://schemas.openxmlformats.org/officeDocument/2006/relationships/image" Target="../media/image114.png"/><Relationship Id="rId167" Type="http://schemas.openxmlformats.org/officeDocument/2006/relationships/image" Target="../media/image199.svg"/><Relationship Id="rId188" Type="http://schemas.openxmlformats.org/officeDocument/2006/relationships/image" Target="../media/image135.png"/><Relationship Id="rId7" Type="http://schemas.openxmlformats.org/officeDocument/2006/relationships/image" Target="../media/image39.svg"/><Relationship Id="rId71" Type="http://schemas.openxmlformats.org/officeDocument/2006/relationships/image" Target="../media/image103.svg"/><Relationship Id="rId92" Type="http://schemas.openxmlformats.org/officeDocument/2006/relationships/image" Target="../media/image87.png"/><Relationship Id="rId162" Type="http://schemas.openxmlformats.org/officeDocument/2006/relationships/image" Target="../media/image122.png"/><Relationship Id="rId183" Type="http://schemas.openxmlformats.org/officeDocument/2006/relationships/image" Target="../media/image215.svg"/><Relationship Id="rId2" Type="http://schemas.openxmlformats.org/officeDocument/2006/relationships/image" Target="../media/image42.png"/><Relationship Id="rId29" Type="http://schemas.openxmlformats.org/officeDocument/2006/relationships/image" Target="../media/image61.svg"/><Relationship Id="rId24" Type="http://schemas.openxmlformats.org/officeDocument/2006/relationships/image" Target="../media/image53.png"/><Relationship Id="rId40" Type="http://schemas.openxmlformats.org/officeDocument/2006/relationships/image" Target="../media/image61.png"/><Relationship Id="rId45" Type="http://schemas.openxmlformats.org/officeDocument/2006/relationships/image" Target="../media/image77.svg"/><Relationship Id="rId66" Type="http://schemas.openxmlformats.org/officeDocument/2006/relationships/image" Target="../media/image74.png"/><Relationship Id="rId87" Type="http://schemas.openxmlformats.org/officeDocument/2006/relationships/image" Target="../media/image119.svg"/><Relationship Id="rId110" Type="http://schemas.openxmlformats.org/officeDocument/2006/relationships/image" Target="../media/image96.png"/><Relationship Id="rId115" Type="http://schemas.openxmlformats.org/officeDocument/2006/relationships/image" Target="../media/image147.svg"/><Relationship Id="rId131" Type="http://schemas.openxmlformats.org/officeDocument/2006/relationships/image" Target="../media/image163.svg"/><Relationship Id="rId136" Type="http://schemas.openxmlformats.org/officeDocument/2006/relationships/image" Target="../media/image109.png"/><Relationship Id="rId157" Type="http://schemas.openxmlformats.org/officeDocument/2006/relationships/image" Target="../media/image189.svg"/><Relationship Id="rId178" Type="http://schemas.openxmlformats.org/officeDocument/2006/relationships/image" Target="../media/image130.png"/><Relationship Id="rId61" Type="http://schemas.openxmlformats.org/officeDocument/2006/relationships/image" Target="../media/image93.svg"/><Relationship Id="rId82" Type="http://schemas.openxmlformats.org/officeDocument/2006/relationships/image" Target="../media/image82.png"/><Relationship Id="rId152" Type="http://schemas.openxmlformats.org/officeDocument/2006/relationships/image" Target="../media/image117.png"/><Relationship Id="rId173" Type="http://schemas.openxmlformats.org/officeDocument/2006/relationships/image" Target="../media/image205.svg"/><Relationship Id="rId19" Type="http://schemas.openxmlformats.org/officeDocument/2006/relationships/image" Target="../media/image51.svg"/><Relationship Id="rId14" Type="http://schemas.openxmlformats.org/officeDocument/2006/relationships/image" Target="../media/image48.png"/><Relationship Id="rId30" Type="http://schemas.openxmlformats.org/officeDocument/2006/relationships/image" Target="../media/image56.png"/><Relationship Id="rId35" Type="http://schemas.openxmlformats.org/officeDocument/2006/relationships/image" Target="../media/image67.svg"/><Relationship Id="rId56" Type="http://schemas.openxmlformats.org/officeDocument/2006/relationships/image" Target="../media/image69.png"/><Relationship Id="rId77" Type="http://schemas.openxmlformats.org/officeDocument/2006/relationships/image" Target="../media/image109.svg"/><Relationship Id="rId100" Type="http://schemas.openxmlformats.org/officeDocument/2006/relationships/image" Target="../media/image91.png"/><Relationship Id="rId105" Type="http://schemas.openxmlformats.org/officeDocument/2006/relationships/image" Target="../media/image137.svg"/><Relationship Id="rId126" Type="http://schemas.openxmlformats.org/officeDocument/2006/relationships/image" Target="../media/image104.png"/><Relationship Id="rId147" Type="http://schemas.openxmlformats.org/officeDocument/2006/relationships/image" Target="../media/image179.svg"/><Relationship Id="rId168" Type="http://schemas.openxmlformats.org/officeDocument/2006/relationships/image" Target="../media/image125.png"/><Relationship Id="rId8" Type="http://schemas.openxmlformats.org/officeDocument/2006/relationships/image" Target="../media/image45.png"/><Relationship Id="rId51" Type="http://schemas.openxmlformats.org/officeDocument/2006/relationships/image" Target="../media/image83.svg"/><Relationship Id="rId72" Type="http://schemas.openxmlformats.org/officeDocument/2006/relationships/image" Target="../media/image77.png"/><Relationship Id="rId93" Type="http://schemas.openxmlformats.org/officeDocument/2006/relationships/image" Target="../media/image125.svg"/><Relationship Id="rId98" Type="http://schemas.openxmlformats.org/officeDocument/2006/relationships/image" Target="../media/image90.png"/><Relationship Id="rId121" Type="http://schemas.openxmlformats.org/officeDocument/2006/relationships/image" Target="../media/image153.svg"/><Relationship Id="rId142" Type="http://schemas.openxmlformats.org/officeDocument/2006/relationships/image" Target="../media/image112.png"/><Relationship Id="rId163" Type="http://schemas.openxmlformats.org/officeDocument/2006/relationships/image" Target="../media/image195.svg"/><Relationship Id="rId184" Type="http://schemas.openxmlformats.org/officeDocument/2006/relationships/image" Target="../media/image133.png"/><Relationship Id="rId189" Type="http://schemas.openxmlformats.org/officeDocument/2006/relationships/image" Target="../media/image221.svg"/><Relationship Id="rId3" Type="http://schemas.openxmlformats.org/officeDocument/2006/relationships/image" Target="../media/image35.svg"/><Relationship Id="rId25" Type="http://schemas.openxmlformats.org/officeDocument/2006/relationships/image" Target="../media/image57.svg"/><Relationship Id="rId46" Type="http://schemas.openxmlformats.org/officeDocument/2006/relationships/image" Target="../media/image64.png"/><Relationship Id="rId67" Type="http://schemas.openxmlformats.org/officeDocument/2006/relationships/image" Target="../media/image99.svg"/><Relationship Id="rId116" Type="http://schemas.openxmlformats.org/officeDocument/2006/relationships/image" Target="../media/image99.png"/><Relationship Id="rId137" Type="http://schemas.openxmlformats.org/officeDocument/2006/relationships/image" Target="../media/image169.svg"/><Relationship Id="rId158" Type="http://schemas.openxmlformats.org/officeDocument/2006/relationships/image" Target="../media/image120.png"/><Relationship Id="rId20" Type="http://schemas.openxmlformats.org/officeDocument/2006/relationships/image" Target="../media/image51.png"/><Relationship Id="rId41" Type="http://schemas.openxmlformats.org/officeDocument/2006/relationships/image" Target="../media/image73.svg"/><Relationship Id="rId62" Type="http://schemas.openxmlformats.org/officeDocument/2006/relationships/image" Target="../media/image72.png"/><Relationship Id="rId83" Type="http://schemas.openxmlformats.org/officeDocument/2006/relationships/image" Target="../media/image115.svg"/><Relationship Id="rId88" Type="http://schemas.openxmlformats.org/officeDocument/2006/relationships/image" Target="../media/image85.png"/><Relationship Id="rId111" Type="http://schemas.openxmlformats.org/officeDocument/2006/relationships/image" Target="../media/image143.svg"/><Relationship Id="rId132" Type="http://schemas.openxmlformats.org/officeDocument/2006/relationships/image" Target="../media/image107.png"/><Relationship Id="rId153" Type="http://schemas.openxmlformats.org/officeDocument/2006/relationships/image" Target="../media/image185.svg"/><Relationship Id="rId174" Type="http://schemas.openxmlformats.org/officeDocument/2006/relationships/image" Target="../media/image128.png"/><Relationship Id="rId179" Type="http://schemas.openxmlformats.org/officeDocument/2006/relationships/image" Target="../media/image211.svg"/><Relationship Id="rId190" Type="http://schemas.openxmlformats.org/officeDocument/2006/relationships/image" Target="../media/image136.png"/><Relationship Id="rId15" Type="http://schemas.openxmlformats.org/officeDocument/2006/relationships/image" Target="../media/image47.svg"/><Relationship Id="rId36" Type="http://schemas.openxmlformats.org/officeDocument/2006/relationships/image" Target="../media/image59.png"/><Relationship Id="rId57" Type="http://schemas.openxmlformats.org/officeDocument/2006/relationships/image" Target="../media/image89.svg"/><Relationship Id="rId106" Type="http://schemas.openxmlformats.org/officeDocument/2006/relationships/image" Target="../media/image94.png"/><Relationship Id="rId127" Type="http://schemas.openxmlformats.org/officeDocument/2006/relationships/image" Target="../media/image159.svg"/><Relationship Id="rId10" Type="http://schemas.openxmlformats.org/officeDocument/2006/relationships/image" Target="../media/image46.png"/><Relationship Id="rId31" Type="http://schemas.openxmlformats.org/officeDocument/2006/relationships/image" Target="../media/image63.svg"/><Relationship Id="rId52" Type="http://schemas.openxmlformats.org/officeDocument/2006/relationships/image" Target="../media/image67.png"/><Relationship Id="rId73" Type="http://schemas.openxmlformats.org/officeDocument/2006/relationships/image" Target="../media/image105.svg"/><Relationship Id="rId78" Type="http://schemas.openxmlformats.org/officeDocument/2006/relationships/image" Target="../media/image80.png"/><Relationship Id="rId94" Type="http://schemas.openxmlformats.org/officeDocument/2006/relationships/image" Target="../media/image88.png"/><Relationship Id="rId99" Type="http://schemas.openxmlformats.org/officeDocument/2006/relationships/image" Target="../media/image131.svg"/><Relationship Id="rId101" Type="http://schemas.openxmlformats.org/officeDocument/2006/relationships/image" Target="../media/image133.svg"/><Relationship Id="rId122" Type="http://schemas.openxmlformats.org/officeDocument/2006/relationships/image" Target="../media/image102.png"/><Relationship Id="rId143" Type="http://schemas.openxmlformats.org/officeDocument/2006/relationships/image" Target="../media/image175.svg"/><Relationship Id="rId148" Type="http://schemas.openxmlformats.org/officeDocument/2006/relationships/image" Target="../media/image115.png"/><Relationship Id="rId164" Type="http://schemas.openxmlformats.org/officeDocument/2006/relationships/image" Target="../media/image123.png"/><Relationship Id="rId169" Type="http://schemas.openxmlformats.org/officeDocument/2006/relationships/image" Target="../media/image201.svg"/><Relationship Id="rId185" Type="http://schemas.openxmlformats.org/officeDocument/2006/relationships/image" Target="../media/image217.svg"/><Relationship Id="rId4" Type="http://schemas.openxmlformats.org/officeDocument/2006/relationships/image" Target="../media/image43.png"/><Relationship Id="rId9" Type="http://schemas.openxmlformats.org/officeDocument/2006/relationships/image" Target="../media/image41.svg"/><Relationship Id="rId180" Type="http://schemas.openxmlformats.org/officeDocument/2006/relationships/image" Target="../media/image131.png"/><Relationship Id="rId26" Type="http://schemas.openxmlformats.org/officeDocument/2006/relationships/image" Target="../media/image54.png"/><Relationship Id="rId47" Type="http://schemas.openxmlformats.org/officeDocument/2006/relationships/image" Target="../media/image79.svg"/><Relationship Id="rId68" Type="http://schemas.openxmlformats.org/officeDocument/2006/relationships/image" Target="../media/image75.png"/><Relationship Id="rId89" Type="http://schemas.openxmlformats.org/officeDocument/2006/relationships/image" Target="../media/image121.svg"/><Relationship Id="rId112" Type="http://schemas.openxmlformats.org/officeDocument/2006/relationships/image" Target="../media/image97.png"/><Relationship Id="rId133" Type="http://schemas.openxmlformats.org/officeDocument/2006/relationships/image" Target="../media/image165.svg"/><Relationship Id="rId154" Type="http://schemas.openxmlformats.org/officeDocument/2006/relationships/image" Target="../media/image118.png"/><Relationship Id="rId175" Type="http://schemas.openxmlformats.org/officeDocument/2006/relationships/image" Target="../media/image207.svg"/><Relationship Id="rId16" Type="http://schemas.openxmlformats.org/officeDocument/2006/relationships/image" Target="../media/image49.png"/><Relationship Id="rId37" Type="http://schemas.openxmlformats.org/officeDocument/2006/relationships/image" Target="../media/image69.svg"/><Relationship Id="rId58" Type="http://schemas.openxmlformats.org/officeDocument/2006/relationships/image" Target="../media/image70.png"/><Relationship Id="rId79" Type="http://schemas.openxmlformats.org/officeDocument/2006/relationships/image" Target="../media/image111.svg"/><Relationship Id="rId102" Type="http://schemas.openxmlformats.org/officeDocument/2006/relationships/image" Target="../media/image92.png"/><Relationship Id="rId123" Type="http://schemas.openxmlformats.org/officeDocument/2006/relationships/image" Target="../media/image155.svg"/><Relationship Id="rId144" Type="http://schemas.openxmlformats.org/officeDocument/2006/relationships/image" Target="../media/image113.png"/><Relationship Id="rId90" Type="http://schemas.openxmlformats.org/officeDocument/2006/relationships/image" Target="../media/image86.png"/><Relationship Id="rId165" Type="http://schemas.openxmlformats.org/officeDocument/2006/relationships/image" Target="../media/image197.svg"/><Relationship Id="rId186" Type="http://schemas.openxmlformats.org/officeDocument/2006/relationships/image" Target="../media/image134.png"/><Relationship Id="rId27" Type="http://schemas.openxmlformats.org/officeDocument/2006/relationships/image" Target="../media/image59.svg"/><Relationship Id="rId48" Type="http://schemas.openxmlformats.org/officeDocument/2006/relationships/image" Target="../media/image65.png"/><Relationship Id="rId69" Type="http://schemas.openxmlformats.org/officeDocument/2006/relationships/image" Target="../media/image101.svg"/><Relationship Id="rId113" Type="http://schemas.openxmlformats.org/officeDocument/2006/relationships/image" Target="../media/image145.svg"/><Relationship Id="rId134" Type="http://schemas.openxmlformats.org/officeDocument/2006/relationships/image" Target="../media/image108.png"/><Relationship Id="rId80" Type="http://schemas.openxmlformats.org/officeDocument/2006/relationships/image" Target="../media/image81.png"/><Relationship Id="rId155" Type="http://schemas.openxmlformats.org/officeDocument/2006/relationships/image" Target="../media/image187.svg"/><Relationship Id="rId176" Type="http://schemas.openxmlformats.org/officeDocument/2006/relationships/image" Target="../media/image129.png"/><Relationship Id="rId17" Type="http://schemas.openxmlformats.org/officeDocument/2006/relationships/image" Target="../media/image49.svg"/><Relationship Id="rId38" Type="http://schemas.openxmlformats.org/officeDocument/2006/relationships/image" Target="../media/image60.png"/><Relationship Id="rId59" Type="http://schemas.openxmlformats.org/officeDocument/2006/relationships/image" Target="../media/image91.svg"/><Relationship Id="rId103" Type="http://schemas.openxmlformats.org/officeDocument/2006/relationships/image" Target="../media/image135.svg"/><Relationship Id="rId124" Type="http://schemas.openxmlformats.org/officeDocument/2006/relationships/image" Target="../media/image103.png"/><Relationship Id="rId70" Type="http://schemas.openxmlformats.org/officeDocument/2006/relationships/image" Target="../media/image76.png"/><Relationship Id="rId91" Type="http://schemas.openxmlformats.org/officeDocument/2006/relationships/image" Target="../media/image123.svg"/><Relationship Id="rId145" Type="http://schemas.openxmlformats.org/officeDocument/2006/relationships/image" Target="../media/image177.svg"/><Relationship Id="rId166" Type="http://schemas.openxmlformats.org/officeDocument/2006/relationships/image" Target="../media/image124.png"/><Relationship Id="rId187" Type="http://schemas.openxmlformats.org/officeDocument/2006/relationships/image" Target="../media/image219.svg"/><Relationship Id="rId1" Type="http://schemas.openxmlformats.org/officeDocument/2006/relationships/slideLayout" Target="../slideLayouts/slideLayout20.xml"/><Relationship Id="rId28" Type="http://schemas.openxmlformats.org/officeDocument/2006/relationships/image" Target="../media/image55.png"/><Relationship Id="rId49" Type="http://schemas.openxmlformats.org/officeDocument/2006/relationships/image" Target="../media/image81.svg"/><Relationship Id="rId114" Type="http://schemas.openxmlformats.org/officeDocument/2006/relationships/image" Target="../media/image98.png"/><Relationship Id="rId60" Type="http://schemas.openxmlformats.org/officeDocument/2006/relationships/image" Target="../media/image71.png"/><Relationship Id="rId81" Type="http://schemas.openxmlformats.org/officeDocument/2006/relationships/image" Target="../media/image113.svg"/><Relationship Id="rId135" Type="http://schemas.openxmlformats.org/officeDocument/2006/relationships/image" Target="../media/image167.svg"/><Relationship Id="rId156" Type="http://schemas.openxmlformats.org/officeDocument/2006/relationships/image" Target="../media/image119.png"/><Relationship Id="rId177" Type="http://schemas.openxmlformats.org/officeDocument/2006/relationships/image" Target="../media/image209.svg"/><Relationship Id="rId18" Type="http://schemas.openxmlformats.org/officeDocument/2006/relationships/image" Target="../media/image50.png"/><Relationship Id="rId39" Type="http://schemas.openxmlformats.org/officeDocument/2006/relationships/image" Target="../media/image71.svg"/></Relationships>
</file>

<file path=ppt/slides/_rels/slide2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40.svg"/><Relationship Id="rId21" Type="http://schemas.openxmlformats.org/officeDocument/2006/relationships/image" Target="../media/image245.svg"/><Relationship Id="rId42" Type="http://schemas.openxmlformats.org/officeDocument/2006/relationships/image" Target="../media/image158.png"/><Relationship Id="rId63" Type="http://schemas.openxmlformats.org/officeDocument/2006/relationships/image" Target="../media/image287.svg"/><Relationship Id="rId84" Type="http://schemas.openxmlformats.org/officeDocument/2006/relationships/image" Target="../media/image179.png"/><Relationship Id="rId138" Type="http://schemas.openxmlformats.org/officeDocument/2006/relationships/image" Target="../media/image204.png"/><Relationship Id="rId159" Type="http://schemas.openxmlformats.org/officeDocument/2006/relationships/image" Target="../media/image382.svg"/><Relationship Id="rId170" Type="http://schemas.openxmlformats.org/officeDocument/2006/relationships/image" Target="../media/image220.png"/><Relationship Id="rId191" Type="http://schemas.openxmlformats.org/officeDocument/2006/relationships/image" Target="../media/image414.svg"/><Relationship Id="rId107" Type="http://schemas.openxmlformats.org/officeDocument/2006/relationships/image" Target="../media/image331.svg"/><Relationship Id="rId11" Type="http://schemas.openxmlformats.org/officeDocument/2006/relationships/image" Target="../media/image235.svg"/><Relationship Id="rId32" Type="http://schemas.openxmlformats.org/officeDocument/2006/relationships/image" Target="../media/image153.png"/><Relationship Id="rId53" Type="http://schemas.openxmlformats.org/officeDocument/2006/relationships/image" Target="../media/image277.svg"/><Relationship Id="rId74" Type="http://schemas.openxmlformats.org/officeDocument/2006/relationships/image" Target="../media/image174.png"/><Relationship Id="rId128" Type="http://schemas.openxmlformats.org/officeDocument/2006/relationships/image" Target="../media/image24.png"/><Relationship Id="rId149" Type="http://schemas.openxmlformats.org/officeDocument/2006/relationships/image" Target="../media/image372.svg"/><Relationship Id="rId5" Type="http://schemas.openxmlformats.org/officeDocument/2006/relationships/image" Target="../media/image229.svg"/><Relationship Id="rId95" Type="http://schemas.openxmlformats.org/officeDocument/2006/relationships/image" Target="../media/image319.svg"/><Relationship Id="rId160" Type="http://schemas.openxmlformats.org/officeDocument/2006/relationships/image" Target="../media/image215.png"/><Relationship Id="rId181" Type="http://schemas.openxmlformats.org/officeDocument/2006/relationships/image" Target="../media/image404.svg"/><Relationship Id="rId22" Type="http://schemas.openxmlformats.org/officeDocument/2006/relationships/image" Target="../media/image148.png"/><Relationship Id="rId43" Type="http://schemas.openxmlformats.org/officeDocument/2006/relationships/image" Target="../media/image267.svg"/><Relationship Id="rId64" Type="http://schemas.openxmlformats.org/officeDocument/2006/relationships/image" Target="../media/image169.png"/><Relationship Id="rId118" Type="http://schemas.openxmlformats.org/officeDocument/2006/relationships/image" Target="../media/image195.png"/><Relationship Id="rId139" Type="http://schemas.openxmlformats.org/officeDocument/2006/relationships/image" Target="../media/image362.svg"/><Relationship Id="rId85" Type="http://schemas.openxmlformats.org/officeDocument/2006/relationships/image" Target="../media/image309.svg"/><Relationship Id="rId150" Type="http://schemas.openxmlformats.org/officeDocument/2006/relationships/image" Target="../media/image210.png"/><Relationship Id="rId171" Type="http://schemas.openxmlformats.org/officeDocument/2006/relationships/image" Target="../media/image394.svg"/><Relationship Id="rId192" Type="http://schemas.openxmlformats.org/officeDocument/2006/relationships/image" Target="../media/image231.png"/><Relationship Id="rId12" Type="http://schemas.openxmlformats.org/officeDocument/2006/relationships/image" Target="../media/image143.png"/><Relationship Id="rId33" Type="http://schemas.openxmlformats.org/officeDocument/2006/relationships/image" Target="../media/image257.svg"/><Relationship Id="rId108" Type="http://schemas.openxmlformats.org/officeDocument/2006/relationships/image" Target="../media/image191.png"/><Relationship Id="rId129" Type="http://schemas.openxmlformats.org/officeDocument/2006/relationships/image" Target="../media/image352.svg"/><Relationship Id="rId54" Type="http://schemas.openxmlformats.org/officeDocument/2006/relationships/image" Target="../media/image164.png"/><Relationship Id="rId75" Type="http://schemas.openxmlformats.org/officeDocument/2006/relationships/image" Target="../media/image299.svg"/><Relationship Id="rId96" Type="http://schemas.openxmlformats.org/officeDocument/2006/relationships/image" Target="../media/image185.png"/><Relationship Id="rId140" Type="http://schemas.openxmlformats.org/officeDocument/2006/relationships/image" Target="../media/image205.png"/><Relationship Id="rId161" Type="http://schemas.openxmlformats.org/officeDocument/2006/relationships/image" Target="../media/image384.svg"/><Relationship Id="rId182" Type="http://schemas.openxmlformats.org/officeDocument/2006/relationships/image" Target="../media/image226.png"/><Relationship Id="rId6" Type="http://schemas.openxmlformats.org/officeDocument/2006/relationships/image" Target="../media/image140.png"/><Relationship Id="rId23" Type="http://schemas.openxmlformats.org/officeDocument/2006/relationships/image" Target="../media/image247.svg"/><Relationship Id="rId119" Type="http://schemas.openxmlformats.org/officeDocument/2006/relationships/image" Target="../media/image342.svg"/><Relationship Id="rId44" Type="http://schemas.openxmlformats.org/officeDocument/2006/relationships/image" Target="../media/image159.png"/><Relationship Id="rId65" Type="http://schemas.openxmlformats.org/officeDocument/2006/relationships/image" Target="../media/image289.svg"/><Relationship Id="rId86" Type="http://schemas.openxmlformats.org/officeDocument/2006/relationships/image" Target="../media/image180.png"/><Relationship Id="rId130" Type="http://schemas.openxmlformats.org/officeDocument/2006/relationships/image" Target="../media/image200.png"/><Relationship Id="rId151" Type="http://schemas.openxmlformats.org/officeDocument/2006/relationships/image" Target="../media/image374.svg"/><Relationship Id="rId172" Type="http://schemas.openxmlformats.org/officeDocument/2006/relationships/image" Target="../media/image221.png"/><Relationship Id="rId193" Type="http://schemas.openxmlformats.org/officeDocument/2006/relationships/image" Target="../media/image416.svg"/><Relationship Id="rId13" Type="http://schemas.openxmlformats.org/officeDocument/2006/relationships/image" Target="../media/image237.svg"/><Relationship Id="rId109" Type="http://schemas.openxmlformats.org/officeDocument/2006/relationships/image" Target="../media/image333.svg"/><Relationship Id="rId34" Type="http://schemas.openxmlformats.org/officeDocument/2006/relationships/image" Target="../media/image154.png"/><Relationship Id="rId50" Type="http://schemas.openxmlformats.org/officeDocument/2006/relationships/image" Target="../media/image162.png"/><Relationship Id="rId55" Type="http://schemas.openxmlformats.org/officeDocument/2006/relationships/image" Target="../media/image279.svg"/><Relationship Id="rId76" Type="http://schemas.openxmlformats.org/officeDocument/2006/relationships/image" Target="../media/image175.png"/><Relationship Id="rId97" Type="http://schemas.openxmlformats.org/officeDocument/2006/relationships/image" Target="../media/image321.svg"/><Relationship Id="rId104" Type="http://schemas.openxmlformats.org/officeDocument/2006/relationships/image" Target="../media/image189.png"/><Relationship Id="rId120" Type="http://schemas.openxmlformats.org/officeDocument/2006/relationships/image" Target="../media/image196.png"/><Relationship Id="rId125" Type="http://schemas.openxmlformats.org/officeDocument/2006/relationships/image" Target="../media/image348.svg"/><Relationship Id="rId141" Type="http://schemas.openxmlformats.org/officeDocument/2006/relationships/image" Target="../media/image364.svg"/><Relationship Id="rId146" Type="http://schemas.openxmlformats.org/officeDocument/2006/relationships/image" Target="../media/image208.png"/><Relationship Id="rId167" Type="http://schemas.openxmlformats.org/officeDocument/2006/relationships/image" Target="../media/image390.svg"/><Relationship Id="rId188" Type="http://schemas.openxmlformats.org/officeDocument/2006/relationships/image" Target="../media/image229.png"/><Relationship Id="rId7" Type="http://schemas.openxmlformats.org/officeDocument/2006/relationships/image" Target="../media/image231.svg"/><Relationship Id="rId71" Type="http://schemas.openxmlformats.org/officeDocument/2006/relationships/image" Target="../media/image295.svg"/><Relationship Id="rId92" Type="http://schemas.openxmlformats.org/officeDocument/2006/relationships/image" Target="../media/image183.png"/><Relationship Id="rId162" Type="http://schemas.openxmlformats.org/officeDocument/2006/relationships/image" Target="../media/image216.png"/><Relationship Id="rId183" Type="http://schemas.openxmlformats.org/officeDocument/2006/relationships/image" Target="../media/image406.svg"/><Relationship Id="rId2" Type="http://schemas.openxmlformats.org/officeDocument/2006/relationships/image" Target="../media/image138.png"/><Relationship Id="rId29" Type="http://schemas.openxmlformats.org/officeDocument/2006/relationships/image" Target="../media/image253.svg"/><Relationship Id="rId24" Type="http://schemas.openxmlformats.org/officeDocument/2006/relationships/image" Target="../media/image149.png"/><Relationship Id="rId40" Type="http://schemas.openxmlformats.org/officeDocument/2006/relationships/image" Target="../media/image157.png"/><Relationship Id="rId45" Type="http://schemas.openxmlformats.org/officeDocument/2006/relationships/image" Target="../media/image269.svg"/><Relationship Id="rId66" Type="http://schemas.openxmlformats.org/officeDocument/2006/relationships/image" Target="../media/image170.png"/><Relationship Id="rId87" Type="http://schemas.openxmlformats.org/officeDocument/2006/relationships/image" Target="../media/image311.svg"/><Relationship Id="rId110" Type="http://schemas.openxmlformats.org/officeDocument/2006/relationships/image" Target="../media/image192.png"/><Relationship Id="rId115" Type="http://schemas.openxmlformats.org/officeDocument/2006/relationships/image" Target="../media/image339.svg"/><Relationship Id="rId131" Type="http://schemas.openxmlformats.org/officeDocument/2006/relationships/image" Target="../media/image354.svg"/><Relationship Id="rId136" Type="http://schemas.openxmlformats.org/officeDocument/2006/relationships/image" Target="../media/image203.png"/><Relationship Id="rId157" Type="http://schemas.openxmlformats.org/officeDocument/2006/relationships/image" Target="../media/image380.svg"/><Relationship Id="rId178" Type="http://schemas.openxmlformats.org/officeDocument/2006/relationships/image" Target="../media/image224.png"/><Relationship Id="rId61" Type="http://schemas.openxmlformats.org/officeDocument/2006/relationships/image" Target="../media/image285.svg"/><Relationship Id="rId82" Type="http://schemas.openxmlformats.org/officeDocument/2006/relationships/image" Target="../media/image178.png"/><Relationship Id="rId152" Type="http://schemas.openxmlformats.org/officeDocument/2006/relationships/image" Target="../media/image211.png"/><Relationship Id="rId173" Type="http://schemas.openxmlformats.org/officeDocument/2006/relationships/image" Target="../media/image396.svg"/><Relationship Id="rId19" Type="http://schemas.openxmlformats.org/officeDocument/2006/relationships/image" Target="../media/image243.svg"/><Relationship Id="rId14" Type="http://schemas.openxmlformats.org/officeDocument/2006/relationships/image" Target="../media/image144.png"/><Relationship Id="rId30" Type="http://schemas.openxmlformats.org/officeDocument/2006/relationships/image" Target="../media/image152.png"/><Relationship Id="rId35" Type="http://schemas.openxmlformats.org/officeDocument/2006/relationships/image" Target="../media/image259.svg"/><Relationship Id="rId56" Type="http://schemas.openxmlformats.org/officeDocument/2006/relationships/image" Target="../media/image165.png"/><Relationship Id="rId77" Type="http://schemas.openxmlformats.org/officeDocument/2006/relationships/image" Target="../media/image301.svg"/><Relationship Id="rId100" Type="http://schemas.openxmlformats.org/officeDocument/2006/relationships/image" Target="../media/image187.png"/><Relationship Id="rId105" Type="http://schemas.openxmlformats.org/officeDocument/2006/relationships/image" Target="../media/image329.svg"/><Relationship Id="rId126" Type="http://schemas.openxmlformats.org/officeDocument/2006/relationships/image" Target="../media/image199.png"/><Relationship Id="rId147" Type="http://schemas.openxmlformats.org/officeDocument/2006/relationships/image" Target="../media/image370.svg"/><Relationship Id="rId168" Type="http://schemas.openxmlformats.org/officeDocument/2006/relationships/image" Target="../media/image219.png"/><Relationship Id="rId8" Type="http://schemas.openxmlformats.org/officeDocument/2006/relationships/image" Target="../media/image141.png"/><Relationship Id="rId51" Type="http://schemas.openxmlformats.org/officeDocument/2006/relationships/image" Target="../media/image275.svg"/><Relationship Id="rId72" Type="http://schemas.openxmlformats.org/officeDocument/2006/relationships/image" Target="../media/image173.png"/><Relationship Id="rId93" Type="http://schemas.openxmlformats.org/officeDocument/2006/relationships/image" Target="../media/image317.svg"/><Relationship Id="rId98" Type="http://schemas.openxmlformats.org/officeDocument/2006/relationships/image" Target="../media/image186.png"/><Relationship Id="rId121" Type="http://schemas.openxmlformats.org/officeDocument/2006/relationships/image" Target="../media/image344.svg"/><Relationship Id="rId142" Type="http://schemas.openxmlformats.org/officeDocument/2006/relationships/image" Target="../media/image206.png"/><Relationship Id="rId163" Type="http://schemas.openxmlformats.org/officeDocument/2006/relationships/image" Target="../media/image386.svg"/><Relationship Id="rId184" Type="http://schemas.openxmlformats.org/officeDocument/2006/relationships/image" Target="../media/image227.png"/><Relationship Id="rId189" Type="http://schemas.openxmlformats.org/officeDocument/2006/relationships/image" Target="../media/image412.svg"/><Relationship Id="rId3" Type="http://schemas.openxmlformats.org/officeDocument/2006/relationships/image" Target="../media/image227.svg"/><Relationship Id="rId25" Type="http://schemas.openxmlformats.org/officeDocument/2006/relationships/image" Target="../media/image249.svg"/><Relationship Id="rId46" Type="http://schemas.openxmlformats.org/officeDocument/2006/relationships/image" Target="../media/image160.png"/><Relationship Id="rId67" Type="http://schemas.openxmlformats.org/officeDocument/2006/relationships/image" Target="../media/image291.svg"/><Relationship Id="rId116" Type="http://schemas.openxmlformats.org/officeDocument/2006/relationships/image" Target="../media/image111.png"/><Relationship Id="rId137" Type="http://schemas.openxmlformats.org/officeDocument/2006/relationships/image" Target="../media/image360.svg"/><Relationship Id="rId158" Type="http://schemas.openxmlformats.org/officeDocument/2006/relationships/image" Target="../media/image214.png"/><Relationship Id="rId20" Type="http://schemas.openxmlformats.org/officeDocument/2006/relationships/image" Target="../media/image147.png"/><Relationship Id="rId41" Type="http://schemas.openxmlformats.org/officeDocument/2006/relationships/image" Target="../media/image265.svg"/><Relationship Id="rId62" Type="http://schemas.openxmlformats.org/officeDocument/2006/relationships/image" Target="../media/image168.png"/><Relationship Id="rId83" Type="http://schemas.openxmlformats.org/officeDocument/2006/relationships/image" Target="../media/image307.svg"/><Relationship Id="rId88" Type="http://schemas.openxmlformats.org/officeDocument/2006/relationships/image" Target="../media/image181.png"/><Relationship Id="rId111" Type="http://schemas.openxmlformats.org/officeDocument/2006/relationships/image" Target="../media/image335.svg"/><Relationship Id="rId132" Type="http://schemas.openxmlformats.org/officeDocument/2006/relationships/image" Target="../media/image201.png"/><Relationship Id="rId153" Type="http://schemas.openxmlformats.org/officeDocument/2006/relationships/image" Target="../media/image376.svg"/><Relationship Id="rId174" Type="http://schemas.openxmlformats.org/officeDocument/2006/relationships/image" Target="../media/image222.png"/><Relationship Id="rId179" Type="http://schemas.openxmlformats.org/officeDocument/2006/relationships/image" Target="../media/image402.svg"/><Relationship Id="rId190" Type="http://schemas.openxmlformats.org/officeDocument/2006/relationships/image" Target="../media/image230.png"/><Relationship Id="rId15" Type="http://schemas.openxmlformats.org/officeDocument/2006/relationships/image" Target="../media/image239.svg"/><Relationship Id="rId36" Type="http://schemas.openxmlformats.org/officeDocument/2006/relationships/image" Target="../media/image155.png"/><Relationship Id="rId57" Type="http://schemas.openxmlformats.org/officeDocument/2006/relationships/image" Target="../media/image281.svg"/><Relationship Id="rId106" Type="http://schemas.openxmlformats.org/officeDocument/2006/relationships/image" Target="../media/image190.png"/><Relationship Id="rId127" Type="http://schemas.openxmlformats.org/officeDocument/2006/relationships/image" Target="../media/image350.svg"/><Relationship Id="rId10" Type="http://schemas.openxmlformats.org/officeDocument/2006/relationships/image" Target="../media/image142.png"/><Relationship Id="rId31" Type="http://schemas.openxmlformats.org/officeDocument/2006/relationships/image" Target="../media/image255.svg"/><Relationship Id="rId52" Type="http://schemas.openxmlformats.org/officeDocument/2006/relationships/image" Target="../media/image163.png"/><Relationship Id="rId73" Type="http://schemas.openxmlformats.org/officeDocument/2006/relationships/image" Target="../media/image297.svg"/><Relationship Id="rId78" Type="http://schemas.openxmlformats.org/officeDocument/2006/relationships/image" Target="../media/image176.png"/><Relationship Id="rId94" Type="http://schemas.openxmlformats.org/officeDocument/2006/relationships/image" Target="../media/image184.png"/><Relationship Id="rId99" Type="http://schemas.openxmlformats.org/officeDocument/2006/relationships/image" Target="../media/image323.svg"/><Relationship Id="rId101" Type="http://schemas.openxmlformats.org/officeDocument/2006/relationships/image" Target="../media/image325.svg"/><Relationship Id="rId122" Type="http://schemas.openxmlformats.org/officeDocument/2006/relationships/image" Target="../media/image197.png"/><Relationship Id="rId143" Type="http://schemas.openxmlformats.org/officeDocument/2006/relationships/image" Target="../media/image366.svg"/><Relationship Id="rId148" Type="http://schemas.openxmlformats.org/officeDocument/2006/relationships/image" Target="../media/image209.png"/><Relationship Id="rId164" Type="http://schemas.openxmlformats.org/officeDocument/2006/relationships/image" Target="../media/image217.png"/><Relationship Id="rId169" Type="http://schemas.openxmlformats.org/officeDocument/2006/relationships/image" Target="../media/image392.svg"/><Relationship Id="rId185" Type="http://schemas.openxmlformats.org/officeDocument/2006/relationships/image" Target="../media/image408.svg"/><Relationship Id="rId4" Type="http://schemas.openxmlformats.org/officeDocument/2006/relationships/image" Target="../media/image139.png"/><Relationship Id="rId9" Type="http://schemas.openxmlformats.org/officeDocument/2006/relationships/image" Target="../media/image233.svg"/><Relationship Id="rId180" Type="http://schemas.openxmlformats.org/officeDocument/2006/relationships/image" Target="../media/image225.png"/><Relationship Id="rId26" Type="http://schemas.openxmlformats.org/officeDocument/2006/relationships/image" Target="../media/image150.png"/><Relationship Id="rId47" Type="http://schemas.openxmlformats.org/officeDocument/2006/relationships/image" Target="../media/image271.svg"/><Relationship Id="rId68" Type="http://schemas.openxmlformats.org/officeDocument/2006/relationships/image" Target="../media/image171.png"/><Relationship Id="rId89" Type="http://schemas.openxmlformats.org/officeDocument/2006/relationships/image" Target="../media/image313.svg"/><Relationship Id="rId112" Type="http://schemas.openxmlformats.org/officeDocument/2006/relationships/image" Target="../media/image193.png"/><Relationship Id="rId133" Type="http://schemas.openxmlformats.org/officeDocument/2006/relationships/image" Target="../media/image356.svg"/><Relationship Id="rId154" Type="http://schemas.openxmlformats.org/officeDocument/2006/relationships/image" Target="../media/image212.png"/><Relationship Id="rId175" Type="http://schemas.openxmlformats.org/officeDocument/2006/relationships/image" Target="../media/image398.svg"/><Relationship Id="rId16" Type="http://schemas.openxmlformats.org/officeDocument/2006/relationships/image" Target="../media/image145.png"/><Relationship Id="rId37" Type="http://schemas.openxmlformats.org/officeDocument/2006/relationships/image" Target="../media/image261.svg"/><Relationship Id="rId58" Type="http://schemas.openxmlformats.org/officeDocument/2006/relationships/image" Target="../media/image166.png"/><Relationship Id="rId79" Type="http://schemas.openxmlformats.org/officeDocument/2006/relationships/image" Target="../media/image303.svg"/><Relationship Id="rId102" Type="http://schemas.openxmlformats.org/officeDocument/2006/relationships/image" Target="../media/image188.png"/><Relationship Id="rId123" Type="http://schemas.openxmlformats.org/officeDocument/2006/relationships/image" Target="../media/image346.svg"/><Relationship Id="rId144" Type="http://schemas.openxmlformats.org/officeDocument/2006/relationships/image" Target="../media/image207.png"/><Relationship Id="rId90" Type="http://schemas.openxmlformats.org/officeDocument/2006/relationships/image" Target="../media/image182.png"/><Relationship Id="rId165" Type="http://schemas.openxmlformats.org/officeDocument/2006/relationships/image" Target="../media/image388.svg"/><Relationship Id="rId186" Type="http://schemas.openxmlformats.org/officeDocument/2006/relationships/image" Target="../media/image228.png"/><Relationship Id="rId27" Type="http://schemas.openxmlformats.org/officeDocument/2006/relationships/image" Target="../media/image251.svg"/><Relationship Id="rId48" Type="http://schemas.openxmlformats.org/officeDocument/2006/relationships/image" Target="../media/image161.png"/><Relationship Id="rId69" Type="http://schemas.openxmlformats.org/officeDocument/2006/relationships/image" Target="../media/image293.svg"/><Relationship Id="rId113" Type="http://schemas.openxmlformats.org/officeDocument/2006/relationships/image" Target="../media/image337.svg"/><Relationship Id="rId134" Type="http://schemas.openxmlformats.org/officeDocument/2006/relationships/image" Target="../media/image202.png"/><Relationship Id="rId80" Type="http://schemas.openxmlformats.org/officeDocument/2006/relationships/image" Target="../media/image177.png"/><Relationship Id="rId155" Type="http://schemas.openxmlformats.org/officeDocument/2006/relationships/image" Target="../media/image378.svg"/><Relationship Id="rId176" Type="http://schemas.openxmlformats.org/officeDocument/2006/relationships/image" Target="../media/image223.png"/><Relationship Id="rId17" Type="http://schemas.openxmlformats.org/officeDocument/2006/relationships/image" Target="../media/image241.svg"/><Relationship Id="rId38" Type="http://schemas.openxmlformats.org/officeDocument/2006/relationships/image" Target="../media/image156.png"/><Relationship Id="rId59" Type="http://schemas.openxmlformats.org/officeDocument/2006/relationships/image" Target="../media/image283.svg"/><Relationship Id="rId103" Type="http://schemas.openxmlformats.org/officeDocument/2006/relationships/image" Target="../media/image327.svg"/><Relationship Id="rId124" Type="http://schemas.openxmlformats.org/officeDocument/2006/relationships/image" Target="../media/image198.png"/><Relationship Id="rId70" Type="http://schemas.openxmlformats.org/officeDocument/2006/relationships/image" Target="../media/image172.png"/><Relationship Id="rId91" Type="http://schemas.openxmlformats.org/officeDocument/2006/relationships/image" Target="../media/image315.svg"/><Relationship Id="rId145" Type="http://schemas.openxmlformats.org/officeDocument/2006/relationships/image" Target="../media/image368.svg"/><Relationship Id="rId166" Type="http://schemas.openxmlformats.org/officeDocument/2006/relationships/image" Target="../media/image218.png"/><Relationship Id="rId187" Type="http://schemas.openxmlformats.org/officeDocument/2006/relationships/image" Target="../media/image410.svg"/><Relationship Id="rId1" Type="http://schemas.openxmlformats.org/officeDocument/2006/relationships/slideLayout" Target="../slideLayouts/slideLayout20.xml"/><Relationship Id="rId28" Type="http://schemas.openxmlformats.org/officeDocument/2006/relationships/image" Target="../media/image151.png"/><Relationship Id="rId49" Type="http://schemas.openxmlformats.org/officeDocument/2006/relationships/image" Target="../media/image273.svg"/><Relationship Id="rId114" Type="http://schemas.openxmlformats.org/officeDocument/2006/relationships/image" Target="../media/image194.png"/><Relationship Id="rId60" Type="http://schemas.openxmlformats.org/officeDocument/2006/relationships/image" Target="../media/image167.png"/><Relationship Id="rId81" Type="http://schemas.openxmlformats.org/officeDocument/2006/relationships/image" Target="../media/image305.svg"/><Relationship Id="rId135" Type="http://schemas.openxmlformats.org/officeDocument/2006/relationships/image" Target="../media/image358.svg"/><Relationship Id="rId156" Type="http://schemas.openxmlformats.org/officeDocument/2006/relationships/image" Target="../media/image213.png"/><Relationship Id="rId177" Type="http://schemas.openxmlformats.org/officeDocument/2006/relationships/image" Target="../media/image400.svg"/><Relationship Id="rId18" Type="http://schemas.openxmlformats.org/officeDocument/2006/relationships/image" Target="../media/image146.png"/><Relationship Id="rId39" Type="http://schemas.openxmlformats.org/officeDocument/2006/relationships/image" Target="../media/image263.sv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129" Type="http://schemas.openxmlformats.org/officeDocument/2006/relationships/image" Target="../media/image352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D257769-2026-4D8F-8C2D-96888BD85AE2}"/>
              </a:ext>
            </a:extLst>
          </p:cNvPr>
          <p:cNvSpPr txBox="1"/>
          <p:nvPr/>
        </p:nvSpPr>
        <p:spPr>
          <a:xfrm>
            <a:off x="2554514" y="2084706"/>
            <a:ext cx="7082972" cy="1323439"/>
          </a:xfrm>
          <a:prstGeom prst="rect">
            <a:avLst/>
          </a:prstGeom>
        </p:spPr>
        <p:txBody>
          <a:bodyPr wrap="square" rtlCol="0" anchor="ctr" anchorCtr="0">
            <a:spAutoFit/>
          </a:bodyPr>
          <a:lstStyle/>
          <a:p>
            <a:pPr algn="ctr"/>
            <a:r>
              <a:rPr lang="ru-RU" altLang="ko-KR" sz="4000" dirty="0" smtClean="0">
                <a:solidFill>
                  <a:srgbClr val="0C032F"/>
                </a:solidFill>
                <a:latin typeface="Comfortaa SemiBold" pitchFamily="2" charset="0"/>
                <a:cs typeface="Arial" panose="020B0604020202020204" pitchFamily="34" charset="0"/>
              </a:rPr>
              <a:t>Война с инопланетянами</a:t>
            </a:r>
            <a:endParaRPr lang="en-US" altLang="ko-KR" sz="4000" dirty="0">
              <a:solidFill>
                <a:srgbClr val="0C032F"/>
              </a:solidFill>
              <a:latin typeface="Comfortaa SemiBold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2F395C8-FC9B-4956-82AA-9A7FCC70EBB4}"/>
              </a:ext>
            </a:extLst>
          </p:cNvPr>
          <p:cNvSpPr txBox="1"/>
          <p:nvPr/>
        </p:nvSpPr>
        <p:spPr>
          <a:xfrm>
            <a:off x="2554514" y="3795379"/>
            <a:ext cx="7082972" cy="70788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ru-RU" altLang="ko-KR" sz="2000" dirty="0" smtClean="0">
                <a:solidFill>
                  <a:srgbClr val="0C032F"/>
                </a:solidFill>
                <a:latin typeface="Comfortaa" pitchFamily="2" charset="0"/>
                <a:cs typeface="Arial" panose="020B0604020202020204" pitchFamily="34" charset="0"/>
              </a:rPr>
              <a:t>Выполнила: Арланова Анна</a:t>
            </a:r>
          </a:p>
          <a:p>
            <a:pPr algn="ctr"/>
            <a:r>
              <a:rPr lang="ru-RU" altLang="ko-KR" sz="2000" dirty="0" smtClean="0">
                <a:solidFill>
                  <a:srgbClr val="0C032F"/>
                </a:solidFill>
                <a:latin typeface="Comfortaa" pitchFamily="2" charset="0"/>
                <a:cs typeface="Arial" panose="020B0604020202020204" pitchFamily="34" charset="0"/>
              </a:rPr>
              <a:t>1 курс </a:t>
            </a:r>
            <a:r>
              <a:rPr lang="ru-RU" altLang="ko-KR" sz="2000" dirty="0">
                <a:solidFill>
                  <a:srgbClr val="0C032F"/>
                </a:solidFill>
                <a:latin typeface="Comfortaa" pitchFamily="2" charset="0"/>
                <a:cs typeface="Arial" panose="020B0604020202020204" pitchFamily="34" charset="0"/>
              </a:rPr>
              <a:t>ПГНИУ ИКНТ</a:t>
            </a:r>
            <a:r>
              <a:rPr lang="ru-RU" altLang="ko-KR" sz="2000" dirty="0" smtClean="0">
                <a:solidFill>
                  <a:srgbClr val="0C032F"/>
                </a:solidFill>
                <a:latin typeface="Comfortaa" pitchFamily="2" charset="0"/>
                <a:cs typeface="Arial" panose="020B0604020202020204" pitchFamily="34" charset="0"/>
              </a:rPr>
              <a:t> ПМИ-2</a:t>
            </a:r>
            <a:endParaRPr lang="ko-KR" altLang="en-US" sz="2000" dirty="0">
              <a:solidFill>
                <a:srgbClr val="0C032F"/>
              </a:solidFill>
              <a:latin typeface="Comfortaa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14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2F2601DE-72B7-41A8-9EC7-54BEB7BF1206}"/>
              </a:ext>
            </a:extLst>
          </p:cNvPr>
          <p:cNvSpPr txBox="1"/>
          <p:nvPr/>
        </p:nvSpPr>
        <p:spPr>
          <a:xfrm>
            <a:off x="1655649" y="1127535"/>
            <a:ext cx="635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0C032F"/>
                </a:solidFill>
                <a:latin typeface="Comfortaa SemiBold" pitchFamily="2" charset="0"/>
                <a:cs typeface="Arial" panose="020B0604020202020204" pitchFamily="34" charset="0"/>
              </a:rPr>
              <a:t>Player</a:t>
            </a:r>
            <a:endParaRPr lang="en-US" altLang="ko-KR" sz="2800" dirty="0">
              <a:solidFill>
                <a:srgbClr val="0C032F"/>
              </a:solidFill>
              <a:latin typeface="Comfortaa SemiBold" pitchFamily="2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27EF21E-1E82-442A-BC58-956DDBE01E50}"/>
              </a:ext>
            </a:extLst>
          </p:cNvPr>
          <p:cNvSpPr txBox="1"/>
          <p:nvPr/>
        </p:nvSpPr>
        <p:spPr>
          <a:xfrm>
            <a:off x="6096001" y="2579123"/>
            <a:ext cx="4991100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ru-RU" altLang="ko-KR" sz="1400" dirty="0" smtClean="0">
                <a:solidFill>
                  <a:srgbClr val="0C032F"/>
                </a:solidFill>
                <a:latin typeface="Comfortaa" pitchFamily="2" charset="0"/>
              </a:rPr>
              <a:t>Прибавляет к координате по </a:t>
            </a:r>
            <a:r>
              <a:rPr lang="en-US" altLang="ko-KR" sz="1400" dirty="0" smtClean="0">
                <a:solidFill>
                  <a:srgbClr val="0C032F"/>
                </a:solidFill>
                <a:latin typeface="Comfortaa" pitchFamily="2" charset="0"/>
              </a:rPr>
              <a:t>x</a:t>
            </a:r>
            <a:r>
              <a:rPr lang="ru-RU" altLang="ko-KR" sz="1400" dirty="0" smtClean="0">
                <a:solidFill>
                  <a:srgbClr val="0C032F"/>
                </a:solidFill>
                <a:latin typeface="Comfortaa" pitchFamily="2" charset="0"/>
              </a:rPr>
              <a:t> скорость </a:t>
            </a:r>
            <a:endParaRPr lang="ko-KR" altLang="en-US" sz="1400" dirty="0">
              <a:solidFill>
                <a:srgbClr val="0C032F"/>
              </a:solidFill>
              <a:latin typeface="Comfortaa" pitchFamily="2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8DAC7685-F197-4949-B469-3606EAA2468E}"/>
              </a:ext>
            </a:extLst>
          </p:cNvPr>
          <p:cNvSpPr/>
          <p:nvPr/>
        </p:nvSpPr>
        <p:spPr>
          <a:xfrm>
            <a:off x="6096000" y="2197288"/>
            <a:ext cx="4991100" cy="400110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ru-RU" altLang="ko-KR" sz="2000" dirty="0" smtClean="0">
                <a:solidFill>
                  <a:srgbClr val="0C032F"/>
                </a:solidFill>
                <a:latin typeface="Comfortaa SemiBold" pitchFamily="2" charset="0"/>
              </a:rPr>
              <a:t>Движется</a:t>
            </a:r>
            <a:endParaRPr lang="en-US" altLang="ko-KR" sz="2000" dirty="0">
              <a:solidFill>
                <a:srgbClr val="0C032F"/>
              </a:solidFill>
              <a:latin typeface="Comfortaa SemiBold" pitchFamily="2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D3C5B4B5-60D8-47A8-B2AA-22DF9D084DAC}"/>
              </a:ext>
            </a:extLst>
          </p:cNvPr>
          <p:cNvSpPr/>
          <p:nvPr/>
        </p:nvSpPr>
        <p:spPr>
          <a:xfrm>
            <a:off x="5813470" y="2319683"/>
            <a:ext cx="124542" cy="124542"/>
          </a:xfrm>
          <a:prstGeom prst="rect">
            <a:avLst/>
          </a:prstGeom>
          <a:solidFill>
            <a:srgbClr val="0592A0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A7902F0-1D78-41E8-9605-CA90299E083C}"/>
              </a:ext>
            </a:extLst>
          </p:cNvPr>
          <p:cNvSpPr txBox="1"/>
          <p:nvPr/>
        </p:nvSpPr>
        <p:spPr>
          <a:xfrm>
            <a:off x="6096001" y="3808828"/>
            <a:ext cx="4991100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ru-RU" altLang="ko-KR" sz="1400" dirty="0" smtClean="0">
                <a:solidFill>
                  <a:srgbClr val="0C032F"/>
                </a:solidFill>
                <a:latin typeface="Comfortaa" pitchFamily="2" charset="0"/>
              </a:rPr>
              <a:t>Создает </a:t>
            </a:r>
            <a:r>
              <a:rPr lang="en-US" altLang="ko-KR" sz="1400" dirty="0" smtClean="0">
                <a:solidFill>
                  <a:srgbClr val="0C032F"/>
                </a:solidFill>
                <a:latin typeface="Comfortaa" pitchFamily="2" charset="0"/>
              </a:rPr>
              <a:t>Bullet</a:t>
            </a:r>
            <a:r>
              <a:rPr lang="ru-RU" altLang="ko-KR" sz="1400" dirty="0" smtClean="0">
                <a:solidFill>
                  <a:srgbClr val="0C032F"/>
                </a:solidFill>
                <a:latin typeface="Comfortaa" pitchFamily="2" charset="0"/>
              </a:rPr>
              <a:t> и заносит в список</a:t>
            </a:r>
            <a:endParaRPr lang="ko-KR" altLang="en-US" sz="1400" dirty="0">
              <a:solidFill>
                <a:srgbClr val="0C032F"/>
              </a:solidFill>
              <a:latin typeface="Comfortaa" pitchFamily="2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42BD2DC7-5F99-4C16-BDB6-5A483B6FE323}"/>
              </a:ext>
            </a:extLst>
          </p:cNvPr>
          <p:cNvSpPr/>
          <p:nvPr/>
        </p:nvSpPr>
        <p:spPr>
          <a:xfrm>
            <a:off x="6096000" y="3426993"/>
            <a:ext cx="4991100" cy="400110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ru-RU" altLang="ko-KR" sz="2000" dirty="0" smtClean="0">
                <a:solidFill>
                  <a:srgbClr val="0C032F"/>
                </a:solidFill>
                <a:latin typeface="Comfortaa SemiBold" pitchFamily="2" charset="0"/>
              </a:rPr>
              <a:t>Стреляет</a:t>
            </a:r>
            <a:endParaRPr lang="en-US" altLang="ko-KR" sz="2000" dirty="0">
              <a:solidFill>
                <a:srgbClr val="0C032F"/>
              </a:solidFill>
              <a:latin typeface="Comfortaa SemiBold" pitchFamily="2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45D4E7C8-07EA-4623-AAB6-4FC0AB3F9C05}"/>
              </a:ext>
            </a:extLst>
          </p:cNvPr>
          <p:cNvSpPr/>
          <p:nvPr/>
        </p:nvSpPr>
        <p:spPr>
          <a:xfrm>
            <a:off x="5813470" y="3549388"/>
            <a:ext cx="124542" cy="124542"/>
          </a:xfrm>
          <a:prstGeom prst="rect">
            <a:avLst/>
          </a:prstGeom>
          <a:solidFill>
            <a:srgbClr val="0592A0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" r="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666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2F2601DE-72B7-41A8-9EC7-54BEB7BF1206}"/>
              </a:ext>
            </a:extLst>
          </p:cNvPr>
          <p:cNvSpPr txBox="1"/>
          <p:nvPr/>
        </p:nvSpPr>
        <p:spPr>
          <a:xfrm>
            <a:off x="1655649" y="1127535"/>
            <a:ext cx="635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0C032F"/>
                </a:solidFill>
                <a:latin typeface="Comfortaa SemiBold" pitchFamily="2" charset="0"/>
                <a:cs typeface="Arial" panose="020B0604020202020204" pitchFamily="34" charset="0"/>
              </a:rPr>
              <a:t>Enemy</a:t>
            </a:r>
            <a:endParaRPr lang="en-US" altLang="ko-KR" sz="2800" dirty="0">
              <a:solidFill>
                <a:srgbClr val="0C032F"/>
              </a:solidFill>
              <a:latin typeface="Comfortaa SemiBold" pitchFamily="2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27EF21E-1E82-442A-BC58-956DDBE01E50}"/>
              </a:ext>
            </a:extLst>
          </p:cNvPr>
          <p:cNvSpPr txBox="1"/>
          <p:nvPr/>
        </p:nvSpPr>
        <p:spPr>
          <a:xfrm>
            <a:off x="6096001" y="2579123"/>
            <a:ext cx="4991100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ru-RU" altLang="ko-KR" sz="1400" dirty="0" smtClean="0">
                <a:solidFill>
                  <a:srgbClr val="0C032F"/>
                </a:solidFill>
                <a:latin typeface="Comfortaa" pitchFamily="2" charset="0"/>
              </a:rPr>
              <a:t>Прибавляет к координатам </a:t>
            </a:r>
            <a:r>
              <a:rPr lang="en-US" altLang="ko-KR" sz="1400" dirty="0" smtClean="0">
                <a:solidFill>
                  <a:srgbClr val="0C032F"/>
                </a:solidFill>
                <a:latin typeface="Comfortaa" pitchFamily="2" charset="0"/>
              </a:rPr>
              <a:t>x, y </a:t>
            </a:r>
            <a:r>
              <a:rPr lang="ru-RU" altLang="ko-KR" sz="1400" dirty="0">
                <a:solidFill>
                  <a:srgbClr val="0C032F"/>
                </a:solidFill>
                <a:latin typeface="Comfortaa" pitchFamily="2" charset="0"/>
              </a:rPr>
              <a:t>их </a:t>
            </a:r>
            <a:r>
              <a:rPr lang="ru-RU" altLang="ko-KR" sz="1400" dirty="0" smtClean="0">
                <a:solidFill>
                  <a:srgbClr val="0C032F"/>
                </a:solidFill>
                <a:latin typeface="Comfortaa" pitchFamily="2" charset="0"/>
              </a:rPr>
              <a:t>соответствующие скорости</a:t>
            </a:r>
            <a:endParaRPr lang="ko-KR" altLang="en-US" sz="1400" dirty="0">
              <a:solidFill>
                <a:srgbClr val="0C032F"/>
              </a:solidFill>
              <a:latin typeface="Comfortaa" pitchFamily="2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8DAC7685-F197-4949-B469-3606EAA2468E}"/>
              </a:ext>
            </a:extLst>
          </p:cNvPr>
          <p:cNvSpPr/>
          <p:nvPr/>
        </p:nvSpPr>
        <p:spPr>
          <a:xfrm>
            <a:off x="6096000" y="2197288"/>
            <a:ext cx="4991100" cy="400110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ru-RU" altLang="ko-KR" sz="2000" dirty="0" smtClean="0">
                <a:solidFill>
                  <a:srgbClr val="0C032F"/>
                </a:solidFill>
                <a:latin typeface="Comfortaa SemiBold" pitchFamily="2" charset="0"/>
              </a:rPr>
              <a:t>Движется</a:t>
            </a:r>
            <a:endParaRPr lang="en-US" altLang="ko-KR" sz="2000" dirty="0">
              <a:solidFill>
                <a:srgbClr val="0C032F"/>
              </a:solidFill>
              <a:latin typeface="Comfortaa SemiBold" pitchFamily="2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D3C5B4B5-60D8-47A8-B2AA-22DF9D084DAC}"/>
              </a:ext>
            </a:extLst>
          </p:cNvPr>
          <p:cNvSpPr/>
          <p:nvPr/>
        </p:nvSpPr>
        <p:spPr>
          <a:xfrm>
            <a:off x="5813470" y="2319683"/>
            <a:ext cx="124542" cy="124542"/>
          </a:xfrm>
          <a:prstGeom prst="rect">
            <a:avLst/>
          </a:prstGeom>
          <a:solidFill>
            <a:srgbClr val="0592A0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A7902F0-1D78-41E8-9605-CA90299E083C}"/>
              </a:ext>
            </a:extLst>
          </p:cNvPr>
          <p:cNvSpPr txBox="1"/>
          <p:nvPr/>
        </p:nvSpPr>
        <p:spPr>
          <a:xfrm>
            <a:off x="6096001" y="3808828"/>
            <a:ext cx="4991100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ru-RU" altLang="ko-KR" sz="1400" dirty="0" smtClean="0">
                <a:solidFill>
                  <a:srgbClr val="0C032F"/>
                </a:solidFill>
                <a:latin typeface="Comfortaa" pitchFamily="2" charset="0"/>
              </a:rPr>
              <a:t>Самоуничтожается и уменьшает количество жизней Игрока </a:t>
            </a:r>
            <a:endParaRPr lang="ko-KR" altLang="en-US" sz="1400" dirty="0">
              <a:solidFill>
                <a:srgbClr val="0C032F"/>
              </a:solidFill>
              <a:latin typeface="Comfortaa" pitchFamily="2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42BD2DC7-5F99-4C16-BDB6-5A483B6FE323}"/>
              </a:ext>
            </a:extLst>
          </p:cNvPr>
          <p:cNvSpPr/>
          <p:nvPr/>
        </p:nvSpPr>
        <p:spPr>
          <a:xfrm>
            <a:off x="6096000" y="3426993"/>
            <a:ext cx="4991100" cy="400110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ru-RU" altLang="ko-KR" sz="2000" dirty="0" smtClean="0">
                <a:solidFill>
                  <a:srgbClr val="0C032F"/>
                </a:solidFill>
                <a:latin typeface="Comfortaa SemiBold" pitchFamily="2" charset="0"/>
              </a:rPr>
              <a:t>Наносит урон Игроку</a:t>
            </a:r>
            <a:endParaRPr lang="en-US" altLang="ko-KR" sz="2000" dirty="0">
              <a:solidFill>
                <a:srgbClr val="0C032F"/>
              </a:solidFill>
              <a:latin typeface="Comfortaa SemiBold" pitchFamily="2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45D4E7C8-07EA-4623-AAB6-4FC0AB3F9C05}"/>
              </a:ext>
            </a:extLst>
          </p:cNvPr>
          <p:cNvSpPr/>
          <p:nvPr/>
        </p:nvSpPr>
        <p:spPr>
          <a:xfrm>
            <a:off x="5813470" y="3549388"/>
            <a:ext cx="124542" cy="124542"/>
          </a:xfrm>
          <a:prstGeom prst="rect">
            <a:avLst/>
          </a:prstGeom>
          <a:solidFill>
            <a:srgbClr val="0592A0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4098" name="Picture 2" descr="D:\Git\Shoot_in_the_space\img\enemy_ang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276" y="1459901"/>
            <a:ext cx="2976159" cy="297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Grp="1" noChangeAspect="1"/>
          </p:cNvPicPr>
          <p:nvPr>
            <p:ph type="pic"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714" y="2876684"/>
            <a:ext cx="2909445" cy="2910728"/>
          </a:xfrm>
          <a:prstGeom prst="roundRect">
            <a:avLst>
              <a:gd name="adj" fmla="val 5719"/>
            </a:avLst>
          </a:prstGeom>
        </p:spPr>
      </p:pic>
    </p:spTree>
    <p:extLst>
      <p:ext uri="{BB962C8B-B14F-4D97-AF65-F5344CB8AC3E}">
        <p14:creationId xmlns:p14="http://schemas.microsoft.com/office/powerpoint/2010/main" val="362798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2F2601DE-72B7-41A8-9EC7-54BEB7BF1206}"/>
              </a:ext>
            </a:extLst>
          </p:cNvPr>
          <p:cNvSpPr txBox="1"/>
          <p:nvPr/>
        </p:nvSpPr>
        <p:spPr>
          <a:xfrm>
            <a:off x="1655649" y="1127535"/>
            <a:ext cx="635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0C032F"/>
                </a:solidFill>
                <a:latin typeface="Comfortaa SemiBold" pitchFamily="2" charset="0"/>
                <a:cs typeface="Arial" panose="020B0604020202020204" pitchFamily="34" charset="0"/>
              </a:rPr>
              <a:t>Bullet</a:t>
            </a:r>
            <a:endParaRPr lang="en-US" altLang="ko-KR" sz="2800" dirty="0">
              <a:solidFill>
                <a:srgbClr val="0C032F"/>
              </a:solidFill>
              <a:latin typeface="Comfortaa SemiBold" pitchFamily="2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27EF21E-1E82-442A-BC58-956DDBE01E50}"/>
              </a:ext>
            </a:extLst>
          </p:cNvPr>
          <p:cNvSpPr txBox="1"/>
          <p:nvPr/>
        </p:nvSpPr>
        <p:spPr>
          <a:xfrm>
            <a:off x="6096001" y="2579123"/>
            <a:ext cx="4991100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ru-RU" altLang="ko-KR" sz="1400" dirty="0" smtClean="0">
                <a:solidFill>
                  <a:srgbClr val="0C032F"/>
                </a:solidFill>
                <a:latin typeface="Comfortaa" pitchFamily="2" charset="0"/>
              </a:rPr>
              <a:t>Прибавляет к координате по </a:t>
            </a:r>
            <a:r>
              <a:rPr lang="en-US" altLang="ko-KR" sz="1400" dirty="0" smtClean="0">
                <a:solidFill>
                  <a:srgbClr val="0C032F"/>
                </a:solidFill>
                <a:latin typeface="Comfortaa" pitchFamily="2" charset="0"/>
              </a:rPr>
              <a:t>y </a:t>
            </a:r>
            <a:r>
              <a:rPr lang="ru-RU" altLang="ko-KR" sz="1400" dirty="0" smtClean="0">
                <a:solidFill>
                  <a:srgbClr val="0C032F"/>
                </a:solidFill>
                <a:latin typeface="Comfortaa" pitchFamily="2" charset="0"/>
              </a:rPr>
              <a:t>скорость</a:t>
            </a:r>
            <a:endParaRPr lang="ko-KR" altLang="en-US" sz="1400" dirty="0">
              <a:solidFill>
                <a:srgbClr val="0C032F"/>
              </a:solidFill>
              <a:latin typeface="Comfortaa" pitchFamily="2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8DAC7685-F197-4949-B469-3606EAA2468E}"/>
              </a:ext>
            </a:extLst>
          </p:cNvPr>
          <p:cNvSpPr/>
          <p:nvPr/>
        </p:nvSpPr>
        <p:spPr>
          <a:xfrm>
            <a:off x="6096000" y="2197288"/>
            <a:ext cx="4991100" cy="400110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ru-RU" altLang="ko-KR" sz="2000" dirty="0" smtClean="0">
                <a:solidFill>
                  <a:srgbClr val="0C032F"/>
                </a:solidFill>
                <a:latin typeface="Comfortaa SemiBold" pitchFamily="2" charset="0"/>
              </a:rPr>
              <a:t>Движется</a:t>
            </a:r>
            <a:endParaRPr lang="en-US" altLang="ko-KR" sz="2000" dirty="0">
              <a:solidFill>
                <a:srgbClr val="0C032F"/>
              </a:solidFill>
              <a:latin typeface="Comfortaa SemiBold" pitchFamily="2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D3C5B4B5-60D8-47A8-B2AA-22DF9D084DAC}"/>
              </a:ext>
            </a:extLst>
          </p:cNvPr>
          <p:cNvSpPr/>
          <p:nvPr/>
        </p:nvSpPr>
        <p:spPr>
          <a:xfrm>
            <a:off x="5813470" y="2319683"/>
            <a:ext cx="124542" cy="124542"/>
          </a:xfrm>
          <a:prstGeom prst="rect">
            <a:avLst/>
          </a:prstGeom>
          <a:solidFill>
            <a:srgbClr val="0592A0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A7902F0-1D78-41E8-9605-CA90299E083C}"/>
              </a:ext>
            </a:extLst>
          </p:cNvPr>
          <p:cNvSpPr txBox="1"/>
          <p:nvPr/>
        </p:nvSpPr>
        <p:spPr>
          <a:xfrm>
            <a:off x="6096001" y="3808828"/>
            <a:ext cx="4991100" cy="95410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ru-RU" altLang="ko-KR" sz="1400" dirty="0" smtClean="0">
                <a:solidFill>
                  <a:srgbClr val="0C032F"/>
                </a:solidFill>
                <a:latin typeface="Comfortaa" pitchFamily="2" charset="0"/>
              </a:rPr>
              <a:t>- Уничтожает </a:t>
            </a:r>
            <a:r>
              <a:rPr lang="en-US" altLang="ko-KR" sz="1400" dirty="0" smtClean="0">
                <a:solidFill>
                  <a:srgbClr val="0C032F"/>
                </a:solidFill>
                <a:latin typeface="Comfortaa" pitchFamily="2" charset="0"/>
              </a:rPr>
              <a:t>Enemy, </a:t>
            </a:r>
            <a:r>
              <a:rPr lang="ru-RU" altLang="ko-KR" sz="1400" dirty="0" smtClean="0">
                <a:solidFill>
                  <a:srgbClr val="0C032F"/>
                </a:solidFill>
                <a:latin typeface="Comfortaa" pitchFamily="2" charset="0"/>
              </a:rPr>
              <a:t>даря игроку очки</a:t>
            </a:r>
            <a:r>
              <a:rPr lang="en-US" altLang="ko-KR" sz="1400" dirty="0" smtClean="0">
                <a:solidFill>
                  <a:srgbClr val="0C032F"/>
                </a:solidFill>
                <a:latin typeface="Comfortaa" pitchFamily="2" charset="0"/>
              </a:rPr>
              <a:t> </a:t>
            </a:r>
            <a:r>
              <a:rPr lang="ru-RU" altLang="ko-KR" sz="1400" dirty="0" smtClean="0">
                <a:solidFill>
                  <a:srgbClr val="0C032F"/>
                </a:solidFill>
                <a:latin typeface="Comfortaa" pitchFamily="2" charset="0"/>
              </a:rPr>
              <a:t>и шанс появления </a:t>
            </a:r>
            <a:r>
              <a:rPr lang="en-US" altLang="ko-KR" sz="1400" dirty="0" smtClean="0">
                <a:solidFill>
                  <a:srgbClr val="0C032F"/>
                </a:solidFill>
                <a:latin typeface="Comfortaa" pitchFamily="2" charset="0"/>
              </a:rPr>
              <a:t>Falling Buff</a:t>
            </a:r>
            <a:endParaRPr lang="ru-RU" altLang="ko-KR" sz="1400" dirty="0" smtClean="0">
              <a:solidFill>
                <a:srgbClr val="0C032F"/>
              </a:solidFill>
              <a:latin typeface="Comfortaa" pitchFamily="2" charset="0"/>
            </a:endParaRPr>
          </a:p>
          <a:p>
            <a:r>
              <a:rPr lang="ru-RU" altLang="ko-KR" sz="1400" dirty="0" smtClean="0">
                <a:solidFill>
                  <a:srgbClr val="0C032F"/>
                </a:solidFill>
                <a:latin typeface="Comfortaa" pitchFamily="2" charset="0"/>
              </a:rPr>
              <a:t>- Уменьшает здоровье </a:t>
            </a:r>
            <a:r>
              <a:rPr lang="en-US" altLang="ko-KR" sz="1400" dirty="0" smtClean="0">
                <a:solidFill>
                  <a:srgbClr val="0C032F"/>
                </a:solidFill>
                <a:latin typeface="Comfortaa" pitchFamily="2" charset="0"/>
              </a:rPr>
              <a:t>BossEvent</a:t>
            </a:r>
            <a:endParaRPr lang="ru-RU" altLang="ko-KR" sz="1400" dirty="0" smtClean="0">
              <a:solidFill>
                <a:srgbClr val="0C032F"/>
              </a:solidFill>
              <a:latin typeface="Comfortaa" pitchFamily="2" charset="0"/>
            </a:endParaRPr>
          </a:p>
          <a:p>
            <a:r>
              <a:rPr lang="ru-RU" altLang="ko-KR" sz="1400" dirty="0" smtClean="0">
                <a:solidFill>
                  <a:srgbClr val="0C032F"/>
                </a:solidFill>
                <a:latin typeface="Comfortaa" pitchFamily="2" charset="0"/>
              </a:rPr>
              <a:t>- Уменьшает количество жизней </a:t>
            </a:r>
            <a:r>
              <a:rPr lang="en-US" altLang="ko-KR" sz="1400" dirty="0" smtClean="0">
                <a:solidFill>
                  <a:srgbClr val="0C032F"/>
                </a:solidFill>
                <a:latin typeface="Comfortaa" pitchFamily="2" charset="0"/>
              </a:rPr>
              <a:t>Player</a:t>
            </a:r>
            <a:endParaRPr lang="ko-KR" altLang="en-US" sz="1400" dirty="0">
              <a:solidFill>
                <a:srgbClr val="0C032F"/>
              </a:solidFill>
              <a:latin typeface="Comfortaa" pitchFamily="2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42BD2DC7-5F99-4C16-BDB6-5A483B6FE323}"/>
              </a:ext>
            </a:extLst>
          </p:cNvPr>
          <p:cNvSpPr/>
          <p:nvPr/>
        </p:nvSpPr>
        <p:spPr>
          <a:xfrm>
            <a:off x="6096000" y="3426993"/>
            <a:ext cx="4991100" cy="400110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ru-RU" altLang="ko-KR" sz="2000" dirty="0" smtClean="0">
                <a:solidFill>
                  <a:srgbClr val="0C032F"/>
                </a:solidFill>
                <a:latin typeface="Comfortaa SemiBold" pitchFamily="2" charset="0"/>
              </a:rPr>
              <a:t>Наносит урон Врагу</a:t>
            </a:r>
            <a:endParaRPr lang="en-US" altLang="ko-KR" sz="2000" dirty="0">
              <a:solidFill>
                <a:srgbClr val="0C032F"/>
              </a:solidFill>
              <a:latin typeface="Comfortaa SemiBold" pitchFamily="2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45D4E7C8-07EA-4623-AAB6-4FC0AB3F9C05}"/>
              </a:ext>
            </a:extLst>
          </p:cNvPr>
          <p:cNvSpPr/>
          <p:nvPr/>
        </p:nvSpPr>
        <p:spPr>
          <a:xfrm>
            <a:off x="5813470" y="3549388"/>
            <a:ext cx="124542" cy="124542"/>
          </a:xfrm>
          <a:prstGeom prst="rect">
            <a:avLst/>
          </a:prstGeom>
          <a:solidFill>
            <a:srgbClr val="0592A0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52988">
            <a:off x="1019175" y="2713183"/>
            <a:ext cx="2079625" cy="2081212"/>
          </a:xfrm>
          <a:prstGeom prst="roundRect">
            <a:avLst>
              <a:gd name="adj" fmla="val 5719"/>
            </a:avLst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97245">
            <a:off x="2926152" y="1734359"/>
            <a:ext cx="2079888" cy="2080805"/>
          </a:xfrm>
          <a:prstGeom prst="roundRect">
            <a:avLst>
              <a:gd name="adj" fmla="val 5719"/>
            </a:avLst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16160" y="3548930"/>
            <a:ext cx="2079888" cy="2080805"/>
          </a:xfrm>
          <a:prstGeom prst="roundRect">
            <a:avLst>
              <a:gd name="adj" fmla="val 5719"/>
            </a:avLst>
          </a:prstGeom>
        </p:spPr>
      </p:pic>
    </p:spTree>
    <p:extLst>
      <p:ext uri="{BB962C8B-B14F-4D97-AF65-F5344CB8AC3E}">
        <p14:creationId xmlns:p14="http://schemas.microsoft.com/office/powerpoint/2010/main" val="313941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2F2601DE-72B7-41A8-9EC7-54BEB7BF1206}"/>
              </a:ext>
            </a:extLst>
          </p:cNvPr>
          <p:cNvSpPr txBox="1"/>
          <p:nvPr/>
        </p:nvSpPr>
        <p:spPr>
          <a:xfrm>
            <a:off x="1655649" y="1127535"/>
            <a:ext cx="635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0C032F"/>
                </a:solidFill>
                <a:latin typeface="Comfortaa SemiBold" pitchFamily="2" charset="0"/>
                <a:cs typeface="Arial" panose="020B0604020202020204" pitchFamily="34" charset="0"/>
              </a:rPr>
              <a:t>FallingBuff</a:t>
            </a:r>
            <a:endParaRPr lang="en-US" altLang="ko-KR" sz="2800" dirty="0">
              <a:solidFill>
                <a:srgbClr val="0C032F"/>
              </a:solidFill>
              <a:latin typeface="Comfortaa SemiBold" pitchFamily="2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27EF21E-1E82-442A-BC58-956DDBE01E50}"/>
              </a:ext>
            </a:extLst>
          </p:cNvPr>
          <p:cNvSpPr txBox="1"/>
          <p:nvPr/>
        </p:nvSpPr>
        <p:spPr>
          <a:xfrm>
            <a:off x="6096001" y="2579123"/>
            <a:ext cx="4991100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ru-RU" altLang="ko-KR" sz="1400" dirty="0">
                <a:solidFill>
                  <a:srgbClr val="0C032F"/>
                </a:solidFill>
                <a:latin typeface="Comfortaa" pitchFamily="2" charset="0"/>
              </a:rPr>
              <a:t>Прибавляет к координате по </a:t>
            </a:r>
            <a:r>
              <a:rPr lang="en-US" altLang="ko-KR" sz="1400" dirty="0">
                <a:solidFill>
                  <a:srgbClr val="0C032F"/>
                </a:solidFill>
                <a:latin typeface="Comfortaa" pitchFamily="2" charset="0"/>
              </a:rPr>
              <a:t>y </a:t>
            </a:r>
            <a:r>
              <a:rPr lang="ru-RU" altLang="ko-KR" sz="1400" dirty="0">
                <a:solidFill>
                  <a:srgbClr val="0C032F"/>
                </a:solidFill>
                <a:latin typeface="Comfortaa" pitchFamily="2" charset="0"/>
              </a:rPr>
              <a:t>скорость</a:t>
            </a:r>
            <a:endParaRPr lang="ko-KR" altLang="en-US" sz="1400" dirty="0">
              <a:solidFill>
                <a:srgbClr val="0C032F"/>
              </a:solidFill>
              <a:latin typeface="Comfortaa" pitchFamily="2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8DAC7685-F197-4949-B469-3606EAA2468E}"/>
              </a:ext>
            </a:extLst>
          </p:cNvPr>
          <p:cNvSpPr/>
          <p:nvPr/>
        </p:nvSpPr>
        <p:spPr>
          <a:xfrm>
            <a:off x="6096000" y="2197288"/>
            <a:ext cx="4991100" cy="400110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ru-RU" altLang="ko-KR" sz="2000" dirty="0" smtClean="0">
                <a:solidFill>
                  <a:srgbClr val="0C032F"/>
                </a:solidFill>
                <a:latin typeface="Comfortaa SemiBold" pitchFamily="2" charset="0"/>
              </a:rPr>
              <a:t>Движется</a:t>
            </a:r>
            <a:endParaRPr lang="en-US" altLang="ko-KR" sz="2000" dirty="0">
              <a:solidFill>
                <a:srgbClr val="0C032F"/>
              </a:solidFill>
              <a:latin typeface="Comfortaa SemiBold" pitchFamily="2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D3C5B4B5-60D8-47A8-B2AA-22DF9D084DAC}"/>
              </a:ext>
            </a:extLst>
          </p:cNvPr>
          <p:cNvSpPr/>
          <p:nvPr/>
        </p:nvSpPr>
        <p:spPr>
          <a:xfrm>
            <a:off x="5813470" y="2319683"/>
            <a:ext cx="124542" cy="124542"/>
          </a:xfrm>
          <a:prstGeom prst="rect">
            <a:avLst/>
          </a:prstGeom>
          <a:solidFill>
            <a:srgbClr val="0592A0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A7902F0-1D78-41E8-9605-CA90299E083C}"/>
              </a:ext>
            </a:extLst>
          </p:cNvPr>
          <p:cNvSpPr txBox="1"/>
          <p:nvPr/>
        </p:nvSpPr>
        <p:spPr>
          <a:xfrm>
            <a:off x="6096001" y="3808828"/>
            <a:ext cx="4991100" cy="73866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US" altLang="ko-KR" sz="1400" dirty="0" smtClean="0">
                <a:solidFill>
                  <a:srgbClr val="0C032F"/>
                </a:solidFill>
                <a:latin typeface="Comfortaa" pitchFamily="2" charset="0"/>
              </a:rPr>
              <a:t>+ 1 </a:t>
            </a:r>
            <a:r>
              <a:rPr lang="ru-RU" altLang="ko-KR" sz="1400" dirty="0" smtClean="0">
                <a:solidFill>
                  <a:srgbClr val="0C032F"/>
                </a:solidFill>
                <a:latin typeface="Comfortaa" pitchFamily="2" charset="0"/>
              </a:rPr>
              <a:t>жизнь</a:t>
            </a:r>
          </a:p>
          <a:p>
            <a:r>
              <a:rPr lang="ru-RU" altLang="ko-KR" sz="1400" dirty="0" smtClean="0">
                <a:solidFill>
                  <a:srgbClr val="0C032F"/>
                </a:solidFill>
                <a:latin typeface="Comfortaa" pitchFamily="2" charset="0"/>
              </a:rPr>
              <a:t>+ 1 пуля</a:t>
            </a:r>
          </a:p>
          <a:p>
            <a:r>
              <a:rPr lang="ru-RU" altLang="ko-KR" sz="1400" dirty="0" smtClean="0">
                <a:solidFill>
                  <a:srgbClr val="0C032F"/>
                </a:solidFill>
                <a:latin typeface="Comfortaa" pitchFamily="2" charset="0"/>
              </a:rPr>
              <a:t>+ </a:t>
            </a:r>
            <a:r>
              <a:rPr lang="en-US" altLang="ko-KR" sz="1400" dirty="0" err="1" smtClean="0">
                <a:solidFill>
                  <a:srgbClr val="0C032F"/>
                </a:solidFill>
                <a:latin typeface="Comfortaa" pitchFamily="2" charset="0"/>
              </a:rPr>
              <a:t>inf</a:t>
            </a:r>
            <a:r>
              <a:rPr lang="en-US" altLang="ko-KR" sz="1400" dirty="0" smtClean="0">
                <a:solidFill>
                  <a:srgbClr val="0C032F"/>
                </a:solidFill>
                <a:latin typeface="Comfortaa" pitchFamily="2" charset="0"/>
              </a:rPr>
              <a:t> </a:t>
            </a:r>
            <a:r>
              <a:rPr lang="ru-RU" altLang="ko-KR" sz="1400" dirty="0" smtClean="0">
                <a:solidFill>
                  <a:srgbClr val="0C032F"/>
                </a:solidFill>
                <a:latin typeface="Comfortaa" pitchFamily="2" charset="0"/>
              </a:rPr>
              <a:t>пуль на 10 секунд</a:t>
            </a:r>
            <a:endParaRPr lang="ko-KR" altLang="en-US" sz="1400" dirty="0">
              <a:solidFill>
                <a:srgbClr val="0C032F"/>
              </a:solidFill>
              <a:latin typeface="Comfortaa" pitchFamily="2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42BD2DC7-5F99-4C16-BDB6-5A483B6FE323}"/>
              </a:ext>
            </a:extLst>
          </p:cNvPr>
          <p:cNvSpPr/>
          <p:nvPr/>
        </p:nvSpPr>
        <p:spPr>
          <a:xfrm>
            <a:off x="6096000" y="3426993"/>
            <a:ext cx="4991100" cy="400110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ru-RU" altLang="ko-KR" sz="2000" dirty="0" smtClean="0">
                <a:solidFill>
                  <a:srgbClr val="0C032F"/>
                </a:solidFill>
                <a:latin typeface="Comfortaa SemiBold" pitchFamily="2" charset="0"/>
              </a:rPr>
              <a:t>Дает бонус Игроку</a:t>
            </a:r>
            <a:endParaRPr lang="en-US" altLang="ko-KR" sz="2000" dirty="0">
              <a:solidFill>
                <a:srgbClr val="0C032F"/>
              </a:solidFill>
              <a:latin typeface="Comfortaa SemiBold" pitchFamily="2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45D4E7C8-07EA-4623-AAB6-4FC0AB3F9C05}"/>
              </a:ext>
            </a:extLst>
          </p:cNvPr>
          <p:cNvSpPr/>
          <p:nvPr/>
        </p:nvSpPr>
        <p:spPr>
          <a:xfrm>
            <a:off x="5813470" y="3549388"/>
            <a:ext cx="124542" cy="124542"/>
          </a:xfrm>
          <a:prstGeom prst="rect">
            <a:avLst/>
          </a:prstGeom>
          <a:solidFill>
            <a:srgbClr val="0592A0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3075" name="Picture 3" descr="D:\Git\Shoot_in_the_space\img\buff_infinity_bull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627" y="1986059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Git\Shoot_in_the_space\img\buff_bull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602" y="3406949"/>
            <a:ext cx="2161416" cy="216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:\Git\Shoot_in_the_space\img\buff_hear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375" y="2503720"/>
            <a:ext cx="1933299" cy="1933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47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2F2601DE-72B7-41A8-9EC7-54BEB7BF1206}"/>
              </a:ext>
            </a:extLst>
          </p:cNvPr>
          <p:cNvSpPr txBox="1"/>
          <p:nvPr/>
        </p:nvSpPr>
        <p:spPr>
          <a:xfrm>
            <a:off x="1655649" y="1127535"/>
            <a:ext cx="635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0C032F"/>
                </a:solidFill>
                <a:latin typeface="Comfortaa SemiBold" pitchFamily="2" charset="0"/>
                <a:cs typeface="Arial" panose="020B0604020202020204" pitchFamily="34" charset="0"/>
              </a:rPr>
              <a:t>BossEvent</a:t>
            </a:r>
            <a:endParaRPr lang="en-US" altLang="ko-KR" sz="2800" dirty="0">
              <a:solidFill>
                <a:srgbClr val="0C032F"/>
              </a:solidFill>
              <a:latin typeface="Comfortaa SemiBold" pitchFamily="2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27EF21E-1E82-442A-BC58-956DDBE01E50}"/>
              </a:ext>
            </a:extLst>
          </p:cNvPr>
          <p:cNvSpPr txBox="1"/>
          <p:nvPr/>
        </p:nvSpPr>
        <p:spPr>
          <a:xfrm>
            <a:off x="6096001" y="2579123"/>
            <a:ext cx="4991100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ru-RU" altLang="ko-KR" sz="1400" dirty="0" smtClean="0">
                <a:solidFill>
                  <a:srgbClr val="0C032F"/>
                </a:solidFill>
                <a:latin typeface="Comfortaa" pitchFamily="2" charset="0"/>
              </a:rPr>
              <a:t>Прибавляет к координатам по </a:t>
            </a:r>
            <a:r>
              <a:rPr lang="en-US" altLang="ko-KR" sz="1400" dirty="0" smtClean="0">
                <a:solidFill>
                  <a:srgbClr val="0C032F"/>
                </a:solidFill>
                <a:latin typeface="Comfortaa" pitchFamily="2" charset="0"/>
              </a:rPr>
              <a:t>y </a:t>
            </a:r>
            <a:r>
              <a:rPr lang="ru-RU" altLang="ko-KR" sz="1400" dirty="0" smtClean="0">
                <a:solidFill>
                  <a:srgbClr val="0C032F"/>
                </a:solidFill>
                <a:latin typeface="Comfortaa" pitchFamily="2" charset="0"/>
              </a:rPr>
              <a:t>скорость пока не встанет на необходимое место</a:t>
            </a:r>
            <a:endParaRPr lang="ko-KR" altLang="en-US" sz="1400" dirty="0">
              <a:solidFill>
                <a:srgbClr val="0C032F"/>
              </a:solidFill>
              <a:latin typeface="Comfortaa" pitchFamily="2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8DAC7685-F197-4949-B469-3606EAA2468E}"/>
              </a:ext>
            </a:extLst>
          </p:cNvPr>
          <p:cNvSpPr/>
          <p:nvPr/>
        </p:nvSpPr>
        <p:spPr>
          <a:xfrm>
            <a:off x="6096000" y="2197288"/>
            <a:ext cx="4991100" cy="400110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ru-RU" altLang="ko-KR" sz="2000" dirty="0" smtClean="0">
                <a:solidFill>
                  <a:srgbClr val="0C032F"/>
                </a:solidFill>
                <a:latin typeface="Comfortaa SemiBold" pitchFamily="2" charset="0"/>
              </a:rPr>
              <a:t>Плавное появление</a:t>
            </a:r>
            <a:endParaRPr lang="en-US" altLang="ko-KR" sz="2000" dirty="0">
              <a:solidFill>
                <a:srgbClr val="0C032F"/>
              </a:solidFill>
              <a:latin typeface="Comfortaa SemiBold" pitchFamily="2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D3C5B4B5-60D8-47A8-B2AA-22DF9D084DAC}"/>
              </a:ext>
            </a:extLst>
          </p:cNvPr>
          <p:cNvSpPr/>
          <p:nvPr/>
        </p:nvSpPr>
        <p:spPr>
          <a:xfrm>
            <a:off x="5813470" y="2319683"/>
            <a:ext cx="124542" cy="124542"/>
          </a:xfrm>
          <a:prstGeom prst="rect">
            <a:avLst/>
          </a:prstGeom>
          <a:solidFill>
            <a:srgbClr val="0592A0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A7902F0-1D78-41E8-9605-CA90299E083C}"/>
              </a:ext>
            </a:extLst>
          </p:cNvPr>
          <p:cNvSpPr txBox="1"/>
          <p:nvPr/>
        </p:nvSpPr>
        <p:spPr>
          <a:xfrm>
            <a:off x="6096001" y="3808828"/>
            <a:ext cx="4991100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ru-RU" altLang="ko-KR" sz="1400" dirty="0" smtClean="0">
                <a:solidFill>
                  <a:srgbClr val="0C032F"/>
                </a:solidFill>
                <a:latin typeface="Comfortaa" pitchFamily="2" charset="0"/>
              </a:rPr>
              <a:t>- Генерирует пули в случайной координате </a:t>
            </a:r>
            <a:r>
              <a:rPr lang="en-US" altLang="ko-KR" sz="1400" dirty="0" smtClean="0">
                <a:solidFill>
                  <a:srgbClr val="0C032F"/>
                </a:solidFill>
                <a:latin typeface="Comfortaa" pitchFamily="2" charset="0"/>
              </a:rPr>
              <a:t>x</a:t>
            </a:r>
          </a:p>
          <a:p>
            <a:r>
              <a:rPr lang="ru-RU" altLang="ko-KR" sz="1400" dirty="0" smtClean="0">
                <a:solidFill>
                  <a:srgbClr val="0C032F"/>
                </a:solidFill>
                <a:latin typeface="Comfortaa" pitchFamily="2" charset="0"/>
              </a:rPr>
              <a:t>- Создает лазер</a:t>
            </a:r>
            <a:endParaRPr lang="ko-KR" altLang="en-US" sz="1400" dirty="0">
              <a:solidFill>
                <a:srgbClr val="0C032F"/>
              </a:solidFill>
              <a:latin typeface="Comfortaa" pitchFamily="2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42BD2DC7-5F99-4C16-BDB6-5A483B6FE323}"/>
              </a:ext>
            </a:extLst>
          </p:cNvPr>
          <p:cNvSpPr/>
          <p:nvPr/>
        </p:nvSpPr>
        <p:spPr>
          <a:xfrm>
            <a:off x="6096000" y="3426993"/>
            <a:ext cx="4991100" cy="400110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ru-RU" altLang="ko-KR" sz="2000" dirty="0" smtClean="0">
                <a:solidFill>
                  <a:srgbClr val="0C032F"/>
                </a:solidFill>
                <a:latin typeface="Comfortaa SemiBold" pitchFamily="2" charset="0"/>
              </a:rPr>
              <a:t>Атаки</a:t>
            </a:r>
            <a:endParaRPr lang="en-US" altLang="ko-KR" sz="2000" dirty="0">
              <a:solidFill>
                <a:srgbClr val="0C032F"/>
              </a:solidFill>
              <a:latin typeface="Comfortaa SemiBold" pitchFamily="2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45D4E7C8-07EA-4623-AAB6-4FC0AB3F9C05}"/>
              </a:ext>
            </a:extLst>
          </p:cNvPr>
          <p:cNvSpPr/>
          <p:nvPr/>
        </p:nvSpPr>
        <p:spPr>
          <a:xfrm>
            <a:off x="5813470" y="3549388"/>
            <a:ext cx="124542" cy="124542"/>
          </a:xfrm>
          <a:prstGeom prst="rect">
            <a:avLst/>
          </a:prstGeom>
          <a:solidFill>
            <a:srgbClr val="0592A0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422C508-4E0D-4517-B183-85998C870205}"/>
              </a:ext>
            </a:extLst>
          </p:cNvPr>
          <p:cNvSpPr txBox="1"/>
          <p:nvPr/>
        </p:nvSpPr>
        <p:spPr>
          <a:xfrm>
            <a:off x="6096001" y="5038533"/>
            <a:ext cx="4991100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ru-RU" altLang="ko-KR" sz="1400" dirty="0" smtClean="0">
                <a:solidFill>
                  <a:srgbClr val="0C032F"/>
                </a:solidFill>
                <a:latin typeface="Comfortaa" pitchFamily="2" charset="0"/>
              </a:rPr>
              <a:t>Здоровье – ширина шкалы </a:t>
            </a:r>
            <a:endParaRPr lang="ko-KR" altLang="en-US" sz="1400" dirty="0">
              <a:solidFill>
                <a:srgbClr val="0C032F"/>
              </a:solidFill>
              <a:latin typeface="Comfortaa" pitchFamily="2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D5CAFE17-88C6-4C08-8FAB-1643431D6522}"/>
              </a:ext>
            </a:extLst>
          </p:cNvPr>
          <p:cNvSpPr/>
          <p:nvPr/>
        </p:nvSpPr>
        <p:spPr>
          <a:xfrm>
            <a:off x="6096000" y="4656698"/>
            <a:ext cx="4991100" cy="400110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ru-RU" altLang="ko-KR" sz="2000" dirty="0" smtClean="0">
                <a:solidFill>
                  <a:srgbClr val="0C032F"/>
                </a:solidFill>
                <a:latin typeface="Comfortaa SemiBold" pitchFamily="2" charset="0"/>
              </a:rPr>
              <a:t>Рисует шкалу здоровья</a:t>
            </a:r>
            <a:endParaRPr lang="en-US" altLang="ko-KR" sz="2000" dirty="0">
              <a:solidFill>
                <a:srgbClr val="0C032F"/>
              </a:solidFill>
              <a:latin typeface="Comfortaa SemiBold" pitchFamily="2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1414726C-2ED6-452C-A930-FCA8991A4B5B}"/>
              </a:ext>
            </a:extLst>
          </p:cNvPr>
          <p:cNvSpPr/>
          <p:nvPr/>
        </p:nvSpPr>
        <p:spPr>
          <a:xfrm>
            <a:off x="5813470" y="4773972"/>
            <a:ext cx="124542" cy="124542"/>
          </a:xfrm>
          <a:prstGeom prst="rect">
            <a:avLst/>
          </a:prstGeom>
          <a:solidFill>
            <a:srgbClr val="0592A0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29" y="3095144"/>
            <a:ext cx="4332069" cy="1083016"/>
          </a:xfrm>
        </p:spPr>
      </p:pic>
    </p:spTree>
    <p:extLst>
      <p:ext uri="{BB962C8B-B14F-4D97-AF65-F5344CB8AC3E}">
        <p14:creationId xmlns:p14="http://schemas.microsoft.com/office/powerpoint/2010/main" val="148855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2F2601DE-72B7-41A8-9EC7-54BEB7BF1206}"/>
              </a:ext>
            </a:extLst>
          </p:cNvPr>
          <p:cNvSpPr txBox="1"/>
          <p:nvPr/>
        </p:nvSpPr>
        <p:spPr>
          <a:xfrm>
            <a:off x="1655649" y="1127535"/>
            <a:ext cx="635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0C032F"/>
                </a:solidFill>
                <a:latin typeface="Comfortaa SemiBold" pitchFamily="2" charset="0"/>
                <a:cs typeface="Arial" panose="020B0604020202020204" pitchFamily="34" charset="0"/>
              </a:rPr>
              <a:t>Laser</a:t>
            </a:r>
            <a:endParaRPr lang="en-US" altLang="ko-KR" sz="2800" dirty="0">
              <a:solidFill>
                <a:srgbClr val="0C032F"/>
              </a:solidFill>
              <a:latin typeface="Comfortaa SemiBold" pitchFamily="2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27EF21E-1E82-442A-BC58-956DDBE01E50}"/>
              </a:ext>
            </a:extLst>
          </p:cNvPr>
          <p:cNvSpPr txBox="1"/>
          <p:nvPr/>
        </p:nvSpPr>
        <p:spPr>
          <a:xfrm>
            <a:off x="6096001" y="2579123"/>
            <a:ext cx="4991100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ru-RU" altLang="ko-KR" sz="1400" dirty="0" smtClean="0">
                <a:solidFill>
                  <a:srgbClr val="0C032F"/>
                </a:solidFill>
                <a:latin typeface="Comfortaa" pitchFamily="2" charset="0"/>
              </a:rPr>
              <a:t>Увеличивает ширину и высоту до заданных размеров, растягивая изображение</a:t>
            </a:r>
            <a:endParaRPr lang="ko-KR" altLang="en-US" sz="1400" dirty="0">
              <a:solidFill>
                <a:srgbClr val="0C032F"/>
              </a:solidFill>
              <a:latin typeface="Comfortaa" pitchFamily="2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8DAC7685-F197-4949-B469-3606EAA2468E}"/>
              </a:ext>
            </a:extLst>
          </p:cNvPr>
          <p:cNvSpPr/>
          <p:nvPr/>
        </p:nvSpPr>
        <p:spPr>
          <a:xfrm>
            <a:off x="6096000" y="2197288"/>
            <a:ext cx="4991100" cy="400110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ru-RU" altLang="ko-KR" sz="2000" dirty="0" smtClean="0">
                <a:solidFill>
                  <a:srgbClr val="0C032F"/>
                </a:solidFill>
                <a:latin typeface="Comfortaa SemiBold" pitchFamily="2" charset="0"/>
              </a:rPr>
              <a:t>Расширяется</a:t>
            </a:r>
            <a:endParaRPr lang="en-US" altLang="ko-KR" sz="2000" dirty="0">
              <a:solidFill>
                <a:srgbClr val="0C032F"/>
              </a:solidFill>
              <a:latin typeface="Comfortaa SemiBold" pitchFamily="2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D3C5B4B5-60D8-47A8-B2AA-22DF9D084DAC}"/>
              </a:ext>
            </a:extLst>
          </p:cNvPr>
          <p:cNvSpPr/>
          <p:nvPr/>
        </p:nvSpPr>
        <p:spPr>
          <a:xfrm>
            <a:off x="5813470" y="2319683"/>
            <a:ext cx="124542" cy="124542"/>
          </a:xfrm>
          <a:prstGeom prst="rect">
            <a:avLst/>
          </a:prstGeom>
          <a:solidFill>
            <a:srgbClr val="0592A0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A7902F0-1D78-41E8-9605-CA90299E083C}"/>
              </a:ext>
            </a:extLst>
          </p:cNvPr>
          <p:cNvSpPr txBox="1"/>
          <p:nvPr/>
        </p:nvSpPr>
        <p:spPr>
          <a:xfrm>
            <a:off x="6096001" y="3808828"/>
            <a:ext cx="4991100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ru-RU" altLang="ko-KR" sz="1400" dirty="0" smtClean="0">
                <a:solidFill>
                  <a:srgbClr val="0C032F"/>
                </a:solidFill>
                <a:latin typeface="Comfortaa" pitchFamily="2" charset="0"/>
              </a:rPr>
              <a:t>Уменьшает количество жизней у Игрока</a:t>
            </a:r>
            <a:endParaRPr lang="ko-KR" altLang="en-US" sz="1400" dirty="0">
              <a:solidFill>
                <a:srgbClr val="0C032F"/>
              </a:solidFill>
              <a:latin typeface="Comfortaa" pitchFamily="2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42BD2DC7-5F99-4C16-BDB6-5A483B6FE323}"/>
              </a:ext>
            </a:extLst>
          </p:cNvPr>
          <p:cNvSpPr/>
          <p:nvPr/>
        </p:nvSpPr>
        <p:spPr>
          <a:xfrm>
            <a:off x="6096000" y="3426993"/>
            <a:ext cx="4991100" cy="400110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ru-RU" altLang="ko-KR" sz="2000" dirty="0" smtClean="0">
                <a:solidFill>
                  <a:srgbClr val="0C032F"/>
                </a:solidFill>
                <a:latin typeface="Comfortaa SemiBold" pitchFamily="2" charset="0"/>
              </a:rPr>
              <a:t>Наносит урон Игроку</a:t>
            </a:r>
            <a:endParaRPr lang="en-US" altLang="ko-KR" sz="2000" dirty="0">
              <a:solidFill>
                <a:srgbClr val="0C032F"/>
              </a:solidFill>
              <a:latin typeface="Comfortaa SemiBold" pitchFamily="2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45D4E7C8-07EA-4623-AAB6-4FC0AB3F9C05}"/>
              </a:ext>
            </a:extLst>
          </p:cNvPr>
          <p:cNvSpPr/>
          <p:nvPr/>
        </p:nvSpPr>
        <p:spPr>
          <a:xfrm>
            <a:off x="5813470" y="3549388"/>
            <a:ext cx="124542" cy="124542"/>
          </a:xfrm>
          <a:prstGeom prst="rect">
            <a:avLst/>
          </a:prstGeom>
          <a:solidFill>
            <a:srgbClr val="0592A0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153" y="1872911"/>
            <a:ext cx="3600450" cy="3602038"/>
          </a:xfrm>
          <a:prstGeom prst="roundRect">
            <a:avLst>
              <a:gd name="adj" fmla="val 5719"/>
            </a:avLst>
          </a:prstGeom>
        </p:spPr>
      </p:pic>
    </p:spTree>
    <p:extLst>
      <p:ext uri="{BB962C8B-B14F-4D97-AF65-F5344CB8AC3E}">
        <p14:creationId xmlns:p14="http://schemas.microsoft.com/office/powerpoint/2010/main" val="334836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2F2601DE-72B7-41A8-9EC7-54BEB7BF1206}"/>
              </a:ext>
            </a:extLst>
          </p:cNvPr>
          <p:cNvSpPr txBox="1"/>
          <p:nvPr/>
        </p:nvSpPr>
        <p:spPr>
          <a:xfrm>
            <a:off x="1655649" y="1127535"/>
            <a:ext cx="635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0C032F"/>
                </a:solidFill>
                <a:latin typeface="Comfortaa SemiBold" pitchFamily="2" charset="0"/>
                <a:cs typeface="Arial" panose="020B0604020202020204" pitchFamily="34" charset="0"/>
              </a:rPr>
              <a:t>Button</a:t>
            </a:r>
            <a:endParaRPr lang="en-US" altLang="ko-KR" sz="2800" dirty="0">
              <a:solidFill>
                <a:srgbClr val="0C032F"/>
              </a:solidFill>
              <a:latin typeface="Comfortaa SemiBold" pitchFamily="2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27EF21E-1E82-442A-BC58-956DDBE01E50}"/>
              </a:ext>
            </a:extLst>
          </p:cNvPr>
          <p:cNvSpPr txBox="1"/>
          <p:nvPr/>
        </p:nvSpPr>
        <p:spPr>
          <a:xfrm>
            <a:off x="6096001" y="2579123"/>
            <a:ext cx="4991100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ru-RU" altLang="ko-KR" sz="1400" dirty="0" smtClean="0">
                <a:solidFill>
                  <a:srgbClr val="0C032F"/>
                </a:solidFill>
                <a:latin typeface="Comfortaa" pitchFamily="2" charset="0"/>
              </a:rPr>
              <a:t>Меняет изображение</a:t>
            </a:r>
            <a:endParaRPr lang="ko-KR" altLang="en-US" sz="1400" dirty="0">
              <a:solidFill>
                <a:srgbClr val="0C032F"/>
              </a:solidFill>
              <a:latin typeface="Comfortaa" pitchFamily="2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8DAC7685-F197-4949-B469-3606EAA2468E}"/>
              </a:ext>
            </a:extLst>
          </p:cNvPr>
          <p:cNvSpPr/>
          <p:nvPr/>
        </p:nvSpPr>
        <p:spPr>
          <a:xfrm>
            <a:off x="6096000" y="2197288"/>
            <a:ext cx="4991100" cy="400110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ru-RU" altLang="ko-KR" sz="2000" dirty="0" smtClean="0">
                <a:solidFill>
                  <a:srgbClr val="0C032F"/>
                </a:solidFill>
                <a:latin typeface="Comfortaa SemiBold" pitchFamily="2" charset="0"/>
              </a:rPr>
              <a:t>Наведение</a:t>
            </a:r>
            <a:endParaRPr lang="en-US" altLang="ko-KR" sz="2000" dirty="0">
              <a:solidFill>
                <a:srgbClr val="0C032F"/>
              </a:solidFill>
              <a:latin typeface="Comfortaa SemiBold" pitchFamily="2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D3C5B4B5-60D8-47A8-B2AA-22DF9D084DAC}"/>
              </a:ext>
            </a:extLst>
          </p:cNvPr>
          <p:cNvSpPr/>
          <p:nvPr/>
        </p:nvSpPr>
        <p:spPr>
          <a:xfrm>
            <a:off x="5813470" y="2319683"/>
            <a:ext cx="124542" cy="124542"/>
          </a:xfrm>
          <a:prstGeom prst="rect">
            <a:avLst/>
          </a:prstGeom>
          <a:solidFill>
            <a:srgbClr val="0592A0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A7902F0-1D78-41E8-9605-CA90299E083C}"/>
              </a:ext>
            </a:extLst>
          </p:cNvPr>
          <p:cNvSpPr txBox="1"/>
          <p:nvPr/>
        </p:nvSpPr>
        <p:spPr>
          <a:xfrm>
            <a:off x="6096001" y="3808828"/>
            <a:ext cx="4991100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ru-RU" altLang="ko-KR" sz="1400" dirty="0" smtClean="0">
                <a:solidFill>
                  <a:srgbClr val="0C032F"/>
                </a:solidFill>
                <a:latin typeface="Comfortaa" pitchFamily="2" charset="0"/>
              </a:rPr>
              <a:t>Сообщает когда кнопка была нажата</a:t>
            </a:r>
            <a:endParaRPr lang="ko-KR" altLang="en-US" sz="1400" dirty="0">
              <a:solidFill>
                <a:srgbClr val="0C032F"/>
              </a:solidFill>
              <a:latin typeface="Comfortaa" pitchFamily="2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42BD2DC7-5F99-4C16-BDB6-5A483B6FE323}"/>
              </a:ext>
            </a:extLst>
          </p:cNvPr>
          <p:cNvSpPr/>
          <p:nvPr/>
        </p:nvSpPr>
        <p:spPr>
          <a:xfrm>
            <a:off x="6096000" y="3426993"/>
            <a:ext cx="4991100" cy="400110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ru-RU" altLang="ko-KR" sz="2000" dirty="0" smtClean="0">
                <a:solidFill>
                  <a:srgbClr val="0C032F"/>
                </a:solidFill>
                <a:latin typeface="Comfortaa SemiBold" pitchFamily="2" charset="0"/>
              </a:rPr>
              <a:t>Клик</a:t>
            </a:r>
            <a:endParaRPr lang="en-US" altLang="ko-KR" sz="2000" dirty="0">
              <a:solidFill>
                <a:srgbClr val="0C032F"/>
              </a:solidFill>
              <a:latin typeface="Comfortaa SemiBold" pitchFamily="2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45D4E7C8-07EA-4623-AAB6-4FC0AB3F9C05}"/>
              </a:ext>
            </a:extLst>
          </p:cNvPr>
          <p:cNvSpPr/>
          <p:nvPr/>
        </p:nvSpPr>
        <p:spPr>
          <a:xfrm>
            <a:off x="5813470" y="3549388"/>
            <a:ext cx="124542" cy="124542"/>
          </a:xfrm>
          <a:prstGeom prst="rect">
            <a:avLst/>
          </a:prstGeom>
          <a:solidFill>
            <a:srgbClr val="0592A0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74" y="2487133"/>
            <a:ext cx="3601172" cy="1339970"/>
          </a:xfrm>
        </p:spPr>
      </p:pic>
      <p:pic>
        <p:nvPicPr>
          <p:cNvPr id="2050" name="Picture 2" descr="D:\Git\Shoot_in_the_space\img\butt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099" y="3426993"/>
            <a:ext cx="3510135" cy="1306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18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816A7B5-13B4-4F37-B08F-885762FE306E}"/>
              </a:ext>
            </a:extLst>
          </p:cNvPr>
          <p:cNvSpPr txBox="1"/>
          <p:nvPr/>
        </p:nvSpPr>
        <p:spPr>
          <a:xfrm>
            <a:off x="1436914" y="1127535"/>
            <a:ext cx="635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C032F"/>
                </a:solidFill>
                <a:latin typeface="+mj-lt"/>
                <a:cs typeface="Arial" panose="020B0604020202020204" pitchFamily="34" charset="0"/>
              </a:rPr>
              <a:t>Features of the Topic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28D97FBE-D857-44B2-88A8-D865B8224A2B}"/>
              </a:ext>
            </a:extLst>
          </p:cNvPr>
          <p:cNvSpPr/>
          <p:nvPr/>
        </p:nvSpPr>
        <p:spPr>
          <a:xfrm>
            <a:off x="2327492" y="2305881"/>
            <a:ext cx="1228508" cy="1228508"/>
          </a:xfrm>
          <a:prstGeom prst="ellipse">
            <a:avLst/>
          </a:prstGeom>
          <a:solidFill>
            <a:srgbClr val="0592A0"/>
          </a:solidFill>
          <a:ln w="5715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C48C73D2-84CC-4F6B-A602-B55B1B48BBE8}"/>
              </a:ext>
            </a:extLst>
          </p:cNvPr>
          <p:cNvGrpSpPr/>
          <p:nvPr/>
        </p:nvGrpSpPr>
        <p:grpSpPr>
          <a:xfrm>
            <a:off x="2771865" y="2680420"/>
            <a:ext cx="339763" cy="453091"/>
            <a:chOff x="3471472" y="902398"/>
            <a:chExt cx="295275" cy="393763"/>
          </a:xfrm>
          <a:solidFill>
            <a:schemeClr val="bg1"/>
          </a:solidFill>
        </p:grpSpPr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xmlns="" id="{3B8ED60B-BAD4-45A1-B58A-6B61971FB172}"/>
                </a:ext>
              </a:extLst>
            </p:cNvPr>
            <p:cNvSpPr/>
            <p:nvPr/>
          </p:nvSpPr>
          <p:spPr>
            <a:xfrm>
              <a:off x="3549482" y="902398"/>
              <a:ext cx="142875" cy="76200"/>
            </a:xfrm>
            <a:custGeom>
              <a:avLst/>
              <a:gdLst>
                <a:gd name="connsiteX0" fmla="*/ 107442 w 142875"/>
                <a:gd name="connsiteY0" fmla="*/ 7144 h 76200"/>
                <a:gd name="connsiteX1" fmla="*/ 40577 w 142875"/>
                <a:gd name="connsiteY1" fmla="*/ 7144 h 76200"/>
                <a:gd name="connsiteX2" fmla="*/ 7144 w 142875"/>
                <a:gd name="connsiteY2" fmla="*/ 40577 h 76200"/>
                <a:gd name="connsiteX3" fmla="*/ 40577 w 142875"/>
                <a:gd name="connsiteY3" fmla="*/ 74009 h 76200"/>
                <a:gd name="connsiteX4" fmla="*/ 107442 w 142875"/>
                <a:gd name="connsiteY4" fmla="*/ 74009 h 76200"/>
                <a:gd name="connsiteX5" fmla="*/ 140875 w 142875"/>
                <a:gd name="connsiteY5" fmla="*/ 40577 h 76200"/>
                <a:gd name="connsiteX6" fmla="*/ 107442 w 142875"/>
                <a:gd name="connsiteY6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76200">
                  <a:moveTo>
                    <a:pt x="107442" y="7144"/>
                  </a:move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7" y="74009"/>
                  </a:cubicBezTo>
                  <a:lnTo>
                    <a:pt x="107442" y="74009"/>
                  </a:lnTo>
                  <a:cubicBezTo>
                    <a:pt x="125921" y="74009"/>
                    <a:pt x="140875" y="59055"/>
                    <a:pt x="140875" y="40577"/>
                  </a:cubicBezTo>
                  <a:cubicBezTo>
                    <a:pt x="140875" y="22098"/>
                    <a:pt x="125825" y="7144"/>
                    <a:pt x="10744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xmlns="" id="{3826ECBD-59BA-41BA-B3E9-52ACDD3441B7}"/>
                </a:ext>
              </a:extLst>
            </p:cNvPr>
            <p:cNvSpPr/>
            <p:nvPr/>
          </p:nvSpPr>
          <p:spPr>
            <a:xfrm>
              <a:off x="3471472" y="924686"/>
              <a:ext cx="295275" cy="371475"/>
            </a:xfrm>
            <a:custGeom>
              <a:avLst/>
              <a:gdLst>
                <a:gd name="connsiteX0" fmla="*/ 263462 w 295275"/>
                <a:gd name="connsiteY0" fmla="*/ 7144 h 371475"/>
                <a:gd name="connsiteX1" fmla="*/ 240030 w 295275"/>
                <a:gd name="connsiteY1" fmla="*/ 7144 h 371475"/>
                <a:gd name="connsiteX2" fmla="*/ 241173 w 295275"/>
                <a:gd name="connsiteY2" fmla="*/ 18288 h 371475"/>
                <a:gd name="connsiteX3" fmla="*/ 185452 w 295275"/>
                <a:gd name="connsiteY3" fmla="*/ 74009 h 371475"/>
                <a:gd name="connsiteX4" fmla="*/ 118586 w 295275"/>
                <a:gd name="connsiteY4" fmla="*/ 74009 h 371475"/>
                <a:gd name="connsiteX5" fmla="*/ 62865 w 295275"/>
                <a:gd name="connsiteY5" fmla="*/ 18288 h 371475"/>
                <a:gd name="connsiteX6" fmla="*/ 64008 w 295275"/>
                <a:gd name="connsiteY6" fmla="*/ 7144 h 371475"/>
                <a:gd name="connsiteX7" fmla="*/ 40577 w 295275"/>
                <a:gd name="connsiteY7" fmla="*/ 7144 h 371475"/>
                <a:gd name="connsiteX8" fmla="*/ 7144 w 295275"/>
                <a:gd name="connsiteY8" fmla="*/ 40577 h 371475"/>
                <a:gd name="connsiteX9" fmla="*/ 7144 w 295275"/>
                <a:gd name="connsiteY9" fmla="*/ 331851 h 371475"/>
                <a:gd name="connsiteX10" fmla="*/ 40577 w 295275"/>
                <a:gd name="connsiteY10" fmla="*/ 365284 h 371475"/>
                <a:gd name="connsiteX11" fmla="*/ 263462 w 295275"/>
                <a:gd name="connsiteY11" fmla="*/ 365284 h 371475"/>
                <a:gd name="connsiteX12" fmla="*/ 296894 w 295275"/>
                <a:gd name="connsiteY12" fmla="*/ 331851 h 371475"/>
                <a:gd name="connsiteX13" fmla="*/ 296894 w 295275"/>
                <a:gd name="connsiteY13" fmla="*/ 40577 h 371475"/>
                <a:gd name="connsiteX14" fmla="*/ 263462 w 295275"/>
                <a:gd name="connsiteY14" fmla="*/ 7144 h 371475"/>
                <a:gd name="connsiteX15" fmla="*/ 115253 w 295275"/>
                <a:gd name="connsiteY15" fmla="*/ 295085 h 371475"/>
                <a:gd name="connsiteX16" fmla="*/ 81820 w 295275"/>
                <a:gd name="connsiteY16" fmla="*/ 328517 h 371475"/>
                <a:gd name="connsiteX17" fmla="*/ 66104 w 295275"/>
                <a:gd name="connsiteY17" fmla="*/ 328517 h 371475"/>
                <a:gd name="connsiteX18" fmla="*/ 54959 w 295275"/>
                <a:gd name="connsiteY18" fmla="*/ 317373 h 371475"/>
                <a:gd name="connsiteX19" fmla="*/ 54959 w 295275"/>
                <a:gd name="connsiteY19" fmla="*/ 301657 h 371475"/>
                <a:gd name="connsiteX20" fmla="*/ 70676 w 295275"/>
                <a:gd name="connsiteY20" fmla="*/ 301657 h 371475"/>
                <a:gd name="connsiteX21" fmla="*/ 73914 w 295275"/>
                <a:gd name="connsiteY21" fmla="*/ 304895 h 371475"/>
                <a:gd name="connsiteX22" fmla="*/ 99441 w 295275"/>
                <a:gd name="connsiteY22" fmla="*/ 279368 h 371475"/>
                <a:gd name="connsiteX23" fmla="*/ 115157 w 295275"/>
                <a:gd name="connsiteY23" fmla="*/ 279368 h 371475"/>
                <a:gd name="connsiteX24" fmla="*/ 115253 w 295275"/>
                <a:gd name="connsiteY24" fmla="*/ 295085 h 371475"/>
                <a:gd name="connsiteX25" fmla="*/ 115253 w 295275"/>
                <a:gd name="connsiteY25" fmla="*/ 205264 h 371475"/>
                <a:gd name="connsiteX26" fmla="*/ 81820 w 295275"/>
                <a:gd name="connsiteY26" fmla="*/ 238697 h 371475"/>
                <a:gd name="connsiteX27" fmla="*/ 66104 w 295275"/>
                <a:gd name="connsiteY27" fmla="*/ 238697 h 371475"/>
                <a:gd name="connsiteX28" fmla="*/ 54959 w 295275"/>
                <a:gd name="connsiteY28" fmla="*/ 227552 h 371475"/>
                <a:gd name="connsiteX29" fmla="*/ 54959 w 295275"/>
                <a:gd name="connsiteY29" fmla="*/ 211836 h 371475"/>
                <a:gd name="connsiteX30" fmla="*/ 70676 w 295275"/>
                <a:gd name="connsiteY30" fmla="*/ 211836 h 371475"/>
                <a:gd name="connsiteX31" fmla="*/ 73914 w 295275"/>
                <a:gd name="connsiteY31" fmla="*/ 215075 h 371475"/>
                <a:gd name="connsiteX32" fmla="*/ 99441 w 295275"/>
                <a:gd name="connsiteY32" fmla="*/ 189548 h 371475"/>
                <a:gd name="connsiteX33" fmla="*/ 115157 w 295275"/>
                <a:gd name="connsiteY33" fmla="*/ 189548 h 371475"/>
                <a:gd name="connsiteX34" fmla="*/ 115253 w 295275"/>
                <a:gd name="connsiteY34" fmla="*/ 205264 h 371475"/>
                <a:gd name="connsiteX35" fmla="*/ 115253 w 295275"/>
                <a:gd name="connsiteY35" fmla="*/ 115348 h 371475"/>
                <a:gd name="connsiteX36" fmla="*/ 81820 w 295275"/>
                <a:gd name="connsiteY36" fmla="*/ 148781 h 371475"/>
                <a:gd name="connsiteX37" fmla="*/ 73914 w 295275"/>
                <a:gd name="connsiteY37" fmla="*/ 152019 h 371475"/>
                <a:gd name="connsiteX38" fmla="*/ 66008 w 295275"/>
                <a:gd name="connsiteY38" fmla="*/ 148781 h 371475"/>
                <a:gd name="connsiteX39" fmla="*/ 54864 w 295275"/>
                <a:gd name="connsiteY39" fmla="*/ 137636 h 371475"/>
                <a:gd name="connsiteX40" fmla="*/ 54864 w 295275"/>
                <a:gd name="connsiteY40" fmla="*/ 121920 h 371475"/>
                <a:gd name="connsiteX41" fmla="*/ 70580 w 295275"/>
                <a:gd name="connsiteY41" fmla="*/ 121920 h 371475"/>
                <a:gd name="connsiteX42" fmla="*/ 73819 w 295275"/>
                <a:gd name="connsiteY42" fmla="*/ 125159 h 371475"/>
                <a:gd name="connsiteX43" fmla="*/ 99346 w 295275"/>
                <a:gd name="connsiteY43" fmla="*/ 99632 h 371475"/>
                <a:gd name="connsiteX44" fmla="*/ 115062 w 295275"/>
                <a:gd name="connsiteY44" fmla="*/ 99632 h 371475"/>
                <a:gd name="connsiteX45" fmla="*/ 115253 w 295275"/>
                <a:gd name="connsiteY45" fmla="*/ 115348 h 371475"/>
                <a:gd name="connsiteX46" fmla="*/ 241173 w 295275"/>
                <a:gd name="connsiteY46" fmla="*/ 320707 h 371475"/>
                <a:gd name="connsiteX47" fmla="*/ 152019 w 295275"/>
                <a:gd name="connsiteY47" fmla="*/ 320707 h 371475"/>
                <a:gd name="connsiteX48" fmla="*/ 140875 w 295275"/>
                <a:gd name="connsiteY48" fmla="*/ 309563 h 371475"/>
                <a:gd name="connsiteX49" fmla="*/ 152019 w 295275"/>
                <a:gd name="connsiteY49" fmla="*/ 298418 h 371475"/>
                <a:gd name="connsiteX50" fmla="*/ 241173 w 295275"/>
                <a:gd name="connsiteY50" fmla="*/ 298418 h 371475"/>
                <a:gd name="connsiteX51" fmla="*/ 252317 w 295275"/>
                <a:gd name="connsiteY51" fmla="*/ 309563 h 371475"/>
                <a:gd name="connsiteX52" fmla="*/ 241173 w 295275"/>
                <a:gd name="connsiteY52" fmla="*/ 320707 h 371475"/>
                <a:gd name="connsiteX53" fmla="*/ 241173 w 295275"/>
                <a:gd name="connsiteY53" fmla="*/ 230791 h 371475"/>
                <a:gd name="connsiteX54" fmla="*/ 152019 w 295275"/>
                <a:gd name="connsiteY54" fmla="*/ 230791 h 371475"/>
                <a:gd name="connsiteX55" fmla="*/ 140875 w 295275"/>
                <a:gd name="connsiteY55" fmla="*/ 219647 h 371475"/>
                <a:gd name="connsiteX56" fmla="*/ 152019 w 295275"/>
                <a:gd name="connsiteY56" fmla="*/ 208502 h 371475"/>
                <a:gd name="connsiteX57" fmla="*/ 241173 w 295275"/>
                <a:gd name="connsiteY57" fmla="*/ 208502 h 371475"/>
                <a:gd name="connsiteX58" fmla="*/ 252317 w 295275"/>
                <a:gd name="connsiteY58" fmla="*/ 219647 h 371475"/>
                <a:gd name="connsiteX59" fmla="*/ 241173 w 295275"/>
                <a:gd name="connsiteY59" fmla="*/ 230791 h 371475"/>
                <a:gd name="connsiteX60" fmla="*/ 241173 w 295275"/>
                <a:gd name="connsiteY60" fmla="*/ 140875 h 371475"/>
                <a:gd name="connsiteX61" fmla="*/ 152019 w 295275"/>
                <a:gd name="connsiteY61" fmla="*/ 140875 h 371475"/>
                <a:gd name="connsiteX62" fmla="*/ 140875 w 295275"/>
                <a:gd name="connsiteY62" fmla="*/ 129731 h 371475"/>
                <a:gd name="connsiteX63" fmla="*/ 152019 w 295275"/>
                <a:gd name="connsiteY63" fmla="*/ 118586 h 371475"/>
                <a:gd name="connsiteX64" fmla="*/ 241173 w 295275"/>
                <a:gd name="connsiteY64" fmla="*/ 118586 h 371475"/>
                <a:gd name="connsiteX65" fmla="*/ 252317 w 295275"/>
                <a:gd name="connsiteY65" fmla="*/ 129731 h 371475"/>
                <a:gd name="connsiteX66" fmla="*/ 241173 w 295275"/>
                <a:gd name="connsiteY66" fmla="*/ 140875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95275" h="371475">
                  <a:moveTo>
                    <a:pt x="263462" y="7144"/>
                  </a:moveTo>
                  <a:lnTo>
                    <a:pt x="240030" y="7144"/>
                  </a:lnTo>
                  <a:cubicBezTo>
                    <a:pt x="240792" y="10763"/>
                    <a:pt x="241173" y="14478"/>
                    <a:pt x="241173" y="18288"/>
                  </a:cubicBezTo>
                  <a:cubicBezTo>
                    <a:pt x="241173" y="49054"/>
                    <a:pt x="216218" y="74009"/>
                    <a:pt x="185452" y="74009"/>
                  </a:cubicBezTo>
                  <a:lnTo>
                    <a:pt x="118586" y="74009"/>
                  </a:lnTo>
                  <a:cubicBezTo>
                    <a:pt x="87821" y="74009"/>
                    <a:pt x="62865" y="49054"/>
                    <a:pt x="62865" y="18288"/>
                  </a:cubicBezTo>
                  <a:cubicBezTo>
                    <a:pt x="62865" y="14478"/>
                    <a:pt x="63246" y="10763"/>
                    <a:pt x="64008" y="7144"/>
                  </a:cubicBez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lnTo>
                    <a:pt x="7144" y="331851"/>
                  </a:lnTo>
                  <a:cubicBezTo>
                    <a:pt x="7144" y="350330"/>
                    <a:pt x="22098" y="365284"/>
                    <a:pt x="40577" y="365284"/>
                  </a:cubicBezTo>
                  <a:lnTo>
                    <a:pt x="263462" y="365284"/>
                  </a:lnTo>
                  <a:cubicBezTo>
                    <a:pt x="281940" y="365284"/>
                    <a:pt x="296894" y="350330"/>
                    <a:pt x="296894" y="331851"/>
                  </a:cubicBezTo>
                  <a:lnTo>
                    <a:pt x="296894" y="40577"/>
                  </a:lnTo>
                  <a:cubicBezTo>
                    <a:pt x="296894" y="22098"/>
                    <a:pt x="281845" y="7144"/>
                    <a:pt x="263462" y="7144"/>
                  </a:cubicBezTo>
                  <a:close/>
                  <a:moveTo>
                    <a:pt x="115253" y="295085"/>
                  </a:moveTo>
                  <a:lnTo>
                    <a:pt x="81820" y="328517"/>
                  </a:lnTo>
                  <a:cubicBezTo>
                    <a:pt x="77438" y="332899"/>
                    <a:pt x="70390" y="332899"/>
                    <a:pt x="66104" y="328517"/>
                  </a:cubicBezTo>
                  <a:lnTo>
                    <a:pt x="54959" y="317373"/>
                  </a:lnTo>
                  <a:cubicBezTo>
                    <a:pt x="50578" y="312992"/>
                    <a:pt x="50578" y="305943"/>
                    <a:pt x="54959" y="301657"/>
                  </a:cubicBezTo>
                  <a:cubicBezTo>
                    <a:pt x="59341" y="297275"/>
                    <a:pt x="66389" y="297275"/>
                    <a:pt x="70676" y="301657"/>
                  </a:cubicBezTo>
                  <a:lnTo>
                    <a:pt x="73914" y="304895"/>
                  </a:lnTo>
                  <a:lnTo>
                    <a:pt x="99441" y="279368"/>
                  </a:lnTo>
                  <a:cubicBezTo>
                    <a:pt x="103822" y="274987"/>
                    <a:pt x="110871" y="274987"/>
                    <a:pt x="115157" y="279368"/>
                  </a:cubicBezTo>
                  <a:cubicBezTo>
                    <a:pt x="119634" y="283750"/>
                    <a:pt x="119634" y="290798"/>
                    <a:pt x="115253" y="295085"/>
                  </a:cubicBezTo>
                  <a:close/>
                  <a:moveTo>
                    <a:pt x="115253" y="205264"/>
                  </a:moveTo>
                  <a:lnTo>
                    <a:pt x="81820" y="238697"/>
                  </a:lnTo>
                  <a:cubicBezTo>
                    <a:pt x="77438" y="243078"/>
                    <a:pt x="70390" y="243078"/>
                    <a:pt x="66104" y="238697"/>
                  </a:cubicBezTo>
                  <a:lnTo>
                    <a:pt x="54959" y="227552"/>
                  </a:lnTo>
                  <a:cubicBezTo>
                    <a:pt x="50578" y="223171"/>
                    <a:pt x="50578" y="216122"/>
                    <a:pt x="54959" y="211836"/>
                  </a:cubicBezTo>
                  <a:cubicBezTo>
                    <a:pt x="59341" y="207455"/>
                    <a:pt x="66389" y="207455"/>
                    <a:pt x="70676" y="211836"/>
                  </a:cubicBezTo>
                  <a:lnTo>
                    <a:pt x="73914" y="215075"/>
                  </a:lnTo>
                  <a:lnTo>
                    <a:pt x="99441" y="189548"/>
                  </a:lnTo>
                  <a:cubicBezTo>
                    <a:pt x="103822" y="185166"/>
                    <a:pt x="110871" y="185166"/>
                    <a:pt x="115157" y="189548"/>
                  </a:cubicBezTo>
                  <a:cubicBezTo>
                    <a:pt x="119634" y="193834"/>
                    <a:pt x="119634" y="200882"/>
                    <a:pt x="115253" y="205264"/>
                  </a:cubicBezTo>
                  <a:close/>
                  <a:moveTo>
                    <a:pt x="115253" y="115348"/>
                  </a:moveTo>
                  <a:lnTo>
                    <a:pt x="81820" y="148781"/>
                  </a:lnTo>
                  <a:cubicBezTo>
                    <a:pt x="79629" y="150971"/>
                    <a:pt x="76771" y="152019"/>
                    <a:pt x="73914" y="152019"/>
                  </a:cubicBezTo>
                  <a:cubicBezTo>
                    <a:pt x="71056" y="152019"/>
                    <a:pt x="68199" y="150971"/>
                    <a:pt x="66008" y="148781"/>
                  </a:cubicBezTo>
                  <a:lnTo>
                    <a:pt x="54864" y="137636"/>
                  </a:lnTo>
                  <a:cubicBezTo>
                    <a:pt x="50483" y="133255"/>
                    <a:pt x="50483" y="126206"/>
                    <a:pt x="54864" y="121920"/>
                  </a:cubicBezTo>
                  <a:cubicBezTo>
                    <a:pt x="59246" y="117539"/>
                    <a:pt x="66294" y="117539"/>
                    <a:pt x="70580" y="121920"/>
                  </a:cubicBezTo>
                  <a:lnTo>
                    <a:pt x="73819" y="125159"/>
                  </a:lnTo>
                  <a:lnTo>
                    <a:pt x="99346" y="99632"/>
                  </a:lnTo>
                  <a:cubicBezTo>
                    <a:pt x="103727" y="95250"/>
                    <a:pt x="110776" y="95250"/>
                    <a:pt x="115062" y="99632"/>
                  </a:cubicBezTo>
                  <a:cubicBezTo>
                    <a:pt x="119634" y="103918"/>
                    <a:pt x="119634" y="110966"/>
                    <a:pt x="115253" y="115348"/>
                  </a:cubicBezTo>
                  <a:close/>
                  <a:moveTo>
                    <a:pt x="241173" y="320707"/>
                  </a:moveTo>
                  <a:lnTo>
                    <a:pt x="152019" y="320707"/>
                  </a:lnTo>
                  <a:cubicBezTo>
                    <a:pt x="145828" y="320707"/>
                    <a:pt x="140875" y="315754"/>
                    <a:pt x="140875" y="309563"/>
                  </a:cubicBezTo>
                  <a:cubicBezTo>
                    <a:pt x="140875" y="303371"/>
                    <a:pt x="145828" y="298418"/>
                    <a:pt x="152019" y="298418"/>
                  </a:cubicBezTo>
                  <a:lnTo>
                    <a:pt x="241173" y="298418"/>
                  </a:lnTo>
                  <a:cubicBezTo>
                    <a:pt x="247364" y="298418"/>
                    <a:pt x="252317" y="303371"/>
                    <a:pt x="252317" y="309563"/>
                  </a:cubicBezTo>
                  <a:cubicBezTo>
                    <a:pt x="252317" y="315754"/>
                    <a:pt x="247269" y="320707"/>
                    <a:pt x="241173" y="320707"/>
                  </a:cubicBezTo>
                  <a:close/>
                  <a:moveTo>
                    <a:pt x="241173" y="230791"/>
                  </a:moveTo>
                  <a:lnTo>
                    <a:pt x="152019" y="230791"/>
                  </a:lnTo>
                  <a:cubicBezTo>
                    <a:pt x="145828" y="230791"/>
                    <a:pt x="140875" y="225838"/>
                    <a:pt x="140875" y="219647"/>
                  </a:cubicBezTo>
                  <a:cubicBezTo>
                    <a:pt x="140875" y="213455"/>
                    <a:pt x="145828" y="208502"/>
                    <a:pt x="152019" y="208502"/>
                  </a:cubicBezTo>
                  <a:lnTo>
                    <a:pt x="241173" y="208502"/>
                  </a:lnTo>
                  <a:cubicBezTo>
                    <a:pt x="247364" y="208502"/>
                    <a:pt x="252317" y="213455"/>
                    <a:pt x="252317" y="219647"/>
                  </a:cubicBezTo>
                  <a:cubicBezTo>
                    <a:pt x="252317" y="225838"/>
                    <a:pt x="247269" y="230791"/>
                    <a:pt x="241173" y="230791"/>
                  </a:cubicBezTo>
                  <a:close/>
                  <a:moveTo>
                    <a:pt x="241173" y="140875"/>
                  </a:moveTo>
                  <a:lnTo>
                    <a:pt x="152019" y="140875"/>
                  </a:lnTo>
                  <a:cubicBezTo>
                    <a:pt x="145828" y="140875"/>
                    <a:pt x="140875" y="135922"/>
                    <a:pt x="140875" y="129731"/>
                  </a:cubicBezTo>
                  <a:cubicBezTo>
                    <a:pt x="140875" y="123539"/>
                    <a:pt x="145828" y="118586"/>
                    <a:pt x="152019" y="118586"/>
                  </a:cubicBezTo>
                  <a:lnTo>
                    <a:pt x="241173" y="118586"/>
                  </a:lnTo>
                  <a:cubicBezTo>
                    <a:pt x="247364" y="118586"/>
                    <a:pt x="252317" y="123539"/>
                    <a:pt x="252317" y="129731"/>
                  </a:cubicBezTo>
                  <a:cubicBezTo>
                    <a:pt x="252317" y="135922"/>
                    <a:pt x="247269" y="140875"/>
                    <a:pt x="241173" y="1408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ED3CFAA4-AC05-4ED6-B379-34C860BF6E49}"/>
              </a:ext>
            </a:extLst>
          </p:cNvPr>
          <p:cNvSpPr/>
          <p:nvPr/>
        </p:nvSpPr>
        <p:spPr>
          <a:xfrm>
            <a:off x="2327492" y="4091647"/>
            <a:ext cx="1228508" cy="1228508"/>
          </a:xfrm>
          <a:prstGeom prst="ellipse">
            <a:avLst/>
          </a:prstGeom>
          <a:solidFill>
            <a:srgbClr val="0592A0"/>
          </a:solidFill>
          <a:ln w="5715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7C7FCAAC-9840-41DE-9A12-D227744DD26E}"/>
              </a:ext>
            </a:extLst>
          </p:cNvPr>
          <p:cNvGrpSpPr/>
          <p:nvPr/>
        </p:nvGrpSpPr>
        <p:grpSpPr>
          <a:xfrm>
            <a:off x="2707189" y="4468895"/>
            <a:ext cx="432879" cy="444049"/>
            <a:chOff x="2772242" y="1560385"/>
            <a:chExt cx="376198" cy="385905"/>
          </a:xfrm>
          <a:solidFill>
            <a:schemeClr val="bg1"/>
          </a:solidFill>
        </p:grpSpPr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xmlns="" id="{54AF74E1-BE93-44A3-AC94-A8C5AA01868E}"/>
                </a:ext>
              </a:extLst>
            </p:cNvPr>
            <p:cNvSpPr/>
            <p:nvPr/>
          </p:nvSpPr>
          <p:spPr>
            <a:xfrm>
              <a:off x="2976990" y="1560385"/>
              <a:ext cx="171450" cy="171450"/>
            </a:xfrm>
            <a:custGeom>
              <a:avLst/>
              <a:gdLst>
                <a:gd name="connsiteX0" fmla="*/ 171489 w 171450"/>
                <a:gd name="connsiteY0" fmla="*/ 136684 h 171450"/>
                <a:gd name="connsiteX1" fmla="*/ 118626 w 171450"/>
                <a:gd name="connsiteY1" fmla="*/ 43910 h 171450"/>
                <a:gd name="connsiteX2" fmla="*/ 18328 w 171450"/>
                <a:gd name="connsiteY2" fmla="*/ 7144 h 171450"/>
                <a:gd name="connsiteX3" fmla="*/ 18328 w 171450"/>
                <a:gd name="connsiteY3" fmla="*/ 7144 h 171450"/>
                <a:gd name="connsiteX4" fmla="*/ 7183 w 171450"/>
                <a:gd name="connsiteY4" fmla="*/ 18288 h 171450"/>
                <a:gd name="connsiteX5" fmla="*/ 7183 w 171450"/>
                <a:gd name="connsiteY5" fmla="*/ 161735 h 171450"/>
                <a:gd name="connsiteX6" fmla="*/ 7279 w 171450"/>
                <a:gd name="connsiteY6" fmla="*/ 164306 h 171450"/>
                <a:gd name="connsiteX7" fmla="*/ 20137 w 171450"/>
                <a:gd name="connsiteY7" fmla="*/ 173450 h 171450"/>
                <a:gd name="connsiteX8" fmla="*/ 162250 w 171450"/>
                <a:gd name="connsiteY8" fmla="*/ 149447 h 171450"/>
                <a:gd name="connsiteX9" fmla="*/ 171489 w 171450"/>
                <a:gd name="connsiteY9" fmla="*/ 13668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450" h="171450">
                  <a:moveTo>
                    <a:pt x="171489" y="136684"/>
                  </a:moveTo>
                  <a:cubicBezTo>
                    <a:pt x="165203" y="99250"/>
                    <a:pt x="145867" y="66961"/>
                    <a:pt x="118626" y="43910"/>
                  </a:cubicBezTo>
                  <a:cubicBezTo>
                    <a:pt x="91384" y="20860"/>
                    <a:pt x="56237" y="7144"/>
                    <a:pt x="18328" y="7144"/>
                  </a:cubicBezTo>
                  <a:lnTo>
                    <a:pt x="18328" y="7144"/>
                  </a:lnTo>
                  <a:cubicBezTo>
                    <a:pt x="12136" y="7144"/>
                    <a:pt x="7183" y="12097"/>
                    <a:pt x="7183" y="18288"/>
                  </a:cubicBezTo>
                  <a:lnTo>
                    <a:pt x="7183" y="161735"/>
                  </a:lnTo>
                  <a:cubicBezTo>
                    <a:pt x="7088" y="162592"/>
                    <a:pt x="7183" y="163449"/>
                    <a:pt x="7279" y="164306"/>
                  </a:cubicBezTo>
                  <a:cubicBezTo>
                    <a:pt x="8326" y="170402"/>
                    <a:pt x="14041" y="174498"/>
                    <a:pt x="20137" y="173450"/>
                  </a:cubicBezTo>
                  <a:lnTo>
                    <a:pt x="162250" y="149447"/>
                  </a:lnTo>
                  <a:cubicBezTo>
                    <a:pt x="168346" y="148495"/>
                    <a:pt x="172537" y="142780"/>
                    <a:pt x="171489" y="136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xmlns="" id="{6065234F-F969-4CD2-8793-B8875217303F}"/>
                </a:ext>
              </a:extLst>
            </p:cNvPr>
            <p:cNvSpPr/>
            <p:nvPr/>
          </p:nvSpPr>
          <p:spPr>
            <a:xfrm>
              <a:off x="2830203" y="1774840"/>
              <a:ext cx="238125" cy="171450"/>
            </a:xfrm>
            <a:custGeom>
              <a:avLst/>
              <a:gdLst>
                <a:gd name="connsiteX0" fmla="*/ 12143 w 238125"/>
                <a:gd name="connsiteY0" fmla="*/ 110347 h 171450"/>
                <a:gd name="connsiteX1" fmla="*/ 13477 w 238125"/>
                <a:gd name="connsiteY1" fmla="*/ 135684 h 171450"/>
                <a:gd name="connsiteX2" fmla="*/ 121300 w 238125"/>
                <a:gd name="connsiteY2" fmla="*/ 173593 h 171450"/>
                <a:gd name="connsiteX3" fmla="*/ 121300 w 238125"/>
                <a:gd name="connsiteY3" fmla="*/ 173498 h 171450"/>
                <a:gd name="connsiteX4" fmla="*/ 121395 w 238125"/>
                <a:gd name="connsiteY4" fmla="*/ 173498 h 171450"/>
                <a:gd name="connsiteX5" fmla="*/ 231694 w 238125"/>
                <a:gd name="connsiteY5" fmla="*/ 133588 h 171450"/>
                <a:gd name="connsiteX6" fmla="*/ 232647 w 238125"/>
                <a:gd name="connsiteY6" fmla="*/ 112633 h 171450"/>
                <a:gd name="connsiteX7" fmla="*/ 131301 w 238125"/>
                <a:gd name="connsiteY7" fmla="*/ 11287 h 171450"/>
                <a:gd name="connsiteX8" fmla="*/ 111203 w 238125"/>
                <a:gd name="connsiteY8" fmla="*/ 11287 h 171450"/>
                <a:gd name="connsiteX9" fmla="*/ 12143 w 238125"/>
                <a:gd name="connsiteY9" fmla="*/ 110347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171450">
                  <a:moveTo>
                    <a:pt x="12143" y="110347"/>
                  </a:moveTo>
                  <a:cubicBezTo>
                    <a:pt x="4999" y="117491"/>
                    <a:pt x="5571" y="129302"/>
                    <a:pt x="13477" y="135684"/>
                  </a:cubicBezTo>
                  <a:cubicBezTo>
                    <a:pt x="43004" y="159306"/>
                    <a:pt x="80533" y="173593"/>
                    <a:pt x="121300" y="173593"/>
                  </a:cubicBezTo>
                  <a:lnTo>
                    <a:pt x="121300" y="173498"/>
                  </a:lnTo>
                  <a:lnTo>
                    <a:pt x="121395" y="173498"/>
                  </a:lnTo>
                  <a:cubicBezTo>
                    <a:pt x="160638" y="173498"/>
                    <a:pt x="199786" y="160163"/>
                    <a:pt x="231694" y="133588"/>
                  </a:cubicBezTo>
                  <a:cubicBezTo>
                    <a:pt x="238076" y="128254"/>
                    <a:pt x="238552" y="118539"/>
                    <a:pt x="232647" y="112633"/>
                  </a:cubicBezTo>
                  <a:lnTo>
                    <a:pt x="131301" y="11287"/>
                  </a:lnTo>
                  <a:cubicBezTo>
                    <a:pt x="125776" y="5763"/>
                    <a:pt x="116728" y="5763"/>
                    <a:pt x="111203" y="11287"/>
                  </a:cubicBezTo>
                  <a:lnTo>
                    <a:pt x="12143" y="1103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xmlns="" id="{A88E8E55-2E6B-4B90-8CCE-8369408F982E}"/>
                </a:ext>
              </a:extLst>
            </p:cNvPr>
            <p:cNvSpPr/>
            <p:nvPr/>
          </p:nvSpPr>
          <p:spPr>
            <a:xfrm>
              <a:off x="2986086" y="1739645"/>
              <a:ext cx="142875" cy="133350"/>
            </a:xfrm>
            <a:custGeom>
              <a:avLst/>
              <a:gdLst>
                <a:gd name="connsiteX0" fmla="*/ 137058 w 142875"/>
                <a:gd name="connsiteY0" fmla="*/ 18479 h 133350"/>
                <a:gd name="connsiteX1" fmla="*/ 124485 w 142875"/>
                <a:gd name="connsiteY1" fmla="*/ 7144 h 133350"/>
                <a:gd name="connsiteX2" fmla="*/ 122199 w 142875"/>
                <a:gd name="connsiteY2" fmla="*/ 7334 h 133350"/>
                <a:gd name="connsiteX3" fmla="*/ 18757 w 142875"/>
                <a:gd name="connsiteY3" fmla="*/ 26479 h 133350"/>
                <a:gd name="connsiteX4" fmla="*/ 11328 w 142875"/>
                <a:gd name="connsiteY4" fmla="*/ 50483 h 133350"/>
                <a:gd name="connsiteX5" fmla="*/ 90195 w 142875"/>
                <a:gd name="connsiteY5" fmla="*/ 129350 h 133350"/>
                <a:gd name="connsiteX6" fmla="*/ 112388 w 142875"/>
                <a:gd name="connsiteY6" fmla="*/ 126683 h 133350"/>
                <a:gd name="connsiteX7" fmla="*/ 132962 w 142875"/>
                <a:gd name="connsiteY7" fmla="*/ 77819 h 133350"/>
                <a:gd name="connsiteX8" fmla="*/ 133152 w 142875"/>
                <a:gd name="connsiteY8" fmla="*/ 76962 h 133350"/>
                <a:gd name="connsiteX9" fmla="*/ 135343 w 142875"/>
                <a:gd name="connsiteY9" fmla="*/ 66580 h 133350"/>
                <a:gd name="connsiteX10" fmla="*/ 137058 w 142875"/>
                <a:gd name="connsiteY10" fmla="*/ 18479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33350">
                  <a:moveTo>
                    <a:pt x="137058" y="18479"/>
                  </a:moveTo>
                  <a:cubicBezTo>
                    <a:pt x="136391" y="11906"/>
                    <a:pt x="130866" y="7144"/>
                    <a:pt x="124485" y="7144"/>
                  </a:cubicBezTo>
                  <a:cubicBezTo>
                    <a:pt x="123723" y="7144"/>
                    <a:pt x="122961" y="7239"/>
                    <a:pt x="122199" y="7334"/>
                  </a:cubicBezTo>
                  <a:lnTo>
                    <a:pt x="18757" y="26479"/>
                  </a:lnTo>
                  <a:cubicBezTo>
                    <a:pt x="7518" y="28575"/>
                    <a:pt x="3231" y="42386"/>
                    <a:pt x="11328" y="50483"/>
                  </a:cubicBezTo>
                  <a:lnTo>
                    <a:pt x="90195" y="129350"/>
                  </a:lnTo>
                  <a:cubicBezTo>
                    <a:pt x="96672" y="135827"/>
                    <a:pt x="107530" y="134493"/>
                    <a:pt x="112388" y="126683"/>
                  </a:cubicBezTo>
                  <a:cubicBezTo>
                    <a:pt x="121627" y="111728"/>
                    <a:pt x="128580" y="95250"/>
                    <a:pt x="132962" y="77819"/>
                  </a:cubicBezTo>
                  <a:cubicBezTo>
                    <a:pt x="133057" y="77533"/>
                    <a:pt x="133057" y="77248"/>
                    <a:pt x="133152" y="76962"/>
                  </a:cubicBezTo>
                  <a:cubicBezTo>
                    <a:pt x="134010" y="73533"/>
                    <a:pt x="134676" y="70104"/>
                    <a:pt x="135343" y="66580"/>
                  </a:cubicBezTo>
                  <a:cubicBezTo>
                    <a:pt x="138105" y="50959"/>
                    <a:pt x="138772" y="34862"/>
                    <a:pt x="137058" y="18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xmlns="" id="{99A61226-59B1-4655-A005-7C5C469AE564}"/>
                </a:ext>
              </a:extLst>
            </p:cNvPr>
            <p:cNvSpPr/>
            <p:nvPr/>
          </p:nvSpPr>
          <p:spPr>
            <a:xfrm>
              <a:off x="2772242" y="1597152"/>
              <a:ext cx="180975" cy="276225"/>
            </a:xfrm>
            <a:custGeom>
              <a:avLst/>
              <a:gdLst>
                <a:gd name="connsiteX0" fmla="*/ 163449 w 180975"/>
                <a:gd name="connsiteY0" fmla="*/ 162973 h 276225"/>
                <a:gd name="connsiteX1" fmla="*/ 175070 w 180975"/>
                <a:gd name="connsiteY1" fmla="*/ 151352 h 276225"/>
                <a:gd name="connsiteX2" fmla="*/ 179261 w 180975"/>
                <a:gd name="connsiteY2" fmla="*/ 141351 h 276225"/>
                <a:gd name="connsiteX3" fmla="*/ 179261 w 180975"/>
                <a:gd name="connsiteY3" fmla="*/ 19812 h 276225"/>
                <a:gd name="connsiteX4" fmla="*/ 166688 w 180975"/>
                <a:gd name="connsiteY4" fmla="*/ 7144 h 276225"/>
                <a:gd name="connsiteX5" fmla="*/ 165735 w 180975"/>
                <a:gd name="connsiteY5" fmla="*/ 7144 h 276225"/>
                <a:gd name="connsiteX6" fmla="*/ 7144 w 180975"/>
                <a:gd name="connsiteY6" fmla="*/ 178784 h 276225"/>
                <a:gd name="connsiteX7" fmla="*/ 32671 w 180975"/>
                <a:gd name="connsiteY7" fmla="*/ 269081 h 276225"/>
                <a:gd name="connsiteX8" fmla="*/ 54769 w 180975"/>
                <a:gd name="connsiteY8" fmla="*/ 271558 h 276225"/>
                <a:gd name="connsiteX9" fmla="*/ 163449 w 180975"/>
                <a:gd name="connsiteY9" fmla="*/ 162973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975" h="276225">
                  <a:moveTo>
                    <a:pt x="163449" y="162973"/>
                  </a:moveTo>
                  <a:lnTo>
                    <a:pt x="175070" y="151352"/>
                  </a:lnTo>
                  <a:cubicBezTo>
                    <a:pt x="177737" y="148685"/>
                    <a:pt x="179261" y="145066"/>
                    <a:pt x="179261" y="141351"/>
                  </a:cubicBezTo>
                  <a:lnTo>
                    <a:pt x="179261" y="19812"/>
                  </a:lnTo>
                  <a:cubicBezTo>
                    <a:pt x="179261" y="12763"/>
                    <a:pt x="173546" y="7144"/>
                    <a:pt x="166688" y="7144"/>
                  </a:cubicBezTo>
                  <a:cubicBezTo>
                    <a:pt x="166402" y="7144"/>
                    <a:pt x="166021" y="7144"/>
                    <a:pt x="165735" y="7144"/>
                  </a:cubicBezTo>
                  <a:cubicBezTo>
                    <a:pt x="76962" y="14097"/>
                    <a:pt x="7144" y="88297"/>
                    <a:pt x="7144" y="178784"/>
                  </a:cubicBezTo>
                  <a:cubicBezTo>
                    <a:pt x="7144" y="211931"/>
                    <a:pt x="16478" y="242888"/>
                    <a:pt x="32671" y="269081"/>
                  </a:cubicBezTo>
                  <a:cubicBezTo>
                    <a:pt x="37433" y="276892"/>
                    <a:pt x="48292" y="278035"/>
                    <a:pt x="54769" y="271558"/>
                  </a:cubicBezTo>
                  <a:lnTo>
                    <a:pt x="163449" y="1629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AEAD586E-B132-46C9-9A4B-EC80AF682967}"/>
              </a:ext>
            </a:extLst>
          </p:cNvPr>
          <p:cNvSpPr txBox="1"/>
          <p:nvPr/>
        </p:nvSpPr>
        <p:spPr>
          <a:xfrm>
            <a:off x="3887970" y="2822242"/>
            <a:ext cx="6357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C032F"/>
                </a:solidFill>
              </a:rPr>
              <a:t>Lorem ipsum dolor sit </a:t>
            </a:r>
            <a:r>
              <a:rPr lang="en-US" altLang="ko-KR" sz="1600" dirty="0" err="1">
                <a:solidFill>
                  <a:srgbClr val="0C032F"/>
                </a:solidFill>
              </a:rPr>
              <a:t>amet</a:t>
            </a:r>
            <a:r>
              <a:rPr lang="en-US" altLang="ko-KR" sz="1600" dirty="0">
                <a:solidFill>
                  <a:srgbClr val="0C032F"/>
                </a:solidFill>
              </a:rPr>
              <a:t>, </a:t>
            </a:r>
            <a:r>
              <a:rPr lang="en-US" altLang="ko-KR" sz="1600" dirty="0" err="1">
                <a:solidFill>
                  <a:srgbClr val="0C032F"/>
                </a:solidFill>
              </a:rPr>
              <a:t>consectetur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adipisicing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elit</a:t>
            </a:r>
            <a:r>
              <a:rPr lang="en-US" altLang="ko-KR" sz="1600" dirty="0">
                <a:solidFill>
                  <a:srgbClr val="0C032F"/>
                </a:solidFill>
              </a:rPr>
              <a:t>, sed do </a:t>
            </a:r>
            <a:r>
              <a:rPr lang="en-US" altLang="ko-KR" sz="1600" dirty="0" err="1">
                <a:solidFill>
                  <a:srgbClr val="0C032F"/>
                </a:solidFill>
              </a:rPr>
              <a:t>eiusmod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tempor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incididunt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ut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labore</a:t>
            </a:r>
            <a:r>
              <a:rPr lang="en-US" altLang="ko-KR" sz="1600" dirty="0">
                <a:solidFill>
                  <a:srgbClr val="0C032F"/>
                </a:solidFill>
              </a:rPr>
              <a:t> et dolore magna </a:t>
            </a:r>
            <a:r>
              <a:rPr lang="en-US" altLang="ko-KR" sz="1600" dirty="0" err="1">
                <a:solidFill>
                  <a:srgbClr val="0C032F"/>
                </a:solidFill>
              </a:rPr>
              <a:t>aliqua</a:t>
            </a:r>
            <a:r>
              <a:rPr lang="en-US" altLang="ko-KR" sz="1600" dirty="0">
                <a:solidFill>
                  <a:srgbClr val="0C032F"/>
                </a:solidFill>
              </a:rPr>
              <a:t>.</a:t>
            </a:r>
            <a:endParaRPr lang="ko-KR" altLang="en-US" sz="1600" dirty="0">
              <a:solidFill>
                <a:srgbClr val="0C032F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CB327108-C174-4B8A-8C23-4B4D72F3E388}"/>
              </a:ext>
            </a:extLst>
          </p:cNvPr>
          <p:cNvSpPr/>
          <p:nvPr/>
        </p:nvSpPr>
        <p:spPr>
          <a:xfrm>
            <a:off x="3887969" y="2382081"/>
            <a:ext cx="63434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C032F"/>
                </a:solidFill>
                <a:latin typeface="+mj-lt"/>
              </a:rPr>
              <a:t>Lorem ipsum</a:t>
            </a:r>
            <a:endParaRPr lang="ko-KR" altLang="en-US" sz="2000" dirty="0">
              <a:solidFill>
                <a:srgbClr val="0C032F"/>
              </a:solidFill>
              <a:latin typeface="+mj-l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AA673706-FB90-4435-8F97-D06818171B96}"/>
              </a:ext>
            </a:extLst>
          </p:cNvPr>
          <p:cNvSpPr txBox="1"/>
          <p:nvPr/>
        </p:nvSpPr>
        <p:spPr>
          <a:xfrm>
            <a:off x="3887970" y="4608008"/>
            <a:ext cx="6357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C032F"/>
                </a:solidFill>
              </a:rPr>
              <a:t>Lorem ipsum dolor sit </a:t>
            </a:r>
            <a:r>
              <a:rPr lang="en-US" altLang="ko-KR" sz="1600" dirty="0" err="1">
                <a:solidFill>
                  <a:srgbClr val="0C032F"/>
                </a:solidFill>
              </a:rPr>
              <a:t>amet</a:t>
            </a:r>
            <a:r>
              <a:rPr lang="en-US" altLang="ko-KR" sz="1600" dirty="0">
                <a:solidFill>
                  <a:srgbClr val="0C032F"/>
                </a:solidFill>
              </a:rPr>
              <a:t>, </a:t>
            </a:r>
            <a:r>
              <a:rPr lang="en-US" altLang="ko-KR" sz="1600" dirty="0" err="1">
                <a:solidFill>
                  <a:srgbClr val="0C032F"/>
                </a:solidFill>
              </a:rPr>
              <a:t>consectetur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adipisicing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elit</a:t>
            </a:r>
            <a:r>
              <a:rPr lang="en-US" altLang="ko-KR" sz="1600" dirty="0">
                <a:solidFill>
                  <a:srgbClr val="0C032F"/>
                </a:solidFill>
              </a:rPr>
              <a:t>, sed do </a:t>
            </a:r>
            <a:r>
              <a:rPr lang="en-US" altLang="ko-KR" sz="1600" dirty="0" err="1">
                <a:solidFill>
                  <a:srgbClr val="0C032F"/>
                </a:solidFill>
              </a:rPr>
              <a:t>eiusmod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tempor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incididunt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ut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labore</a:t>
            </a:r>
            <a:r>
              <a:rPr lang="en-US" altLang="ko-KR" sz="1600" dirty="0">
                <a:solidFill>
                  <a:srgbClr val="0C032F"/>
                </a:solidFill>
              </a:rPr>
              <a:t> et dolore magna </a:t>
            </a:r>
            <a:r>
              <a:rPr lang="en-US" altLang="ko-KR" sz="1600" dirty="0" err="1">
                <a:solidFill>
                  <a:srgbClr val="0C032F"/>
                </a:solidFill>
              </a:rPr>
              <a:t>aliqua</a:t>
            </a:r>
            <a:r>
              <a:rPr lang="en-US" altLang="ko-KR" sz="1600" dirty="0">
                <a:solidFill>
                  <a:srgbClr val="0C032F"/>
                </a:solidFill>
              </a:rPr>
              <a:t>.</a:t>
            </a:r>
            <a:endParaRPr lang="ko-KR" altLang="en-US" sz="1600" dirty="0">
              <a:solidFill>
                <a:srgbClr val="0C032F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67D9E2A2-E96F-4FD5-8790-8F74B87680A8}"/>
              </a:ext>
            </a:extLst>
          </p:cNvPr>
          <p:cNvSpPr/>
          <p:nvPr/>
        </p:nvSpPr>
        <p:spPr>
          <a:xfrm>
            <a:off x="3887969" y="4167847"/>
            <a:ext cx="63434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C032F"/>
                </a:solidFill>
                <a:latin typeface="+mj-lt"/>
              </a:rPr>
              <a:t>Lorem ipsum</a:t>
            </a:r>
            <a:endParaRPr lang="ko-KR" altLang="en-US" sz="2000" dirty="0">
              <a:solidFill>
                <a:srgbClr val="0C032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008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0F8EB29-46EA-4C9F-B025-7B64644F43C7}"/>
              </a:ext>
            </a:extLst>
          </p:cNvPr>
          <p:cNvSpPr txBox="1"/>
          <p:nvPr/>
        </p:nvSpPr>
        <p:spPr>
          <a:xfrm>
            <a:off x="1436914" y="1127535"/>
            <a:ext cx="635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C032F"/>
                </a:solidFill>
                <a:latin typeface="+mj-lt"/>
                <a:cs typeface="Arial" panose="020B0604020202020204" pitchFamily="34" charset="0"/>
              </a:rPr>
              <a:t>Example of Exercise</a:t>
            </a:r>
            <a:endParaRPr lang="ko-KR" altLang="en-US" sz="2800" dirty="0">
              <a:solidFill>
                <a:srgbClr val="0C032F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C47B668-34DF-46CD-AA99-46074EE1007B}"/>
              </a:ext>
            </a:extLst>
          </p:cNvPr>
          <p:cNvSpPr txBox="1"/>
          <p:nvPr/>
        </p:nvSpPr>
        <p:spPr>
          <a:xfrm>
            <a:off x="1567542" y="2169375"/>
            <a:ext cx="3889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C032F"/>
                </a:solidFill>
              </a:rPr>
              <a:t>Lorem ipsum dolor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3CE0CA6-2ECC-42CB-84F8-FDDE7F896799}"/>
              </a:ext>
            </a:extLst>
          </p:cNvPr>
          <p:cNvSpPr txBox="1"/>
          <p:nvPr/>
        </p:nvSpPr>
        <p:spPr>
          <a:xfrm>
            <a:off x="1567542" y="2626520"/>
            <a:ext cx="3889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r>
              <a:rPr lang="en-US" altLang="ko-KR" sz="1600" dirty="0">
                <a:solidFill>
                  <a:srgbClr val="0C032F"/>
                </a:solidFill>
              </a:rPr>
              <a:t>Lorem ipsum dolor sit </a:t>
            </a:r>
            <a:r>
              <a:rPr lang="en-US" altLang="ko-KR" sz="1600" dirty="0" err="1">
                <a:solidFill>
                  <a:srgbClr val="0C032F"/>
                </a:solidFill>
              </a:rPr>
              <a:t>amet</a:t>
            </a:r>
            <a:r>
              <a:rPr lang="en-US" altLang="ko-KR" sz="1600" dirty="0">
                <a:solidFill>
                  <a:srgbClr val="0C032F"/>
                </a:solidFill>
              </a:rPr>
              <a:t>, </a:t>
            </a:r>
            <a:r>
              <a:rPr lang="en-US" altLang="ko-KR" sz="1600" dirty="0" err="1">
                <a:solidFill>
                  <a:srgbClr val="0C032F"/>
                </a:solidFill>
              </a:rPr>
              <a:t>consectetur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adipiscing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elit</a:t>
            </a:r>
            <a:r>
              <a:rPr lang="en-US" altLang="ko-KR" sz="1600" dirty="0">
                <a:solidFill>
                  <a:srgbClr val="0C032F"/>
                </a:solidFill>
              </a:rPr>
              <a:t>, sed do </a:t>
            </a:r>
            <a:r>
              <a:rPr lang="en-US" altLang="ko-KR" sz="1600" dirty="0" err="1">
                <a:solidFill>
                  <a:srgbClr val="0C032F"/>
                </a:solidFill>
              </a:rPr>
              <a:t>eiusmod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tempor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incididunt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ut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labore</a:t>
            </a:r>
            <a:endParaRPr lang="en-US" altLang="ko-KR" sz="1600" dirty="0">
              <a:solidFill>
                <a:srgbClr val="0C032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9E22D1D-0DED-4067-AC8D-DFA6894682F8}"/>
              </a:ext>
            </a:extLst>
          </p:cNvPr>
          <p:cNvSpPr txBox="1"/>
          <p:nvPr/>
        </p:nvSpPr>
        <p:spPr>
          <a:xfrm>
            <a:off x="1715981" y="3914583"/>
            <a:ext cx="3750247" cy="1815882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§"/>
              <a:defRPr sz="1200">
                <a:solidFill>
                  <a:srgbClr val="4D4D4D"/>
                </a:solidFill>
              </a:defRPr>
            </a:lvl1pPr>
          </a:lstStyle>
          <a:p>
            <a:r>
              <a:rPr lang="en-US" altLang="ko-KR" sz="1600" dirty="0">
                <a:solidFill>
                  <a:srgbClr val="0C032F"/>
                </a:solidFill>
              </a:rPr>
              <a:t>Lorem ipsum dolor sit </a:t>
            </a:r>
            <a:r>
              <a:rPr lang="en-US" altLang="ko-KR" sz="1600" dirty="0" err="1">
                <a:solidFill>
                  <a:srgbClr val="0C032F"/>
                </a:solidFill>
              </a:rPr>
              <a:t>amet</a:t>
            </a:r>
            <a:r>
              <a:rPr lang="en-US" altLang="ko-KR" sz="1600" dirty="0">
                <a:solidFill>
                  <a:srgbClr val="0C032F"/>
                </a:solidFill>
              </a:rPr>
              <a:t>, </a:t>
            </a:r>
            <a:r>
              <a:rPr lang="en-US" altLang="ko-KR" sz="1600" dirty="0" err="1">
                <a:solidFill>
                  <a:srgbClr val="0C032F"/>
                </a:solidFill>
              </a:rPr>
              <a:t>consectetur</a:t>
            </a:r>
            <a:endParaRPr lang="en-US" altLang="ko-KR" sz="1600" dirty="0">
              <a:solidFill>
                <a:srgbClr val="0C032F"/>
              </a:solidFill>
            </a:endParaRPr>
          </a:p>
          <a:p>
            <a:r>
              <a:rPr lang="en-US" altLang="ko-KR" sz="1600" dirty="0">
                <a:solidFill>
                  <a:srgbClr val="0C032F"/>
                </a:solidFill>
              </a:rPr>
              <a:t>Sed do </a:t>
            </a:r>
            <a:r>
              <a:rPr lang="en-US" altLang="ko-KR" sz="1600" dirty="0" err="1">
                <a:solidFill>
                  <a:srgbClr val="0C032F"/>
                </a:solidFill>
              </a:rPr>
              <a:t>eiusmod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tempor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incididunt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ut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labore</a:t>
            </a:r>
            <a:r>
              <a:rPr lang="en-US" altLang="ko-KR" sz="1600" dirty="0">
                <a:solidFill>
                  <a:srgbClr val="0C032F"/>
                </a:solidFill>
              </a:rPr>
              <a:t> et dolore magna </a:t>
            </a:r>
            <a:r>
              <a:rPr lang="en-US" altLang="ko-KR" sz="1600" dirty="0" err="1">
                <a:solidFill>
                  <a:srgbClr val="0C032F"/>
                </a:solidFill>
              </a:rPr>
              <a:t>aliqua</a:t>
            </a:r>
            <a:endParaRPr lang="en-US" altLang="ko-KR" sz="1600" dirty="0">
              <a:solidFill>
                <a:srgbClr val="0C032F"/>
              </a:solidFill>
            </a:endParaRPr>
          </a:p>
          <a:p>
            <a:r>
              <a:rPr lang="en-US" altLang="ko-KR" sz="1600" dirty="0">
                <a:solidFill>
                  <a:srgbClr val="0C032F"/>
                </a:solidFill>
              </a:rPr>
              <a:t>Ut </a:t>
            </a:r>
            <a:r>
              <a:rPr lang="en-US" altLang="ko-KR" sz="1600" dirty="0" err="1">
                <a:solidFill>
                  <a:srgbClr val="0C032F"/>
                </a:solidFill>
              </a:rPr>
              <a:t>enim</a:t>
            </a:r>
            <a:r>
              <a:rPr lang="en-US" altLang="ko-KR" sz="1600" dirty="0">
                <a:solidFill>
                  <a:srgbClr val="0C032F"/>
                </a:solidFill>
              </a:rPr>
              <a:t> ad minim </a:t>
            </a:r>
            <a:r>
              <a:rPr lang="en-US" altLang="ko-KR" sz="1600" dirty="0" err="1">
                <a:solidFill>
                  <a:srgbClr val="0C032F"/>
                </a:solidFill>
              </a:rPr>
              <a:t>veniam</a:t>
            </a:r>
            <a:r>
              <a:rPr lang="en-US" altLang="ko-KR" sz="1600" dirty="0">
                <a:solidFill>
                  <a:srgbClr val="0C032F"/>
                </a:solidFill>
              </a:rPr>
              <a:t>, </a:t>
            </a:r>
            <a:r>
              <a:rPr lang="en-US" altLang="ko-KR" sz="1600" dirty="0" err="1">
                <a:solidFill>
                  <a:srgbClr val="0C032F"/>
                </a:solidFill>
              </a:rPr>
              <a:t>quis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nostrud</a:t>
            </a:r>
            <a:r>
              <a:rPr lang="en-US" altLang="ko-KR" sz="1600" dirty="0">
                <a:solidFill>
                  <a:srgbClr val="0C032F"/>
                </a:solidFill>
              </a:rPr>
              <a:t> exercitation </a:t>
            </a:r>
            <a:r>
              <a:rPr lang="en-US" altLang="ko-KR" sz="1600" dirty="0" err="1">
                <a:solidFill>
                  <a:srgbClr val="0C032F"/>
                </a:solidFill>
              </a:rPr>
              <a:t>ullamco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laboris</a:t>
            </a:r>
            <a:r>
              <a:rPr lang="en-US" altLang="ko-KR" sz="1600" dirty="0">
                <a:solidFill>
                  <a:srgbClr val="0C032F"/>
                </a:solidFill>
              </a:rPr>
              <a:t> nisi </a:t>
            </a:r>
            <a:r>
              <a:rPr lang="en-US" altLang="ko-KR" sz="1600" dirty="0" err="1">
                <a:solidFill>
                  <a:srgbClr val="0C032F"/>
                </a:solidFill>
              </a:rPr>
              <a:t>ut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aliquip</a:t>
            </a:r>
            <a:r>
              <a:rPr lang="en-US" altLang="ko-KR" sz="1600" dirty="0">
                <a:solidFill>
                  <a:srgbClr val="0C032F"/>
                </a:solidFill>
              </a:rPr>
              <a:t> ex </a:t>
            </a:r>
            <a:r>
              <a:rPr lang="en-US" altLang="ko-KR" sz="1600" dirty="0" err="1">
                <a:solidFill>
                  <a:srgbClr val="0C032F"/>
                </a:solidFill>
              </a:rPr>
              <a:t>ea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commodo</a:t>
            </a:r>
            <a:endParaRPr lang="ko-KR" altLang="en-US" sz="1600" dirty="0">
              <a:solidFill>
                <a:srgbClr val="0C032F"/>
              </a:solidFill>
            </a:endParaRPr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xmlns="" id="{B702254A-110E-47B4-A933-DB1FFDA245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xmlns="" id="{4E57CF5E-928E-4BEB-AE82-3E50610B5F5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216542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299439B-5C60-41BE-B22D-0F3EB204A787}"/>
              </a:ext>
            </a:extLst>
          </p:cNvPr>
          <p:cNvSpPr txBox="1"/>
          <p:nvPr/>
        </p:nvSpPr>
        <p:spPr>
          <a:xfrm>
            <a:off x="2917372" y="1127535"/>
            <a:ext cx="635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0C032F"/>
                </a:solidFill>
                <a:latin typeface="+mj-lt"/>
                <a:cs typeface="Arial" panose="020B0604020202020204" pitchFamily="34" charset="0"/>
              </a:rPr>
              <a:t>Other Creative Activities</a:t>
            </a:r>
            <a:endParaRPr lang="ko-KR" altLang="en-US" sz="2800" dirty="0">
              <a:solidFill>
                <a:srgbClr val="0C032F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xmlns="" id="{E618E711-A2FF-434B-A46F-12F535B0120A}"/>
              </a:ext>
            </a:extLst>
          </p:cNvPr>
          <p:cNvSpPr/>
          <p:nvPr/>
        </p:nvSpPr>
        <p:spPr>
          <a:xfrm>
            <a:off x="6742299" y="2772859"/>
            <a:ext cx="990692" cy="2148640"/>
          </a:xfrm>
          <a:custGeom>
            <a:avLst/>
            <a:gdLst>
              <a:gd name="connsiteX0" fmla="*/ 55730 w 1274336"/>
              <a:gd name="connsiteY0" fmla="*/ 2169213 h 2763818"/>
              <a:gd name="connsiteX1" fmla="*/ 598399 w 1274336"/>
              <a:gd name="connsiteY1" fmla="*/ 2711882 h 2763818"/>
              <a:gd name="connsiteX2" fmla="*/ 820994 w 1274336"/>
              <a:gd name="connsiteY2" fmla="*/ 2698642 h 2763818"/>
              <a:gd name="connsiteX3" fmla="*/ 820994 w 1274336"/>
              <a:gd name="connsiteY3" fmla="*/ 69207 h 2763818"/>
              <a:gd name="connsiteX4" fmla="*/ 598399 w 1274336"/>
              <a:gd name="connsiteY4" fmla="*/ 55968 h 2763818"/>
              <a:gd name="connsiteX5" fmla="*/ 55730 w 1274336"/>
              <a:gd name="connsiteY5" fmla="*/ 598636 h 2763818"/>
              <a:gd name="connsiteX6" fmla="*/ 38849 w 1274336"/>
              <a:gd name="connsiteY6" fmla="*/ 789124 h 2763818"/>
              <a:gd name="connsiteX7" fmla="*/ 38849 w 1274336"/>
              <a:gd name="connsiteY7" fmla="*/ 1978890 h 2763818"/>
              <a:gd name="connsiteX8" fmla="*/ 55730 w 1274336"/>
              <a:gd name="connsiteY8" fmla="*/ 2169213 h 2763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74336" h="2763818">
                <a:moveTo>
                  <a:pt x="55730" y="2169213"/>
                </a:moveTo>
                <a:lnTo>
                  <a:pt x="598399" y="2711882"/>
                </a:lnTo>
                <a:cubicBezTo>
                  <a:pt x="661619" y="2775102"/>
                  <a:pt x="765387" y="2768482"/>
                  <a:pt x="820994" y="2698642"/>
                </a:cubicBezTo>
                <a:cubicBezTo>
                  <a:pt x="1430855" y="1931723"/>
                  <a:pt x="1430855" y="835960"/>
                  <a:pt x="820994" y="69207"/>
                </a:cubicBezTo>
                <a:cubicBezTo>
                  <a:pt x="765387" y="-633"/>
                  <a:pt x="661619" y="-7253"/>
                  <a:pt x="598399" y="55968"/>
                </a:cubicBezTo>
                <a:lnTo>
                  <a:pt x="55730" y="598636"/>
                </a:lnTo>
                <a:cubicBezTo>
                  <a:pt x="4757" y="649609"/>
                  <a:pt x="-1698" y="729545"/>
                  <a:pt x="38849" y="789124"/>
                </a:cubicBezTo>
                <a:cubicBezTo>
                  <a:pt x="282959" y="1146931"/>
                  <a:pt x="282959" y="1621083"/>
                  <a:pt x="38849" y="1978890"/>
                </a:cubicBezTo>
                <a:cubicBezTo>
                  <a:pt x="-1698" y="2038304"/>
                  <a:pt x="4757" y="2118240"/>
                  <a:pt x="55730" y="2169213"/>
                </a:cubicBezTo>
                <a:close/>
              </a:path>
            </a:pathLst>
          </a:custGeom>
          <a:solidFill>
            <a:srgbClr val="FF6C6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FCFFFC"/>
                </a:solidFill>
                <a:latin typeface="+mj-lt"/>
              </a:rPr>
              <a:t>02</a:t>
            </a:r>
            <a:endParaRPr lang="ko-KR" altLang="en-US" sz="2800" dirty="0">
              <a:solidFill>
                <a:srgbClr val="FCFFFC"/>
              </a:solidFill>
              <a:latin typeface="+mj-lt"/>
            </a:endParaRPr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xmlns="" id="{2EB9A94B-C9FA-452F-BC72-F6871EE3FF35}"/>
              </a:ext>
            </a:extLst>
          </p:cNvPr>
          <p:cNvSpPr/>
          <p:nvPr/>
        </p:nvSpPr>
        <p:spPr>
          <a:xfrm>
            <a:off x="4440677" y="2772859"/>
            <a:ext cx="1003557" cy="2148640"/>
          </a:xfrm>
          <a:custGeom>
            <a:avLst/>
            <a:gdLst>
              <a:gd name="connsiteX0" fmla="*/ 1235072 w 1290886"/>
              <a:gd name="connsiteY0" fmla="*/ 598636 h 2763818"/>
              <a:gd name="connsiteX1" fmla="*/ 692403 w 1290886"/>
              <a:gd name="connsiteY1" fmla="*/ 55968 h 2763818"/>
              <a:gd name="connsiteX2" fmla="*/ 469808 w 1290886"/>
              <a:gd name="connsiteY2" fmla="*/ 69207 h 2763818"/>
              <a:gd name="connsiteX3" fmla="*/ 469808 w 1290886"/>
              <a:gd name="connsiteY3" fmla="*/ 2698642 h 2763818"/>
              <a:gd name="connsiteX4" fmla="*/ 692403 w 1290886"/>
              <a:gd name="connsiteY4" fmla="*/ 2711882 h 2763818"/>
              <a:gd name="connsiteX5" fmla="*/ 1235072 w 1290886"/>
              <a:gd name="connsiteY5" fmla="*/ 2169213 h 2763818"/>
              <a:gd name="connsiteX6" fmla="*/ 1251953 w 1290886"/>
              <a:gd name="connsiteY6" fmla="*/ 1978725 h 2763818"/>
              <a:gd name="connsiteX7" fmla="*/ 1251953 w 1290886"/>
              <a:gd name="connsiteY7" fmla="*/ 788959 h 2763818"/>
              <a:gd name="connsiteX8" fmla="*/ 1235072 w 1290886"/>
              <a:gd name="connsiteY8" fmla="*/ 598636 h 2763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0886" h="2763818">
                <a:moveTo>
                  <a:pt x="1235072" y="598636"/>
                </a:moveTo>
                <a:lnTo>
                  <a:pt x="692403" y="55968"/>
                </a:lnTo>
                <a:cubicBezTo>
                  <a:pt x="629183" y="-7253"/>
                  <a:pt x="525416" y="-633"/>
                  <a:pt x="469808" y="69207"/>
                </a:cubicBezTo>
                <a:cubicBezTo>
                  <a:pt x="-140053" y="836126"/>
                  <a:pt x="-140053" y="1931889"/>
                  <a:pt x="469808" y="2698642"/>
                </a:cubicBezTo>
                <a:cubicBezTo>
                  <a:pt x="525416" y="2768482"/>
                  <a:pt x="629183" y="2775102"/>
                  <a:pt x="692403" y="2711882"/>
                </a:cubicBezTo>
                <a:lnTo>
                  <a:pt x="1235072" y="2169213"/>
                </a:lnTo>
                <a:cubicBezTo>
                  <a:pt x="1286046" y="2118240"/>
                  <a:pt x="1292500" y="2038470"/>
                  <a:pt x="1251953" y="1978725"/>
                </a:cubicBezTo>
                <a:cubicBezTo>
                  <a:pt x="1007843" y="1620918"/>
                  <a:pt x="1007843" y="1146766"/>
                  <a:pt x="1251953" y="788959"/>
                </a:cubicBezTo>
                <a:cubicBezTo>
                  <a:pt x="1292666" y="729380"/>
                  <a:pt x="1286211" y="649609"/>
                  <a:pt x="1235072" y="598636"/>
                </a:cubicBezTo>
                <a:close/>
              </a:path>
            </a:pathLst>
          </a:custGeom>
          <a:solidFill>
            <a:srgbClr val="FF6C6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FCFFFC"/>
                </a:solidFill>
                <a:latin typeface="+mj-lt"/>
              </a:rPr>
              <a:t>04</a:t>
            </a:r>
            <a:endParaRPr lang="ko-KR" altLang="en-US" sz="2800" dirty="0">
              <a:solidFill>
                <a:srgbClr val="FCFFFC"/>
              </a:solidFill>
              <a:latin typeface="+mj-lt"/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xmlns="" id="{F1FE2FD3-4498-4ED5-BB23-08E47093D04B}"/>
              </a:ext>
            </a:extLst>
          </p:cNvPr>
          <p:cNvSpPr/>
          <p:nvPr/>
        </p:nvSpPr>
        <p:spPr>
          <a:xfrm>
            <a:off x="5017411" y="4497768"/>
            <a:ext cx="2148643" cy="1003556"/>
          </a:xfrm>
          <a:custGeom>
            <a:avLst/>
            <a:gdLst>
              <a:gd name="connsiteX0" fmla="*/ 598636 w 2763820"/>
              <a:gd name="connsiteY0" fmla="*/ 55701 h 1290885"/>
              <a:gd name="connsiteX1" fmla="*/ 55968 w 2763820"/>
              <a:gd name="connsiteY1" fmla="*/ 598534 h 1290885"/>
              <a:gd name="connsiteX2" fmla="*/ 69208 w 2763820"/>
              <a:gd name="connsiteY2" fmla="*/ 821129 h 1290885"/>
              <a:gd name="connsiteX3" fmla="*/ 2698644 w 2763820"/>
              <a:gd name="connsiteY3" fmla="*/ 821129 h 1290885"/>
              <a:gd name="connsiteX4" fmla="*/ 2711884 w 2763820"/>
              <a:gd name="connsiteY4" fmla="*/ 598534 h 1290885"/>
              <a:gd name="connsiteX5" fmla="*/ 2169215 w 2763820"/>
              <a:gd name="connsiteY5" fmla="*/ 55866 h 1290885"/>
              <a:gd name="connsiteX6" fmla="*/ 1978726 w 2763820"/>
              <a:gd name="connsiteY6" fmla="*/ 38985 h 1290885"/>
              <a:gd name="connsiteX7" fmla="*/ 788959 w 2763820"/>
              <a:gd name="connsiteY7" fmla="*/ 38985 h 1290885"/>
              <a:gd name="connsiteX8" fmla="*/ 598636 w 2763820"/>
              <a:gd name="connsiteY8" fmla="*/ 55701 h 129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63820" h="1290885">
                <a:moveTo>
                  <a:pt x="598636" y="55701"/>
                </a:moveTo>
                <a:lnTo>
                  <a:pt x="55968" y="598534"/>
                </a:lnTo>
                <a:cubicBezTo>
                  <a:pt x="-7253" y="661755"/>
                  <a:pt x="-633" y="765522"/>
                  <a:pt x="69208" y="821129"/>
                </a:cubicBezTo>
                <a:cubicBezTo>
                  <a:pt x="836127" y="1430990"/>
                  <a:pt x="1931890" y="1430990"/>
                  <a:pt x="2698644" y="821129"/>
                </a:cubicBezTo>
                <a:cubicBezTo>
                  <a:pt x="2768484" y="765522"/>
                  <a:pt x="2775104" y="661755"/>
                  <a:pt x="2711884" y="598534"/>
                </a:cubicBezTo>
                <a:lnTo>
                  <a:pt x="2169215" y="55866"/>
                </a:lnTo>
                <a:cubicBezTo>
                  <a:pt x="2118242" y="4893"/>
                  <a:pt x="2038306" y="-1562"/>
                  <a:pt x="1978726" y="38985"/>
                </a:cubicBezTo>
                <a:cubicBezTo>
                  <a:pt x="1620919" y="283095"/>
                  <a:pt x="1146767" y="283095"/>
                  <a:pt x="788959" y="38985"/>
                </a:cubicBezTo>
                <a:cubicBezTo>
                  <a:pt x="729380" y="-1727"/>
                  <a:pt x="649610" y="4727"/>
                  <a:pt x="598636" y="55701"/>
                </a:cubicBezTo>
                <a:close/>
              </a:path>
            </a:pathLst>
          </a:custGeom>
          <a:solidFill>
            <a:srgbClr val="0592A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FCFFFC"/>
                </a:solidFill>
                <a:latin typeface="+mj-lt"/>
              </a:rPr>
              <a:t>03</a:t>
            </a:r>
            <a:endParaRPr lang="ko-KR" altLang="en-US" sz="2800" dirty="0">
              <a:solidFill>
                <a:srgbClr val="FCFFFC"/>
              </a:solidFill>
              <a:latin typeface="+mj-lt"/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xmlns="" id="{66CFF588-537A-49EE-8FAE-0D8582D35681}"/>
              </a:ext>
            </a:extLst>
          </p:cNvPr>
          <p:cNvSpPr/>
          <p:nvPr/>
        </p:nvSpPr>
        <p:spPr>
          <a:xfrm>
            <a:off x="5017411" y="2196126"/>
            <a:ext cx="2148643" cy="1003556"/>
          </a:xfrm>
          <a:custGeom>
            <a:avLst/>
            <a:gdLst>
              <a:gd name="connsiteX0" fmla="*/ 2169215 w 2763820"/>
              <a:gd name="connsiteY0" fmla="*/ 1235071 h 1290885"/>
              <a:gd name="connsiteX1" fmla="*/ 2711884 w 2763820"/>
              <a:gd name="connsiteY1" fmla="*/ 692403 h 1290885"/>
              <a:gd name="connsiteX2" fmla="*/ 2698644 w 2763820"/>
              <a:gd name="connsiteY2" fmla="*/ 469808 h 1290885"/>
              <a:gd name="connsiteX3" fmla="*/ 69208 w 2763820"/>
              <a:gd name="connsiteY3" fmla="*/ 469808 h 1290885"/>
              <a:gd name="connsiteX4" fmla="*/ 55968 w 2763820"/>
              <a:gd name="connsiteY4" fmla="*/ 692403 h 1290885"/>
              <a:gd name="connsiteX5" fmla="*/ 598636 w 2763820"/>
              <a:gd name="connsiteY5" fmla="*/ 1235071 h 1290885"/>
              <a:gd name="connsiteX6" fmla="*/ 789125 w 2763820"/>
              <a:gd name="connsiteY6" fmla="*/ 1251952 h 1290885"/>
              <a:gd name="connsiteX7" fmla="*/ 1978892 w 2763820"/>
              <a:gd name="connsiteY7" fmla="*/ 1251952 h 1290885"/>
              <a:gd name="connsiteX8" fmla="*/ 2169215 w 2763820"/>
              <a:gd name="connsiteY8" fmla="*/ 1235071 h 129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63820" h="1290885">
                <a:moveTo>
                  <a:pt x="2169215" y="1235071"/>
                </a:moveTo>
                <a:lnTo>
                  <a:pt x="2711884" y="692403"/>
                </a:lnTo>
                <a:cubicBezTo>
                  <a:pt x="2775104" y="629183"/>
                  <a:pt x="2768484" y="525415"/>
                  <a:pt x="2698644" y="469808"/>
                </a:cubicBezTo>
                <a:cubicBezTo>
                  <a:pt x="1931725" y="-140053"/>
                  <a:pt x="835961" y="-140053"/>
                  <a:pt x="69208" y="469808"/>
                </a:cubicBezTo>
                <a:cubicBezTo>
                  <a:pt x="-633" y="525415"/>
                  <a:pt x="-7253" y="629183"/>
                  <a:pt x="55968" y="692403"/>
                </a:cubicBezTo>
                <a:lnTo>
                  <a:pt x="598636" y="1235071"/>
                </a:lnTo>
                <a:cubicBezTo>
                  <a:pt x="649610" y="1286045"/>
                  <a:pt x="729546" y="1292499"/>
                  <a:pt x="789125" y="1251952"/>
                </a:cubicBezTo>
                <a:cubicBezTo>
                  <a:pt x="1146932" y="1007842"/>
                  <a:pt x="1621085" y="1007842"/>
                  <a:pt x="1978892" y="1251952"/>
                </a:cubicBezTo>
                <a:cubicBezTo>
                  <a:pt x="2038306" y="1292664"/>
                  <a:pt x="2118242" y="1286210"/>
                  <a:pt x="2169215" y="1235071"/>
                </a:cubicBezTo>
                <a:close/>
              </a:path>
            </a:pathLst>
          </a:custGeom>
          <a:solidFill>
            <a:srgbClr val="0592A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FCFFFC"/>
                </a:solidFill>
                <a:latin typeface="+mj-lt"/>
              </a:rPr>
              <a:t>01</a:t>
            </a:r>
            <a:endParaRPr lang="ko-KR" altLang="en-US" sz="2800" dirty="0">
              <a:solidFill>
                <a:srgbClr val="FCFFFC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486740A-481B-4743-B723-3980990EB4C3}"/>
              </a:ext>
            </a:extLst>
          </p:cNvPr>
          <p:cNvSpPr txBox="1"/>
          <p:nvPr/>
        </p:nvSpPr>
        <p:spPr>
          <a:xfrm>
            <a:off x="8050453" y="2462861"/>
            <a:ext cx="3052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0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sz="1600" dirty="0">
                <a:solidFill>
                  <a:srgbClr val="0C032F"/>
                </a:solidFill>
              </a:rPr>
              <a:t>Lorem ipsum dolor sit </a:t>
            </a:r>
            <a:r>
              <a:rPr lang="en-US" altLang="ko-KR" sz="1600" dirty="0" err="1">
                <a:solidFill>
                  <a:srgbClr val="0C032F"/>
                </a:solidFill>
              </a:rPr>
              <a:t>amet</a:t>
            </a:r>
            <a:r>
              <a:rPr lang="en-US" altLang="ko-KR" sz="1600" dirty="0">
                <a:solidFill>
                  <a:srgbClr val="0C032F"/>
                </a:solidFill>
              </a:rPr>
              <a:t>, </a:t>
            </a:r>
            <a:r>
              <a:rPr lang="en-US" altLang="ko-KR" sz="1600" dirty="0" err="1">
                <a:solidFill>
                  <a:srgbClr val="0C032F"/>
                </a:solidFill>
              </a:rPr>
              <a:t>consectetur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adipiscing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elit</a:t>
            </a:r>
            <a:r>
              <a:rPr lang="en-US" altLang="ko-KR" sz="1600" dirty="0">
                <a:solidFill>
                  <a:srgbClr val="0C032F"/>
                </a:solidFill>
              </a:rPr>
              <a:t>, sed do </a:t>
            </a:r>
            <a:r>
              <a:rPr lang="en-US" altLang="ko-KR" sz="1600" dirty="0" err="1">
                <a:solidFill>
                  <a:srgbClr val="0C032F"/>
                </a:solidFill>
              </a:rPr>
              <a:t>eiusmod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tempor</a:t>
            </a:r>
            <a:endParaRPr lang="en-US" altLang="ko-KR" sz="1600" dirty="0">
              <a:solidFill>
                <a:srgbClr val="0C032F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85D4E480-5598-44D5-BC70-43A8D515D2F0}"/>
              </a:ext>
            </a:extLst>
          </p:cNvPr>
          <p:cNvSpPr/>
          <p:nvPr/>
        </p:nvSpPr>
        <p:spPr>
          <a:xfrm>
            <a:off x="8050452" y="2093682"/>
            <a:ext cx="3052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C032F"/>
                </a:solidFill>
                <a:latin typeface="+mj-lt"/>
              </a:rPr>
              <a:t>Lorem ipsum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8022257-2CBF-41D9-B912-84CF833F0AF4}"/>
              </a:ext>
            </a:extLst>
          </p:cNvPr>
          <p:cNvSpPr txBox="1"/>
          <p:nvPr/>
        </p:nvSpPr>
        <p:spPr>
          <a:xfrm>
            <a:off x="8050453" y="4667235"/>
            <a:ext cx="3052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0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sz="1600" dirty="0">
                <a:solidFill>
                  <a:srgbClr val="0C032F"/>
                </a:solidFill>
              </a:rPr>
              <a:t>Lorem ipsum dolor sit </a:t>
            </a:r>
            <a:r>
              <a:rPr lang="en-US" altLang="ko-KR" sz="1600" dirty="0" err="1">
                <a:solidFill>
                  <a:srgbClr val="0C032F"/>
                </a:solidFill>
              </a:rPr>
              <a:t>amet</a:t>
            </a:r>
            <a:r>
              <a:rPr lang="en-US" altLang="ko-KR" sz="1600" dirty="0">
                <a:solidFill>
                  <a:srgbClr val="0C032F"/>
                </a:solidFill>
              </a:rPr>
              <a:t>, </a:t>
            </a:r>
            <a:r>
              <a:rPr lang="en-US" altLang="ko-KR" sz="1600" dirty="0" err="1">
                <a:solidFill>
                  <a:srgbClr val="0C032F"/>
                </a:solidFill>
              </a:rPr>
              <a:t>consectetur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adipiscing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elit</a:t>
            </a:r>
            <a:r>
              <a:rPr lang="en-US" altLang="ko-KR" sz="1600" dirty="0">
                <a:solidFill>
                  <a:srgbClr val="0C032F"/>
                </a:solidFill>
              </a:rPr>
              <a:t>, sed do </a:t>
            </a:r>
            <a:r>
              <a:rPr lang="en-US" altLang="ko-KR" sz="1600" dirty="0" err="1">
                <a:solidFill>
                  <a:srgbClr val="0C032F"/>
                </a:solidFill>
              </a:rPr>
              <a:t>eiusmod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tempor</a:t>
            </a:r>
            <a:endParaRPr lang="en-US" altLang="ko-KR" sz="1600" dirty="0">
              <a:solidFill>
                <a:srgbClr val="0C032F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E23EB88D-5F46-4DBA-97D4-B03350E004E9}"/>
              </a:ext>
            </a:extLst>
          </p:cNvPr>
          <p:cNvSpPr/>
          <p:nvPr/>
        </p:nvSpPr>
        <p:spPr>
          <a:xfrm>
            <a:off x="8050452" y="4298056"/>
            <a:ext cx="3052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C032F"/>
                </a:solidFill>
                <a:latin typeface="+mj-lt"/>
              </a:rPr>
              <a:t>Lorem ipsum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3634DE1-2FAC-4D42-B6A9-37D2DF0AD1B7}"/>
              </a:ext>
            </a:extLst>
          </p:cNvPr>
          <p:cNvSpPr txBox="1"/>
          <p:nvPr/>
        </p:nvSpPr>
        <p:spPr>
          <a:xfrm>
            <a:off x="1088572" y="2462861"/>
            <a:ext cx="3052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0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r"/>
            <a:r>
              <a:rPr lang="en-US" altLang="ko-KR" sz="1600" dirty="0">
                <a:solidFill>
                  <a:srgbClr val="0C032F"/>
                </a:solidFill>
              </a:rPr>
              <a:t>Lorem ipsum dolor sit </a:t>
            </a:r>
            <a:r>
              <a:rPr lang="en-US" altLang="ko-KR" sz="1600" dirty="0" err="1">
                <a:solidFill>
                  <a:srgbClr val="0C032F"/>
                </a:solidFill>
              </a:rPr>
              <a:t>amet</a:t>
            </a:r>
            <a:r>
              <a:rPr lang="en-US" altLang="ko-KR" sz="1600" dirty="0">
                <a:solidFill>
                  <a:srgbClr val="0C032F"/>
                </a:solidFill>
              </a:rPr>
              <a:t>, </a:t>
            </a:r>
            <a:r>
              <a:rPr lang="en-US" altLang="ko-KR" sz="1600" dirty="0" err="1">
                <a:solidFill>
                  <a:srgbClr val="0C032F"/>
                </a:solidFill>
              </a:rPr>
              <a:t>consectetur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adipiscing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elit</a:t>
            </a:r>
            <a:r>
              <a:rPr lang="en-US" altLang="ko-KR" sz="1600" dirty="0">
                <a:solidFill>
                  <a:srgbClr val="0C032F"/>
                </a:solidFill>
              </a:rPr>
              <a:t>, sed do </a:t>
            </a:r>
            <a:r>
              <a:rPr lang="en-US" altLang="ko-KR" sz="1600" dirty="0" err="1">
                <a:solidFill>
                  <a:srgbClr val="0C032F"/>
                </a:solidFill>
              </a:rPr>
              <a:t>eiusmod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tempor</a:t>
            </a:r>
            <a:endParaRPr lang="en-US" altLang="ko-KR" sz="1600" dirty="0">
              <a:solidFill>
                <a:srgbClr val="0C032F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16E414E6-EC23-4088-BAAA-972652C648E2}"/>
              </a:ext>
            </a:extLst>
          </p:cNvPr>
          <p:cNvSpPr/>
          <p:nvPr/>
        </p:nvSpPr>
        <p:spPr>
          <a:xfrm>
            <a:off x="1088571" y="2093682"/>
            <a:ext cx="3052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rgbClr val="0C032F"/>
                </a:solidFill>
                <a:latin typeface="+mj-lt"/>
              </a:rPr>
              <a:t>Lorem ipsum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1B9DF35C-EDCC-4D21-9D11-A9B98DACB69D}"/>
              </a:ext>
            </a:extLst>
          </p:cNvPr>
          <p:cNvSpPr txBox="1"/>
          <p:nvPr/>
        </p:nvSpPr>
        <p:spPr>
          <a:xfrm>
            <a:off x="1088572" y="4667235"/>
            <a:ext cx="3052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0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r"/>
            <a:r>
              <a:rPr lang="en-US" altLang="ko-KR" sz="1600" dirty="0">
                <a:solidFill>
                  <a:srgbClr val="0C032F"/>
                </a:solidFill>
              </a:rPr>
              <a:t>Lorem ipsum dolor sit </a:t>
            </a:r>
            <a:r>
              <a:rPr lang="en-US" altLang="ko-KR" sz="1600" dirty="0" err="1">
                <a:solidFill>
                  <a:srgbClr val="0C032F"/>
                </a:solidFill>
              </a:rPr>
              <a:t>amet</a:t>
            </a:r>
            <a:r>
              <a:rPr lang="en-US" altLang="ko-KR" sz="1600" dirty="0">
                <a:solidFill>
                  <a:srgbClr val="0C032F"/>
                </a:solidFill>
              </a:rPr>
              <a:t>, </a:t>
            </a:r>
            <a:r>
              <a:rPr lang="en-US" altLang="ko-KR" sz="1600" dirty="0" err="1">
                <a:solidFill>
                  <a:srgbClr val="0C032F"/>
                </a:solidFill>
              </a:rPr>
              <a:t>consectetur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adipiscing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elit</a:t>
            </a:r>
            <a:r>
              <a:rPr lang="en-US" altLang="ko-KR" sz="1600" dirty="0">
                <a:solidFill>
                  <a:srgbClr val="0C032F"/>
                </a:solidFill>
              </a:rPr>
              <a:t>, sed do </a:t>
            </a:r>
            <a:r>
              <a:rPr lang="en-US" altLang="ko-KR" sz="1600" dirty="0" err="1">
                <a:solidFill>
                  <a:srgbClr val="0C032F"/>
                </a:solidFill>
              </a:rPr>
              <a:t>eiusmod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tempor</a:t>
            </a:r>
            <a:endParaRPr lang="en-US" altLang="ko-KR" sz="1600" dirty="0">
              <a:solidFill>
                <a:srgbClr val="0C032F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88D3ECB6-2099-4F33-BB14-C7C5454E7940}"/>
              </a:ext>
            </a:extLst>
          </p:cNvPr>
          <p:cNvSpPr/>
          <p:nvPr/>
        </p:nvSpPr>
        <p:spPr>
          <a:xfrm>
            <a:off x="1088571" y="4298056"/>
            <a:ext cx="3052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rgbClr val="0C032F"/>
                </a:solidFill>
                <a:latin typeface="+mj-lt"/>
              </a:rPr>
              <a:t>Lorem ipsum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BC0F8FE2-4D76-4572-9C6D-3218C46D8343}"/>
              </a:ext>
            </a:extLst>
          </p:cNvPr>
          <p:cNvSpPr/>
          <p:nvPr/>
        </p:nvSpPr>
        <p:spPr>
          <a:xfrm>
            <a:off x="5256336" y="3433226"/>
            <a:ext cx="1659140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0C032F"/>
                </a:solidFill>
                <a:latin typeface="+mj-lt"/>
              </a:rPr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387736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A1BA1AF-16E8-488B-A32F-CD3C197461CB}"/>
              </a:ext>
            </a:extLst>
          </p:cNvPr>
          <p:cNvSpPr txBox="1"/>
          <p:nvPr/>
        </p:nvSpPr>
        <p:spPr>
          <a:xfrm>
            <a:off x="2673153" y="1094821"/>
            <a:ext cx="6845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3200" dirty="0" smtClean="0">
                <a:solidFill>
                  <a:srgbClr val="0C032F"/>
                </a:solidFill>
                <a:latin typeface="Comfortaa SemiBold" pitchFamily="2" charset="0"/>
                <a:cs typeface="Arial" panose="020B0604020202020204" pitchFamily="34" charset="0"/>
              </a:rPr>
              <a:t>Условие задачи</a:t>
            </a:r>
            <a:endParaRPr lang="ko-KR" altLang="en-US" sz="3200" dirty="0">
              <a:solidFill>
                <a:srgbClr val="0C032F"/>
              </a:solidFill>
              <a:latin typeface="Comfortaa SemiBold" pitchFamily="2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C5C8D262-6D9A-409E-A962-FFE1609E95B4}"/>
              </a:ext>
            </a:extLst>
          </p:cNvPr>
          <p:cNvSpPr txBox="1"/>
          <p:nvPr/>
        </p:nvSpPr>
        <p:spPr>
          <a:xfrm>
            <a:off x="2163763" y="2695560"/>
            <a:ext cx="3738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1400" dirty="0" smtClean="0">
                <a:solidFill>
                  <a:srgbClr val="0C032F"/>
                </a:solidFill>
                <a:latin typeface="Comfortaa" pitchFamily="2" charset="0"/>
              </a:rPr>
              <a:t>Падение мобов неравномерно и с разной скоростью</a:t>
            </a:r>
            <a:endParaRPr lang="ko-KR" altLang="en-US" sz="1400" dirty="0">
              <a:solidFill>
                <a:srgbClr val="0C032F"/>
              </a:solidFill>
              <a:latin typeface="Comfortaa" pitchFamily="2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0FE15130-5D55-4683-BD48-C10FF55B0313}"/>
              </a:ext>
            </a:extLst>
          </p:cNvPr>
          <p:cNvSpPr/>
          <p:nvPr/>
        </p:nvSpPr>
        <p:spPr>
          <a:xfrm>
            <a:off x="1477411" y="2280799"/>
            <a:ext cx="8277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0C032F"/>
                </a:solidFill>
                <a:latin typeface="+mj-lt"/>
              </a:rPr>
              <a:t>01.</a:t>
            </a:r>
            <a:endParaRPr lang="ko-KR" altLang="en-US" sz="2800" dirty="0">
              <a:solidFill>
                <a:srgbClr val="0C032F"/>
              </a:solidFill>
              <a:latin typeface="+mj-lt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3DAC7DC2-DBB9-42EE-ADAB-EADA9A580D42}"/>
              </a:ext>
            </a:extLst>
          </p:cNvPr>
          <p:cNvSpPr/>
          <p:nvPr/>
        </p:nvSpPr>
        <p:spPr>
          <a:xfrm>
            <a:off x="2143768" y="2280799"/>
            <a:ext cx="37639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ko-KR" b="1" dirty="0" smtClean="0">
                <a:solidFill>
                  <a:srgbClr val="0C032F"/>
                </a:solidFill>
                <a:latin typeface="Comfortaa" pitchFamily="2" charset="0"/>
              </a:rPr>
              <a:t>Моб - инопланетянин</a:t>
            </a:r>
            <a:endParaRPr lang="ko-KR" altLang="en-US" b="1" dirty="0">
              <a:solidFill>
                <a:srgbClr val="0C032F"/>
              </a:solidFill>
              <a:latin typeface="Comfortaa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B21FE2D-1B7E-47D4-986D-BE48CACDCEC9}"/>
              </a:ext>
            </a:extLst>
          </p:cNvPr>
          <p:cNvSpPr txBox="1"/>
          <p:nvPr/>
        </p:nvSpPr>
        <p:spPr>
          <a:xfrm>
            <a:off x="2163763" y="4562460"/>
            <a:ext cx="3738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1400" dirty="0" smtClean="0">
                <a:solidFill>
                  <a:srgbClr val="0C032F"/>
                </a:solidFill>
                <a:latin typeface="Comfortaa" pitchFamily="2" charset="0"/>
              </a:rPr>
              <a:t>Игрок перемещается и стреляет при помощи мыши</a:t>
            </a:r>
            <a:endParaRPr lang="ko-KR" altLang="en-US" sz="1400" dirty="0">
              <a:solidFill>
                <a:srgbClr val="0C032F"/>
              </a:solidFill>
              <a:latin typeface="Comfortaa" pitchFamily="2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FECC2AA5-35E4-4018-B1FA-1AF40DF5C1EB}"/>
              </a:ext>
            </a:extLst>
          </p:cNvPr>
          <p:cNvSpPr/>
          <p:nvPr/>
        </p:nvSpPr>
        <p:spPr>
          <a:xfrm>
            <a:off x="1477411" y="4147699"/>
            <a:ext cx="8277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0C032F"/>
                </a:solidFill>
                <a:latin typeface="+mj-lt"/>
              </a:rPr>
              <a:t>02.</a:t>
            </a:r>
            <a:endParaRPr lang="ko-KR" altLang="en-US" sz="2800" dirty="0">
              <a:solidFill>
                <a:srgbClr val="0C032F"/>
              </a:solidFill>
              <a:latin typeface="+mj-lt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59746F20-7095-41EE-A8A7-3829A1D5AA87}"/>
              </a:ext>
            </a:extLst>
          </p:cNvPr>
          <p:cNvSpPr/>
          <p:nvPr/>
        </p:nvSpPr>
        <p:spPr>
          <a:xfrm>
            <a:off x="2143768" y="4147699"/>
            <a:ext cx="3952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ko-KR" b="1" dirty="0" smtClean="0">
                <a:solidFill>
                  <a:srgbClr val="0C032F"/>
                </a:solidFill>
                <a:latin typeface="Comfortaa" pitchFamily="2" charset="0"/>
              </a:rPr>
              <a:t>Игрок</a:t>
            </a:r>
            <a:endParaRPr lang="ko-KR" altLang="en-US" b="1" dirty="0">
              <a:solidFill>
                <a:srgbClr val="0C032F"/>
              </a:solidFill>
              <a:latin typeface="Comfortaa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17F0A4E-1B1D-4128-B7E3-05B01D2E890A}"/>
              </a:ext>
            </a:extLst>
          </p:cNvPr>
          <p:cNvSpPr txBox="1"/>
          <p:nvPr/>
        </p:nvSpPr>
        <p:spPr>
          <a:xfrm>
            <a:off x="6970597" y="2695560"/>
            <a:ext cx="3738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1400" dirty="0" smtClean="0">
                <a:solidFill>
                  <a:srgbClr val="0C032F"/>
                </a:solidFill>
                <a:latin typeface="Comfortaa" pitchFamily="2" charset="0"/>
              </a:rPr>
              <a:t>Очки – сбитые мобы, уменьшение жизней при столкновении с мобом</a:t>
            </a:r>
            <a:endParaRPr lang="ko-KR" altLang="en-US" sz="1400" dirty="0">
              <a:solidFill>
                <a:srgbClr val="0C032F"/>
              </a:solidFill>
              <a:latin typeface="Comfortaa" pitchFamily="2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37FC4CA6-7EA9-4BD9-AF0F-B1AB83D00DFC}"/>
              </a:ext>
            </a:extLst>
          </p:cNvPr>
          <p:cNvSpPr/>
          <p:nvPr/>
        </p:nvSpPr>
        <p:spPr>
          <a:xfrm>
            <a:off x="6284245" y="2280799"/>
            <a:ext cx="8277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0C032F"/>
                </a:solidFill>
                <a:latin typeface="+mj-lt"/>
              </a:rPr>
              <a:t>03.</a:t>
            </a:r>
            <a:endParaRPr lang="ko-KR" altLang="en-US" sz="2800" dirty="0">
              <a:solidFill>
                <a:srgbClr val="0C032F"/>
              </a:solidFill>
              <a:latin typeface="+mj-lt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14819CC7-CB0E-4C09-B053-B0A8212BDC50}"/>
              </a:ext>
            </a:extLst>
          </p:cNvPr>
          <p:cNvSpPr/>
          <p:nvPr/>
        </p:nvSpPr>
        <p:spPr>
          <a:xfrm>
            <a:off x="6950602" y="2280799"/>
            <a:ext cx="39174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ko-KR" b="1" dirty="0" smtClean="0">
                <a:solidFill>
                  <a:srgbClr val="0C032F"/>
                </a:solidFill>
                <a:latin typeface="Comfortaa" pitchFamily="2" charset="0"/>
              </a:rPr>
              <a:t>Подсчет очков и жизней</a:t>
            </a:r>
            <a:endParaRPr lang="ko-KR" altLang="en-US" b="1" dirty="0">
              <a:solidFill>
                <a:srgbClr val="0C032F"/>
              </a:solidFill>
              <a:latin typeface="Comfortaa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94BC578-6DEE-434F-B6C7-075EC7B5B57C}"/>
              </a:ext>
            </a:extLst>
          </p:cNvPr>
          <p:cNvSpPr txBox="1"/>
          <p:nvPr/>
        </p:nvSpPr>
        <p:spPr>
          <a:xfrm>
            <a:off x="6970597" y="4562460"/>
            <a:ext cx="3738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1400" dirty="0" smtClean="0">
                <a:solidFill>
                  <a:srgbClr val="0C032F"/>
                </a:solidFill>
                <a:latin typeface="Comfortaa" pitchFamily="2" charset="0"/>
              </a:rPr>
              <a:t>Фоновая музыка, звуки выстрелов и попадания в моба</a:t>
            </a:r>
            <a:endParaRPr lang="ko-KR" altLang="en-US" sz="1400" dirty="0">
              <a:solidFill>
                <a:srgbClr val="0C032F"/>
              </a:solidFill>
              <a:latin typeface="Comfortaa" pitchFamily="2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D9588801-F3C2-40A7-9468-7AB434D96D00}"/>
              </a:ext>
            </a:extLst>
          </p:cNvPr>
          <p:cNvSpPr/>
          <p:nvPr/>
        </p:nvSpPr>
        <p:spPr>
          <a:xfrm>
            <a:off x="6284245" y="4147699"/>
            <a:ext cx="8277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0C032F"/>
                </a:solidFill>
                <a:latin typeface="+mj-lt"/>
              </a:rPr>
              <a:t>04.</a:t>
            </a:r>
            <a:endParaRPr lang="ko-KR" altLang="en-US" sz="2800" dirty="0">
              <a:solidFill>
                <a:srgbClr val="0C032F"/>
              </a:solidFill>
              <a:latin typeface="+mj-lt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91BB1C01-A329-4EE8-8928-027D510083B3}"/>
              </a:ext>
            </a:extLst>
          </p:cNvPr>
          <p:cNvSpPr/>
          <p:nvPr/>
        </p:nvSpPr>
        <p:spPr>
          <a:xfrm>
            <a:off x="6950602" y="4147699"/>
            <a:ext cx="37639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ko-KR" b="1" dirty="0" smtClean="0">
                <a:solidFill>
                  <a:srgbClr val="0C032F"/>
                </a:solidFill>
                <a:latin typeface="Comfortaa" pitchFamily="2" charset="0"/>
              </a:rPr>
              <a:t>Музыка</a:t>
            </a:r>
            <a:endParaRPr lang="ko-KR" altLang="en-US" b="1" dirty="0">
              <a:solidFill>
                <a:srgbClr val="0C032F"/>
              </a:solidFill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57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953C3DA6-816B-4B85-8ED6-09701286D54B}"/>
              </a:ext>
            </a:extLst>
          </p:cNvPr>
          <p:cNvSpPr txBox="1"/>
          <p:nvPr/>
        </p:nvSpPr>
        <p:spPr>
          <a:xfrm>
            <a:off x="1117600" y="1287497"/>
            <a:ext cx="995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2800" dirty="0">
                <a:solidFill>
                  <a:srgbClr val="0C032F"/>
                </a:solidFill>
              </a:rPr>
              <a:t>Place </a:t>
            </a:r>
            <a:r>
              <a:rPr lang="en-US" altLang="ko-KR" sz="2800" dirty="0">
                <a:solidFill>
                  <a:srgbClr val="0C032F"/>
                </a:solidFill>
                <a:latin typeface="+mj-lt"/>
              </a:rPr>
              <a:t>subtitle</a:t>
            </a:r>
            <a:r>
              <a:rPr lang="en-US" altLang="ko-KR" sz="2800" dirty="0">
                <a:solidFill>
                  <a:srgbClr val="0C032F"/>
                </a:solidFill>
              </a:rPr>
              <a:t> text here</a:t>
            </a:r>
            <a:endParaRPr lang="ko-KR" altLang="en-US" sz="2800" dirty="0">
              <a:solidFill>
                <a:srgbClr val="0C032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865F852A-4676-4B81-A498-80906E7EBE3E}"/>
              </a:ext>
            </a:extLst>
          </p:cNvPr>
          <p:cNvSpPr txBox="1"/>
          <p:nvPr/>
        </p:nvSpPr>
        <p:spPr>
          <a:xfrm>
            <a:off x="1117435" y="3648925"/>
            <a:ext cx="2950939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1400">
                <a:solidFill>
                  <a:srgbClr val="1E292E"/>
                </a:solidFill>
              </a:defRPr>
            </a:lvl1pPr>
          </a:lstStyle>
          <a:p>
            <a:r>
              <a:rPr lang="en-US" altLang="ko-KR" sz="1600" dirty="0">
                <a:solidFill>
                  <a:srgbClr val="0C032F"/>
                </a:solidFill>
              </a:rPr>
              <a:t>Lorem ipsum dolor </a:t>
            </a:r>
            <a:r>
              <a:rPr lang="en-US" altLang="ko-KR" sz="1600">
                <a:solidFill>
                  <a:srgbClr val="0C032F"/>
                </a:solidFill>
              </a:rPr>
              <a:t>sit amet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>
                <a:solidFill>
                  <a:srgbClr val="0C032F"/>
                </a:solidFill>
              </a:rPr>
              <a:t>/  Consectetur adipisicing eli</a:t>
            </a:r>
            <a:r>
              <a:rPr lang="en-US" altLang="ko-KR" sz="1600" dirty="0" err="1">
                <a:solidFill>
                  <a:srgbClr val="0C032F"/>
                </a:solidFill>
              </a:rPr>
              <a:t>t</a:t>
            </a:r>
            <a:endParaRPr lang="ko-KR" altLang="en-US" sz="1600" dirty="0">
              <a:solidFill>
                <a:srgbClr val="0C032F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6163C0C4-475A-4971-9558-4C69555B18B3}"/>
              </a:ext>
            </a:extLst>
          </p:cNvPr>
          <p:cNvSpPr/>
          <p:nvPr/>
        </p:nvSpPr>
        <p:spPr>
          <a:xfrm>
            <a:off x="1116550" y="2767696"/>
            <a:ext cx="2944545" cy="646331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altLang="ko-KR">
                <a:solidFill>
                  <a:srgbClr val="0C032F"/>
                </a:solidFill>
                <a:latin typeface="+mj-lt"/>
              </a:rPr>
              <a:t>Lorem ipsum dolor sit</a:t>
            </a:r>
            <a:endParaRPr lang="en-US" altLang="ko-KR" dirty="0">
              <a:solidFill>
                <a:srgbClr val="0C032F"/>
              </a:solidFill>
              <a:latin typeface="+mj-lt"/>
            </a:endParaRPr>
          </a:p>
          <a:p>
            <a:r>
              <a:rPr lang="en-US" altLang="ko-KR" dirty="0">
                <a:solidFill>
                  <a:srgbClr val="0C032F"/>
                </a:solidFill>
                <a:latin typeface="+mj-lt"/>
              </a:rPr>
              <a:t>(20XX – 20XX)</a:t>
            </a:r>
            <a:endParaRPr lang="ko-KR" altLang="en-US" dirty="0">
              <a:solidFill>
                <a:srgbClr val="0C032F"/>
              </a:solidFill>
              <a:latin typeface="+mj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CF79AFA-F720-4172-8CF0-0BF269A71E7A}"/>
              </a:ext>
            </a:extLst>
          </p:cNvPr>
          <p:cNvSpPr txBox="1"/>
          <p:nvPr/>
        </p:nvSpPr>
        <p:spPr>
          <a:xfrm>
            <a:off x="1117435" y="4387596"/>
            <a:ext cx="2950939" cy="107721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1400">
                <a:solidFill>
                  <a:srgbClr val="1E292E"/>
                </a:solidFill>
              </a:defRPr>
            </a:lvl1pPr>
          </a:lstStyle>
          <a:p>
            <a:r>
              <a:rPr lang="en-US" altLang="ko-KR" sz="1600">
                <a:solidFill>
                  <a:srgbClr val="0C032F"/>
                </a:solidFill>
              </a:rPr>
              <a:t>Ut enim</a:t>
            </a:r>
            <a:r>
              <a:rPr lang="en-US" altLang="ko-KR" sz="1600" dirty="0">
                <a:solidFill>
                  <a:srgbClr val="0C032F"/>
                </a:solidFill>
              </a:rPr>
              <a:t> ad </a:t>
            </a:r>
            <a:r>
              <a:rPr lang="en-US" altLang="ko-KR" sz="1600">
                <a:solidFill>
                  <a:srgbClr val="0C032F"/>
                </a:solidFill>
              </a:rPr>
              <a:t>minim veniam, quis nostrud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>
                <a:solidFill>
                  <a:srgbClr val="0C032F"/>
                </a:solidFill>
              </a:rPr>
              <a:t>exercitation ullamco laboris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>
                <a:solidFill>
                  <a:srgbClr val="0C032F"/>
                </a:solidFill>
              </a:rPr>
              <a:t>nisi ut aliquip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>
                <a:solidFill>
                  <a:srgbClr val="0C032F"/>
                </a:solidFill>
              </a:rPr>
              <a:t>ex ea commodo consequat.</a:t>
            </a:r>
            <a:endParaRPr lang="en-US" altLang="ko-KR" sz="1600" dirty="0">
              <a:solidFill>
                <a:srgbClr val="0C032F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F295A7A3-E28A-4064-A516-7E07086C46FF}"/>
              </a:ext>
            </a:extLst>
          </p:cNvPr>
          <p:cNvSpPr txBox="1"/>
          <p:nvPr/>
        </p:nvSpPr>
        <p:spPr>
          <a:xfrm>
            <a:off x="4620973" y="3648925"/>
            <a:ext cx="2950939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1400">
                <a:solidFill>
                  <a:srgbClr val="1E292E"/>
                </a:solidFill>
              </a:defRPr>
            </a:lvl1pPr>
          </a:lstStyle>
          <a:p>
            <a:r>
              <a:rPr lang="en-US" altLang="ko-KR" sz="1600" dirty="0">
                <a:solidFill>
                  <a:srgbClr val="0C032F"/>
                </a:solidFill>
              </a:rPr>
              <a:t>Lorem ipsum dolor </a:t>
            </a:r>
            <a:r>
              <a:rPr lang="en-US" altLang="ko-KR" sz="1600">
                <a:solidFill>
                  <a:srgbClr val="0C032F"/>
                </a:solidFill>
              </a:rPr>
              <a:t>sit amet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>
                <a:solidFill>
                  <a:srgbClr val="0C032F"/>
                </a:solidFill>
              </a:rPr>
              <a:t>/  Consectetur adipisicing </a:t>
            </a:r>
            <a:r>
              <a:rPr lang="en-US" altLang="ko-KR" sz="1600" dirty="0" err="1">
                <a:solidFill>
                  <a:srgbClr val="0C032F"/>
                </a:solidFill>
              </a:rPr>
              <a:t>elit</a:t>
            </a:r>
            <a:endParaRPr lang="ko-KR" altLang="en-US" sz="1600" dirty="0">
              <a:solidFill>
                <a:srgbClr val="0C032F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4459BBB0-581E-4C2B-9BF7-F732405E0DB4}"/>
              </a:ext>
            </a:extLst>
          </p:cNvPr>
          <p:cNvSpPr/>
          <p:nvPr/>
        </p:nvSpPr>
        <p:spPr>
          <a:xfrm>
            <a:off x="4620088" y="2767696"/>
            <a:ext cx="2944545" cy="646331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altLang="ko-KR" dirty="0">
                <a:solidFill>
                  <a:srgbClr val="0C032F"/>
                </a:solidFill>
                <a:latin typeface="+mj-lt"/>
              </a:rPr>
              <a:t>Lorem ipsum dolor sit</a:t>
            </a:r>
          </a:p>
          <a:p>
            <a:r>
              <a:rPr lang="en-US" altLang="ko-KR" dirty="0">
                <a:solidFill>
                  <a:srgbClr val="0C032F"/>
                </a:solidFill>
                <a:latin typeface="+mj-lt"/>
              </a:rPr>
              <a:t>(20XX – 20XX)</a:t>
            </a:r>
            <a:endParaRPr lang="ko-KR" altLang="en-US" dirty="0">
              <a:solidFill>
                <a:srgbClr val="0C032F"/>
              </a:solidFill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F65592DF-2C43-420E-A9C3-DD6788F57809}"/>
              </a:ext>
            </a:extLst>
          </p:cNvPr>
          <p:cNvSpPr txBox="1"/>
          <p:nvPr/>
        </p:nvSpPr>
        <p:spPr>
          <a:xfrm>
            <a:off x="4620973" y="4387596"/>
            <a:ext cx="2950939" cy="107721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1400">
                <a:solidFill>
                  <a:srgbClr val="1E292E"/>
                </a:solidFill>
              </a:defRPr>
            </a:lvl1pPr>
          </a:lstStyle>
          <a:p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>
                <a:solidFill>
                  <a:srgbClr val="0C032F"/>
                </a:solidFill>
              </a:rPr>
              <a:t>Duis aute irure</a:t>
            </a:r>
            <a:r>
              <a:rPr lang="en-US" altLang="ko-KR" sz="1600" dirty="0">
                <a:solidFill>
                  <a:srgbClr val="0C032F"/>
                </a:solidFill>
              </a:rPr>
              <a:t> dolor </a:t>
            </a:r>
            <a:r>
              <a:rPr lang="en-US" altLang="ko-KR" sz="1600">
                <a:solidFill>
                  <a:srgbClr val="0C032F"/>
                </a:solidFill>
              </a:rPr>
              <a:t>in reprehenderit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>
                <a:solidFill>
                  <a:srgbClr val="0C032F"/>
                </a:solidFill>
              </a:rPr>
              <a:t>in voluptate velit esse cillum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>
                <a:solidFill>
                  <a:srgbClr val="0C032F"/>
                </a:solidFill>
              </a:rPr>
              <a:t>dolore eu fugiat nulla pariatur.</a:t>
            </a:r>
            <a:endParaRPr lang="en-US" altLang="ko-KR" sz="1600" dirty="0">
              <a:solidFill>
                <a:srgbClr val="0C032F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7CB95A5E-6DE4-444E-A332-647ABA30EEF9}"/>
              </a:ext>
            </a:extLst>
          </p:cNvPr>
          <p:cNvSpPr txBox="1"/>
          <p:nvPr/>
        </p:nvSpPr>
        <p:spPr>
          <a:xfrm>
            <a:off x="8123461" y="3648925"/>
            <a:ext cx="2950939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1400">
                <a:solidFill>
                  <a:srgbClr val="1E292E"/>
                </a:solidFill>
              </a:defRPr>
            </a:lvl1pPr>
          </a:lstStyle>
          <a:p>
            <a:r>
              <a:rPr lang="en-US" altLang="ko-KR" sz="1600" dirty="0">
                <a:solidFill>
                  <a:srgbClr val="0C032F"/>
                </a:solidFill>
              </a:rPr>
              <a:t>Lorem ipsum dolor </a:t>
            </a:r>
            <a:r>
              <a:rPr lang="en-US" altLang="ko-KR" sz="1600">
                <a:solidFill>
                  <a:srgbClr val="0C032F"/>
                </a:solidFill>
              </a:rPr>
              <a:t>sit amet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>
                <a:solidFill>
                  <a:srgbClr val="0C032F"/>
                </a:solidFill>
              </a:rPr>
              <a:t>/  Consectetur adipisicing </a:t>
            </a:r>
            <a:r>
              <a:rPr lang="en-US" altLang="ko-KR" sz="1600" dirty="0" err="1">
                <a:solidFill>
                  <a:srgbClr val="0C032F"/>
                </a:solidFill>
              </a:rPr>
              <a:t>elit</a:t>
            </a:r>
            <a:endParaRPr lang="ko-KR" altLang="en-US" sz="1600" dirty="0">
              <a:solidFill>
                <a:srgbClr val="0C032F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6642444D-69A9-4068-904A-672765B7957D}"/>
              </a:ext>
            </a:extLst>
          </p:cNvPr>
          <p:cNvSpPr/>
          <p:nvPr/>
        </p:nvSpPr>
        <p:spPr>
          <a:xfrm>
            <a:off x="8122576" y="2767696"/>
            <a:ext cx="2944545" cy="646331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altLang="ko-KR" dirty="0">
                <a:solidFill>
                  <a:srgbClr val="0C032F"/>
                </a:solidFill>
                <a:latin typeface="+mj-lt"/>
              </a:rPr>
              <a:t>Lorem ipsum dolor sit</a:t>
            </a:r>
          </a:p>
          <a:p>
            <a:r>
              <a:rPr lang="en-US" altLang="ko-KR" dirty="0">
                <a:solidFill>
                  <a:srgbClr val="0C032F"/>
                </a:solidFill>
                <a:latin typeface="+mj-lt"/>
              </a:rPr>
              <a:t>(20XX – 20XX)</a:t>
            </a:r>
            <a:endParaRPr lang="ko-KR" altLang="en-US" dirty="0">
              <a:solidFill>
                <a:srgbClr val="0C032F"/>
              </a:solidFill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85338EC2-A465-465B-8160-83782FE1BEE4}"/>
              </a:ext>
            </a:extLst>
          </p:cNvPr>
          <p:cNvSpPr txBox="1"/>
          <p:nvPr/>
        </p:nvSpPr>
        <p:spPr>
          <a:xfrm>
            <a:off x="8123461" y="4387596"/>
            <a:ext cx="2950939" cy="107721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1400">
                <a:solidFill>
                  <a:srgbClr val="1E292E"/>
                </a:solidFill>
              </a:defRPr>
            </a:lvl1pPr>
          </a:lstStyle>
          <a:p>
            <a:r>
              <a:rPr lang="en-US" altLang="ko-KR" sz="1600">
                <a:solidFill>
                  <a:srgbClr val="0C032F"/>
                </a:solidFill>
              </a:rPr>
              <a:t>Ut enim</a:t>
            </a:r>
            <a:r>
              <a:rPr lang="en-US" altLang="ko-KR" sz="1600" dirty="0">
                <a:solidFill>
                  <a:srgbClr val="0C032F"/>
                </a:solidFill>
              </a:rPr>
              <a:t> ad </a:t>
            </a:r>
            <a:r>
              <a:rPr lang="en-US" altLang="ko-KR" sz="1600">
                <a:solidFill>
                  <a:srgbClr val="0C032F"/>
                </a:solidFill>
              </a:rPr>
              <a:t>minim veniam, quis nostrud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>
                <a:solidFill>
                  <a:srgbClr val="0C032F"/>
                </a:solidFill>
              </a:rPr>
              <a:t>exercitation ullamco laboris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>
                <a:solidFill>
                  <a:srgbClr val="0C032F"/>
                </a:solidFill>
              </a:rPr>
              <a:t>nisi ut aliquip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>
                <a:solidFill>
                  <a:srgbClr val="0C032F"/>
                </a:solidFill>
              </a:rPr>
              <a:t>ex ea commodo consequat.</a:t>
            </a:r>
            <a:endParaRPr lang="en-US" altLang="ko-KR" sz="1600" dirty="0">
              <a:solidFill>
                <a:srgbClr val="0C03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18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0F8EB29-46EA-4C9F-B025-7B64644F43C7}"/>
              </a:ext>
            </a:extLst>
          </p:cNvPr>
          <p:cNvSpPr txBox="1"/>
          <p:nvPr/>
        </p:nvSpPr>
        <p:spPr>
          <a:xfrm>
            <a:off x="1436914" y="1127535"/>
            <a:ext cx="635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C032F"/>
                </a:solidFill>
                <a:latin typeface="+mj-lt"/>
                <a:cs typeface="Arial" panose="020B0604020202020204" pitchFamily="34" charset="0"/>
              </a:rPr>
              <a:t>Practical Exercise</a:t>
            </a:r>
            <a:endParaRPr lang="ko-KR" altLang="en-US" sz="2800" dirty="0">
              <a:solidFill>
                <a:srgbClr val="0C032F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xmlns="" id="{C1A96208-3B6A-4551-8A79-D85126EE9CA7}"/>
              </a:ext>
            </a:extLst>
          </p:cNvPr>
          <p:cNvSpPr/>
          <p:nvPr/>
        </p:nvSpPr>
        <p:spPr>
          <a:xfrm>
            <a:off x="1819637" y="2314419"/>
            <a:ext cx="1446078" cy="1446078"/>
          </a:xfrm>
          <a:prstGeom prst="ellipse">
            <a:avLst/>
          </a:prstGeom>
          <a:solidFill>
            <a:srgbClr val="0592A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3E39C1D-6600-4B4A-B1FF-ADAED9D33819}"/>
              </a:ext>
            </a:extLst>
          </p:cNvPr>
          <p:cNvSpPr txBox="1"/>
          <p:nvPr/>
        </p:nvSpPr>
        <p:spPr>
          <a:xfrm>
            <a:off x="1190170" y="4574828"/>
            <a:ext cx="2705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0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en-US" altLang="ko-KR" sz="1800" dirty="0">
                <a:solidFill>
                  <a:srgbClr val="0C032F"/>
                </a:solidFill>
              </a:rPr>
              <a:t>Lorem ipsum dolor sit </a:t>
            </a:r>
            <a:r>
              <a:rPr lang="en-US" altLang="ko-KR" sz="1800" dirty="0" err="1">
                <a:solidFill>
                  <a:srgbClr val="0C032F"/>
                </a:solidFill>
              </a:rPr>
              <a:t>amet</a:t>
            </a:r>
            <a:r>
              <a:rPr lang="en-US" altLang="ko-KR" sz="1800" dirty="0">
                <a:solidFill>
                  <a:srgbClr val="0C032F"/>
                </a:solidFill>
              </a:rPr>
              <a:t>, </a:t>
            </a:r>
            <a:r>
              <a:rPr lang="en-US" altLang="ko-KR" sz="1800" dirty="0" err="1">
                <a:solidFill>
                  <a:srgbClr val="0C032F"/>
                </a:solidFill>
              </a:rPr>
              <a:t>consectetur</a:t>
            </a:r>
            <a:r>
              <a:rPr lang="en-US" altLang="ko-KR" sz="1800" dirty="0">
                <a:solidFill>
                  <a:srgbClr val="0C032F"/>
                </a:solidFill>
              </a:rPr>
              <a:t> </a:t>
            </a:r>
            <a:r>
              <a:rPr lang="en-US" altLang="ko-KR" sz="1800" dirty="0" err="1">
                <a:solidFill>
                  <a:srgbClr val="0C032F"/>
                </a:solidFill>
              </a:rPr>
              <a:t>adipiscing</a:t>
            </a:r>
            <a:r>
              <a:rPr lang="en-US" altLang="ko-KR" sz="1800" dirty="0">
                <a:solidFill>
                  <a:srgbClr val="0C032F"/>
                </a:solidFill>
              </a:rPr>
              <a:t> </a:t>
            </a:r>
            <a:r>
              <a:rPr lang="en-US" altLang="ko-KR" sz="1800" dirty="0" err="1">
                <a:solidFill>
                  <a:srgbClr val="0C032F"/>
                </a:solidFill>
              </a:rPr>
              <a:t>elit</a:t>
            </a:r>
            <a:r>
              <a:rPr lang="en-US" altLang="ko-KR" sz="1800" dirty="0">
                <a:solidFill>
                  <a:srgbClr val="0C032F"/>
                </a:solidFill>
              </a:rPr>
              <a:t>, sed do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90A06FDC-AC18-4B71-A70F-A5A32FC6F1C5}"/>
              </a:ext>
            </a:extLst>
          </p:cNvPr>
          <p:cNvSpPr/>
          <p:nvPr/>
        </p:nvSpPr>
        <p:spPr>
          <a:xfrm>
            <a:off x="1190170" y="4032878"/>
            <a:ext cx="2705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C032F"/>
                </a:solidFill>
                <a:latin typeface="+mj-lt"/>
              </a:rPr>
              <a:t>Lorem ipsum dolor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2E295D4F-BC5E-48EA-B856-398493BCDECF}"/>
              </a:ext>
            </a:extLst>
          </p:cNvPr>
          <p:cNvGrpSpPr/>
          <p:nvPr/>
        </p:nvGrpSpPr>
        <p:grpSpPr>
          <a:xfrm>
            <a:off x="2282516" y="2652862"/>
            <a:ext cx="708404" cy="706165"/>
            <a:chOff x="4152034" y="5552122"/>
            <a:chExt cx="391763" cy="390525"/>
          </a:xfrm>
          <a:solidFill>
            <a:schemeClr val="bg1"/>
          </a:solidFill>
        </p:grpSpPr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xmlns="" id="{C7A207E4-DB80-4244-99B0-187C77873F31}"/>
                </a:ext>
              </a:extLst>
            </p:cNvPr>
            <p:cNvSpPr/>
            <p:nvPr/>
          </p:nvSpPr>
          <p:spPr>
            <a:xfrm>
              <a:off x="4152034" y="5552122"/>
              <a:ext cx="257175" cy="390525"/>
            </a:xfrm>
            <a:custGeom>
              <a:avLst/>
              <a:gdLst>
                <a:gd name="connsiteX0" fmla="*/ 240316 w 257175"/>
                <a:gd name="connsiteY0" fmla="*/ 7144 h 390525"/>
                <a:gd name="connsiteX1" fmla="*/ 18288 w 257175"/>
                <a:gd name="connsiteY1" fmla="*/ 7144 h 390525"/>
                <a:gd name="connsiteX2" fmla="*/ 7144 w 257175"/>
                <a:gd name="connsiteY2" fmla="*/ 18288 h 390525"/>
                <a:gd name="connsiteX3" fmla="*/ 7144 w 257175"/>
                <a:gd name="connsiteY3" fmla="*/ 375000 h 390525"/>
                <a:gd name="connsiteX4" fmla="*/ 18288 w 257175"/>
                <a:gd name="connsiteY4" fmla="*/ 386144 h 390525"/>
                <a:gd name="connsiteX5" fmla="*/ 240316 w 257175"/>
                <a:gd name="connsiteY5" fmla="*/ 386144 h 390525"/>
                <a:gd name="connsiteX6" fmla="*/ 251460 w 257175"/>
                <a:gd name="connsiteY6" fmla="*/ 375000 h 390525"/>
                <a:gd name="connsiteX7" fmla="*/ 251460 w 257175"/>
                <a:gd name="connsiteY7" fmla="*/ 18288 h 390525"/>
                <a:gd name="connsiteX8" fmla="*/ 240316 w 257175"/>
                <a:gd name="connsiteY8" fmla="*/ 7144 h 390525"/>
                <a:gd name="connsiteX9" fmla="*/ 229267 w 257175"/>
                <a:gd name="connsiteY9" fmla="*/ 29432 h 390525"/>
                <a:gd name="connsiteX10" fmla="*/ 229267 w 257175"/>
                <a:gd name="connsiteY10" fmla="*/ 141161 h 390525"/>
                <a:gd name="connsiteX11" fmla="*/ 29432 w 257175"/>
                <a:gd name="connsiteY11" fmla="*/ 141161 h 390525"/>
                <a:gd name="connsiteX12" fmla="*/ 29432 w 257175"/>
                <a:gd name="connsiteY12" fmla="*/ 29432 h 390525"/>
                <a:gd name="connsiteX13" fmla="*/ 229267 w 257175"/>
                <a:gd name="connsiteY13" fmla="*/ 29432 h 390525"/>
                <a:gd name="connsiteX14" fmla="*/ 29432 w 257175"/>
                <a:gd name="connsiteY14" fmla="*/ 363950 h 390525"/>
                <a:gd name="connsiteX15" fmla="*/ 29432 w 257175"/>
                <a:gd name="connsiteY15" fmla="*/ 163354 h 390525"/>
                <a:gd name="connsiteX16" fmla="*/ 229267 w 257175"/>
                <a:gd name="connsiteY16" fmla="*/ 163354 h 390525"/>
                <a:gd name="connsiteX17" fmla="*/ 229267 w 257175"/>
                <a:gd name="connsiteY17" fmla="*/ 363950 h 390525"/>
                <a:gd name="connsiteX18" fmla="*/ 29432 w 257175"/>
                <a:gd name="connsiteY18" fmla="*/ 36395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7175" h="390525">
                  <a:moveTo>
                    <a:pt x="240316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375000"/>
                  </a:lnTo>
                  <a:cubicBezTo>
                    <a:pt x="7144" y="381095"/>
                    <a:pt x="12097" y="386144"/>
                    <a:pt x="18288" y="386144"/>
                  </a:cubicBezTo>
                  <a:lnTo>
                    <a:pt x="240316" y="386144"/>
                  </a:lnTo>
                  <a:cubicBezTo>
                    <a:pt x="246412" y="386144"/>
                    <a:pt x="251460" y="381190"/>
                    <a:pt x="251460" y="375000"/>
                  </a:cubicBezTo>
                  <a:lnTo>
                    <a:pt x="251460" y="18288"/>
                  </a:lnTo>
                  <a:cubicBezTo>
                    <a:pt x="251460" y="12192"/>
                    <a:pt x="246507" y="7144"/>
                    <a:pt x="240316" y="7144"/>
                  </a:cubicBezTo>
                  <a:close/>
                  <a:moveTo>
                    <a:pt x="229267" y="29432"/>
                  </a:moveTo>
                  <a:lnTo>
                    <a:pt x="229267" y="141161"/>
                  </a:lnTo>
                  <a:lnTo>
                    <a:pt x="29432" y="141161"/>
                  </a:lnTo>
                  <a:lnTo>
                    <a:pt x="29432" y="29432"/>
                  </a:lnTo>
                  <a:lnTo>
                    <a:pt x="229267" y="29432"/>
                  </a:lnTo>
                  <a:close/>
                  <a:moveTo>
                    <a:pt x="29432" y="363950"/>
                  </a:moveTo>
                  <a:lnTo>
                    <a:pt x="29432" y="163354"/>
                  </a:lnTo>
                  <a:lnTo>
                    <a:pt x="229267" y="163354"/>
                  </a:lnTo>
                  <a:lnTo>
                    <a:pt x="229267" y="363950"/>
                  </a:lnTo>
                  <a:lnTo>
                    <a:pt x="29432" y="3639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xmlns="" id="{148C8A77-3BBF-488C-9CC8-C6D24B113466}"/>
                </a:ext>
              </a:extLst>
            </p:cNvPr>
            <p:cNvSpPr/>
            <p:nvPr/>
          </p:nvSpPr>
          <p:spPr>
            <a:xfrm>
              <a:off x="4196420" y="5597271"/>
              <a:ext cx="161925" cy="76200"/>
            </a:xfrm>
            <a:custGeom>
              <a:avLst/>
              <a:gdLst>
                <a:gd name="connsiteX0" fmla="*/ 18288 w 161925"/>
                <a:gd name="connsiteY0" fmla="*/ 73819 h 76200"/>
                <a:gd name="connsiteX1" fmla="*/ 151543 w 161925"/>
                <a:gd name="connsiteY1" fmla="*/ 73819 h 76200"/>
                <a:gd name="connsiteX2" fmla="*/ 162687 w 161925"/>
                <a:gd name="connsiteY2" fmla="*/ 62674 h 76200"/>
                <a:gd name="connsiteX3" fmla="*/ 162687 w 161925"/>
                <a:gd name="connsiteY3" fmla="*/ 18288 h 76200"/>
                <a:gd name="connsiteX4" fmla="*/ 151543 w 161925"/>
                <a:gd name="connsiteY4" fmla="*/ 7144 h 76200"/>
                <a:gd name="connsiteX5" fmla="*/ 18288 w 161925"/>
                <a:gd name="connsiteY5" fmla="*/ 7144 h 76200"/>
                <a:gd name="connsiteX6" fmla="*/ 7144 w 161925"/>
                <a:gd name="connsiteY6" fmla="*/ 18288 h 76200"/>
                <a:gd name="connsiteX7" fmla="*/ 7144 w 161925"/>
                <a:gd name="connsiteY7" fmla="*/ 62674 h 76200"/>
                <a:gd name="connsiteX8" fmla="*/ 18288 w 161925"/>
                <a:gd name="connsiteY8" fmla="*/ 73819 h 76200"/>
                <a:gd name="connsiteX9" fmla="*/ 29432 w 161925"/>
                <a:gd name="connsiteY9" fmla="*/ 29432 h 76200"/>
                <a:gd name="connsiteX10" fmla="*/ 140494 w 161925"/>
                <a:gd name="connsiteY10" fmla="*/ 29432 h 76200"/>
                <a:gd name="connsiteX11" fmla="*/ 140494 w 161925"/>
                <a:gd name="connsiteY11" fmla="*/ 51625 h 76200"/>
                <a:gd name="connsiteX12" fmla="*/ 29432 w 161925"/>
                <a:gd name="connsiteY12" fmla="*/ 51625 h 76200"/>
                <a:gd name="connsiteX13" fmla="*/ 29432 w 161925"/>
                <a:gd name="connsiteY13" fmla="*/ 29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1925" h="76200">
                  <a:moveTo>
                    <a:pt x="18288" y="73819"/>
                  </a:moveTo>
                  <a:lnTo>
                    <a:pt x="151543" y="73819"/>
                  </a:lnTo>
                  <a:cubicBezTo>
                    <a:pt x="157639" y="73819"/>
                    <a:pt x="162687" y="68866"/>
                    <a:pt x="162687" y="62674"/>
                  </a:cubicBezTo>
                  <a:lnTo>
                    <a:pt x="162687" y="18288"/>
                  </a:lnTo>
                  <a:cubicBezTo>
                    <a:pt x="162687" y="12192"/>
                    <a:pt x="157734" y="7144"/>
                    <a:pt x="151543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62674"/>
                  </a:lnTo>
                  <a:cubicBezTo>
                    <a:pt x="7239" y="68866"/>
                    <a:pt x="12192" y="73819"/>
                    <a:pt x="18288" y="73819"/>
                  </a:cubicBezTo>
                  <a:close/>
                  <a:moveTo>
                    <a:pt x="29432" y="29432"/>
                  </a:moveTo>
                  <a:lnTo>
                    <a:pt x="140494" y="29432"/>
                  </a:lnTo>
                  <a:lnTo>
                    <a:pt x="140494" y="51625"/>
                  </a:lnTo>
                  <a:lnTo>
                    <a:pt x="29432" y="51625"/>
                  </a:lnTo>
                  <a:lnTo>
                    <a:pt x="29432" y="29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xmlns="" id="{48B2E783-9988-4E26-8776-2D8C828CF0E3}"/>
                </a:ext>
              </a:extLst>
            </p:cNvPr>
            <p:cNvSpPr/>
            <p:nvPr/>
          </p:nvSpPr>
          <p:spPr>
            <a:xfrm>
              <a:off x="4196135" y="5730525"/>
              <a:ext cx="161925" cy="161925"/>
            </a:xfrm>
            <a:custGeom>
              <a:avLst/>
              <a:gdLst>
                <a:gd name="connsiteX0" fmla="*/ 84867 w 161925"/>
                <a:gd name="connsiteY0" fmla="*/ 7144 h 161925"/>
                <a:gd name="connsiteX1" fmla="*/ 7144 w 161925"/>
                <a:gd name="connsiteY1" fmla="*/ 84867 h 161925"/>
                <a:gd name="connsiteX2" fmla="*/ 84867 w 161925"/>
                <a:gd name="connsiteY2" fmla="*/ 162592 h 161925"/>
                <a:gd name="connsiteX3" fmla="*/ 162592 w 161925"/>
                <a:gd name="connsiteY3" fmla="*/ 84867 h 161925"/>
                <a:gd name="connsiteX4" fmla="*/ 84867 w 161925"/>
                <a:gd name="connsiteY4" fmla="*/ 7144 h 161925"/>
                <a:gd name="connsiteX5" fmla="*/ 84867 w 161925"/>
                <a:gd name="connsiteY5" fmla="*/ 140398 h 161925"/>
                <a:gd name="connsiteX6" fmla="*/ 29337 w 161925"/>
                <a:gd name="connsiteY6" fmla="*/ 84867 h 161925"/>
                <a:gd name="connsiteX7" fmla="*/ 84867 w 161925"/>
                <a:gd name="connsiteY7" fmla="*/ 29337 h 161925"/>
                <a:gd name="connsiteX8" fmla="*/ 140398 w 161925"/>
                <a:gd name="connsiteY8" fmla="*/ 84867 h 161925"/>
                <a:gd name="connsiteX9" fmla="*/ 84867 w 161925"/>
                <a:gd name="connsiteY9" fmla="*/ 140398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925" h="161925">
                  <a:moveTo>
                    <a:pt x="84867" y="7144"/>
                  </a:moveTo>
                  <a:cubicBezTo>
                    <a:pt x="42005" y="7144"/>
                    <a:pt x="7144" y="42005"/>
                    <a:pt x="7144" y="84867"/>
                  </a:cubicBezTo>
                  <a:cubicBezTo>
                    <a:pt x="7144" y="127730"/>
                    <a:pt x="42005" y="162592"/>
                    <a:pt x="84867" y="162592"/>
                  </a:cubicBezTo>
                  <a:cubicBezTo>
                    <a:pt x="127730" y="162592"/>
                    <a:pt x="162592" y="127730"/>
                    <a:pt x="162592" y="84867"/>
                  </a:cubicBezTo>
                  <a:cubicBezTo>
                    <a:pt x="162592" y="42005"/>
                    <a:pt x="127730" y="7144"/>
                    <a:pt x="84867" y="7144"/>
                  </a:cubicBezTo>
                  <a:close/>
                  <a:moveTo>
                    <a:pt x="84867" y="140398"/>
                  </a:moveTo>
                  <a:cubicBezTo>
                    <a:pt x="54292" y="140398"/>
                    <a:pt x="29337" y="115538"/>
                    <a:pt x="29337" y="84867"/>
                  </a:cubicBezTo>
                  <a:cubicBezTo>
                    <a:pt x="29337" y="54197"/>
                    <a:pt x="54197" y="29337"/>
                    <a:pt x="84867" y="29337"/>
                  </a:cubicBezTo>
                  <a:cubicBezTo>
                    <a:pt x="115538" y="29337"/>
                    <a:pt x="140398" y="54197"/>
                    <a:pt x="140398" y="84867"/>
                  </a:cubicBezTo>
                  <a:cubicBezTo>
                    <a:pt x="140398" y="115538"/>
                    <a:pt x="115443" y="140398"/>
                    <a:pt x="84867" y="1403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xmlns="" id="{3FA70A72-078C-4B6D-8434-18F02320759B}"/>
                </a:ext>
              </a:extLst>
            </p:cNvPr>
            <p:cNvSpPr/>
            <p:nvPr/>
          </p:nvSpPr>
          <p:spPr>
            <a:xfrm>
              <a:off x="4240521" y="5774912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1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4"/>
                    <a:pt x="22098" y="73819"/>
                    <a:pt x="40481" y="73819"/>
                  </a:cubicBezTo>
                  <a:cubicBezTo>
                    <a:pt x="58865" y="73819"/>
                    <a:pt x="73819" y="58864"/>
                    <a:pt x="73819" y="40481"/>
                  </a:cubicBezTo>
                  <a:cubicBezTo>
                    <a:pt x="73724" y="22098"/>
                    <a:pt x="58865" y="7144"/>
                    <a:pt x="40481" y="7144"/>
                  </a:cubicBezTo>
                  <a:close/>
                  <a:moveTo>
                    <a:pt x="40481" y="51531"/>
                  </a:moveTo>
                  <a:cubicBezTo>
                    <a:pt x="34385" y="51531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cubicBezTo>
                    <a:pt x="46673" y="29242"/>
                    <a:pt x="51626" y="34195"/>
                    <a:pt x="51626" y="40386"/>
                  </a:cubicBezTo>
                  <a:cubicBezTo>
                    <a:pt x="51530" y="46577"/>
                    <a:pt x="46577" y="51531"/>
                    <a:pt x="40481" y="515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xmlns="" id="{A4A8BB1E-103D-42FE-BB3C-3C3EA537284F}"/>
                </a:ext>
              </a:extLst>
            </p:cNvPr>
            <p:cNvSpPr/>
            <p:nvPr/>
          </p:nvSpPr>
          <p:spPr>
            <a:xfrm>
              <a:off x="4419964" y="5575171"/>
              <a:ext cx="123825" cy="161925"/>
            </a:xfrm>
            <a:custGeom>
              <a:avLst/>
              <a:gdLst>
                <a:gd name="connsiteX0" fmla="*/ 73827 w 123825"/>
                <a:gd name="connsiteY0" fmla="*/ 129636 h 161925"/>
                <a:gd name="connsiteX1" fmla="*/ 73827 w 123825"/>
                <a:gd name="connsiteY1" fmla="*/ 31243 h 161925"/>
                <a:gd name="connsiteX2" fmla="*/ 96020 w 123825"/>
                <a:gd name="connsiteY2" fmla="*/ 62675 h 161925"/>
                <a:gd name="connsiteX3" fmla="*/ 104783 w 123825"/>
                <a:gd name="connsiteY3" fmla="*/ 73534 h 161925"/>
                <a:gd name="connsiteX4" fmla="*/ 118213 w 123825"/>
                <a:gd name="connsiteY4" fmla="*/ 62675 h 161925"/>
                <a:gd name="connsiteX5" fmla="*/ 62302 w 123825"/>
                <a:gd name="connsiteY5" fmla="*/ 7145 h 161925"/>
                <a:gd name="connsiteX6" fmla="*/ 51634 w 123825"/>
                <a:gd name="connsiteY6" fmla="*/ 17908 h 161925"/>
                <a:gd name="connsiteX7" fmla="*/ 51634 w 123825"/>
                <a:gd name="connsiteY7" fmla="*/ 97823 h 161925"/>
                <a:gd name="connsiteX8" fmla="*/ 29059 w 123825"/>
                <a:gd name="connsiteY8" fmla="*/ 97823 h 161925"/>
                <a:gd name="connsiteX9" fmla="*/ 8866 w 123825"/>
                <a:gd name="connsiteY9" fmla="*/ 118397 h 161925"/>
                <a:gd name="connsiteX10" fmla="*/ 51157 w 123825"/>
                <a:gd name="connsiteY10" fmla="*/ 160878 h 161925"/>
                <a:gd name="connsiteX11" fmla="*/ 73827 w 123825"/>
                <a:gd name="connsiteY11" fmla="*/ 129636 h 161925"/>
                <a:gd name="connsiteX12" fmla="*/ 40108 w 123825"/>
                <a:gd name="connsiteY12" fmla="*/ 118111 h 161925"/>
                <a:gd name="connsiteX13" fmla="*/ 51253 w 123825"/>
                <a:gd name="connsiteY13" fmla="*/ 129255 h 161925"/>
                <a:gd name="connsiteX14" fmla="*/ 40108 w 123825"/>
                <a:gd name="connsiteY14" fmla="*/ 140400 h 161925"/>
                <a:gd name="connsiteX15" fmla="*/ 28964 w 123825"/>
                <a:gd name="connsiteY15" fmla="*/ 129255 h 161925"/>
                <a:gd name="connsiteX16" fmla="*/ 40108 w 123825"/>
                <a:gd name="connsiteY16" fmla="*/ 118111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3825" h="161925">
                  <a:moveTo>
                    <a:pt x="73827" y="129636"/>
                  </a:moveTo>
                  <a:lnTo>
                    <a:pt x="73827" y="31243"/>
                  </a:lnTo>
                  <a:cubicBezTo>
                    <a:pt x="86781" y="35815"/>
                    <a:pt x="96020" y="48198"/>
                    <a:pt x="96020" y="62675"/>
                  </a:cubicBezTo>
                  <a:cubicBezTo>
                    <a:pt x="96020" y="67914"/>
                    <a:pt x="99735" y="72486"/>
                    <a:pt x="104783" y="73534"/>
                  </a:cubicBezTo>
                  <a:cubicBezTo>
                    <a:pt x="111927" y="74963"/>
                    <a:pt x="118213" y="69533"/>
                    <a:pt x="118213" y="62675"/>
                  </a:cubicBezTo>
                  <a:cubicBezTo>
                    <a:pt x="118213" y="31910"/>
                    <a:pt x="93067" y="6954"/>
                    <a:pt x="62302" y="7145"/>
                  </a:cubicBezTo>
                  <a:cubicBezTo>
                    <a:pt x="56396" y="7145"/>
                    <a:pt x="51634" y="12002"/>
                    <a:pt x="51634" y="17908"/>
                  </a:cubicBezTo>
                  <a:lnTo>
                    <a:pt x="51634" y="97823"/>
                  </a:lnTo>
                  <a:cubicBezTo>
                    <a:pt x="44871" y="95441"/>
                    <a:pt x="37060" y="95156"/>
                    <a:pt x="29059" y="97823"/>
                  </a:cubicBezTo>
                  <a:cubicBezTo>
                    <a:pt x="19534" y="101061"/>
                    <a:pt x="12010" y="108776"/>
                    <a:pt x="8866" y="118397"/>
                  </a:cubicBezTo>
                  <a:cubicBezTo>
                    <a:pt x="389" y="144972"/>
                    <a:pt x="24583" y="169165"/>
                    <a:pt x="51157" y="160878"/>
                  </a:cubicBezTo>
                  <a:cubicBezTo>
                    <a:pt x="63635" y="156878"/>
                    <a:pt x="73827" y="142685"/>
                    <a:pt x="73827" y="129636"/>
                  </a:cubicBezTo>
                  <a:close/>
                  <a:moveTo>
                    <a:pt x="40108" y="118111"/>
                  </a:moveTo>
                  <a:cubicBezTo>
                    <a:pt x="46204" y="118111"/>
                    <a:pt x="51253" y="123064"/>
                    <a:pt x="51253" y="129255"/>
                  </a:cubicBezTo>
                  <a:cubicBezTo>
                    <a:pt x="51253" y="135447"/>
                    <a:pt x="46300" y="140400"/>
                    <a:pt x="40108" y="140400"/>
                  </a:cubicBezTo>
                  <a:cubicBezTo>
                    <a:pt x="34012" y="140400"/>
                    <a:pt x="28964" y="135447"/>
                    <a:pt x="28964" y="129255"/>
                  </a:cubicBezTo>
                  <a:cubicBezTo>
                    <a:pt x="28964" y="123064"/>
                    <a:pt x="34012" y="118111"/>
                    <a:pt x="40108" y="1181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xmlns="" id="{D2F8BC9B-1251-4556-B230-1A3C5E932366}"/>
                </a:ext>
              </a:extLst>
            </p:cNvPr>
            <p:cNvSpPr/>
            <p:nvPr/>
          </p:nvSpPr>
          <p:spPr>
            <a:xfrm>
              <a:off x="4419972" y="5752623"/>
              <a:ext cx="123825" cy="161925"/>
            </a:xfrm>
            <a:custGeom>
              <a:avLst/>
              <a:gdLst>
                <a:gd name="connsiteX0" fmla="*/ 87154 w 123825"/>
                <a:gd name="connsiteY0" fmla="*/ 96107 h 161925"/>
                <a:gd name="connsiteX1" fmla="*/ 73819 w 123825"/>
                <a:gd name="connsiteY1" fmla="*/ 97917 h 161925"/>
                <a:gd name="connsiteX2" fmla="*/ 73819 w 123825"/>
                <a:gd name="connsiteY2" fmla="*/ 18288 h 161925"/>
                <a:gd name="connsiteX3" fmla="*/ 62674 w 123825"/>
                <a:gd name="connsiteY3" fmla="*/ 7144 h 161925"/>
                <a:gd name="connsiteX4" fmla="*/ 7144 w 123825"/>
                <a:gd name="connsiteY4" fmla="*/ 62293 h 161925"/>
                <a:gd name="connsiteX5" fmla="*/ 17145 w 123825"/>
                <a:gd name="connsiteY5" fmla="*/ 73723 h 161925"/>
                <a:gd name="connsiteX6" fmla="*/ 29337 w 123825"/>
                <a:gd name="connsiteY6" fmla="*/ 62675 h 161925"/>
                <a:gd name="connsiteX7" fmla="*/ 51530 w 123825"/>
                <a:gd name="connsiteY7" fmla="*/ 31242 h 161925"/>
                <a:gd name="connsiteX8" fmla="*/ 51530 w 123825"/>
                <a:gd name="connsiteY8" fmla="*/ 128778 h 161925"/>
                <a:gd name="connsiteX9" fmla="*/ 82582 w 123825"/>
                <a:gd name="connsiteY9" fmla="*/ 162496 h 161925"/>
                <a:gd name="connsiteX10" fmla="*/ 118015 w 123825"/>
                <a:gd name="connsiteY10" fmla="*/ 126778 h 161925"/>
                <a:gd name="connsiteX11" fmla="*/ 87154 w 123825"/>
                <a:gd name="connsiteY11" fmla="*/ 96107 h 161925"/>
                <a:gd name="connsiteX12" fmla="*/ 84487 w 123825"/>
                <a:gd name="connsiteY12" fmla="*/ 140494 h 161925"/>
                <a:gd name="connsiteX13" fmla="*/ 73342 w 123825"/>
                <a:gd name="connsiteY13" fmla="*/ 129350 h 161925"/>
                <a:gd name="connsiteX14" fmla="*/ 84487 w 123825"/>
                <a:gd name="connsiteY14" fmla="*/ 118205 h 161925"/>
                <a:gd name="connsiteX15" fmla="*/ 95631 w 123825"/>
                <a:gd name="connsiteY15" fmla="*/ 129350 h 161925"/>
                <a:gd name="connsiteX16" fmla="*/ 84487 w 123825"/>
                <a:gd name="connsiteY16" fmla="*/ 14049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3825" h="161925">
                  <a:moveTo>
                    <a:pt x="87154" y="96107"/>
                  </a:moveTo>
                  <a:cubicBezTo>
                    <a:pt x="82486" y="95821"/>
                    <a:pt x="77914" y="96488"/>
                    <a:pt x="73819" y="97917"/>
                  </a:cubicBezTo>
                  <a:lnTo>
                    <a:pt x="73819" y="18288"/>
                  </a:lnTo>
                  <a:cubicBezTo>
                    <a:pt x="73819" y="12192"/>
                    <a:pt x="68866" y="7144"/>
                    <a:pt x="62674" y="7144"/>
                  </a:cubicBezTo>
                  <a:cubicBezTo>
                    <a:pt x="32194" y="7144"/>
                    <a:pt x="7334" y="31813"/>
                    <a:pt x="7144" y="62293"/>
                  </a:cubicBezTo>
                  <a:cubicBezTo>
                    <a:pt x="7144" y="68103"/>
                    <a:pt x="11430" y="73152"/>
                    <a:pt x="17145" y="73723"/>
                  </a:cubicBezTo>
                  <a:cubicBezTo>
                    <a:pt x="23717" y="74295"/>
                    <a:pt x="29337" y="69152"/>
                    <a:pt x="29337" y="62675"/>
                  </a:cubicBezTo>
                  <a:cubicBezTo>
                    <a:pt x="29337" y="48196"/>
                    <a:pt x="38576" y="35814"/>
                    <a:pt x="51530" y="31242"/>
                  </a:cubicBezTo>
                  <a:lnTo>
                    <a:pt x="51530" y="128778"/>
                  </a:lnTo>
                  <a:cubicBezTo>
                    <a:pt x="51530" y="145923"/>
                    <a:pt x="65532" y="161354"/>
                    <a:pt x="82582" y="162496"/>
                  </a:cubicBezTo>
                  <a:cubicBezTo>
                    <a:pt x="102775" y="163830"/>
                    <a:pt x="119539" y="147066"/>
                    <a:pt x="118015" y="126778"/>
                  </a:cubicBezTo>
                  <a:cubicBezTo>
                    <a:pt x="116872" y="110490"/>
                    <a:pt x="103632" y="97250"/>
                    <a:pt x="87154" y="96107"/>
                  </a:cubicBezTo>
                  <a:close/>
                  <a:moveTo>
                    <a:pt x="84487" y="140494"/>
                  </a:moveTo>
                  <a:cubicBezTo>
                    <a:pt x="78391" y="140494"/>
                    <a:pt x="73342" y="135541"/>
                    <a:pt x="73342" y="129350"/>
                  </a:cubicBezTo>
                  <a:cubicBezTo>
                    <a:pt x="73342" y="123254"/>
                    <a:pt x="78296" y="118205"/>
                    <a:pt x="84487" y="118205"/>
                  </a:cubicBezTo>
                  <a:cubicBezTo>
                    <a:pt x="90678" y="118205"/>
                    <a:pt x="95631" y="123158"/>
                    <a:pt x="95631" y="129350"/>
                  </a:cubicBezTo>
                  <a:cubicBezTo>
                    <a:pt x="95631" y="135445"/>
                    <a:pt x="90678" y="140494"/>
                    <a:pt x="84487" y="1404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9B177317-4C7C-489B-A75D-9415F7870FA4}"/>
              </a:ext>
            </a:extLst>
          </p:cNvPr>
          <p:cNvSpPr/>
          <p:nvPr/>
        </p:nvSpPr>
        <p:spPr>
          <a:xfrm>
            <a:off x="8926285" y="2314419"/>
            <a:ext cx="1446078" cy="1446078"/>
          </a:xfrm>
          <a:prstGeom prst="ellipse">
            <a:avLst/>
          </a:prstGeom>
          <a:solidFill>
            <a:srgbClr val="0592A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4FF4D5A-B92F-45CB-B906-A356BBB6B666}"/>
              </a:ext>
            </a:extLst>
          </p:cNvPr>
          <p:cNvSpPr txBox="1"/>
          <p:nvPr/>
        </p:nvSpPr>
        <p:spPr>
          <a:xfrm>
            <a:off x="8296818" y="4574828"/>
            <a:ext cx="2705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0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en-US" altLang="ko-KR" sz="1800" dirty="0">
                <a:solidFill>
                  <a:srgbClr val="0C032F"/>
                </a:solidFill>
              </a:rPr>
              <a:t>Lorem ipsum dolor sit </a:t>
            </a:r>
            <a:r>
              <a:rPr lang="en-US" altLang="ko-KR" sz="1800" dirty="0" err="1">
                <a:solidFill>
                  <a:srgbClr val="0C032F"/>
                </a:solidFill>
              </a:rPr>
              <a:t>amet</a:t>
            </a:r>
            <a:r>
              <a:rPr lang="en-US" altLang="ko-KR" sz="1800" dirty="0">
                <a:solidFill>
                  <a:srgbClr val="0C032F"/>
                </a:solidFill>
              </a:rPr>
              <a:t>, </a:t>
            </a:r>
            <a:r>
              <a:rPr lang="en-US" altLang="ko-KR" sz="1800" dirty="0" err="1">
                <a:solidFill>
                  <a:srgbClr val="0C032F"/>
                </a:solidFill>
              </a:rPr>
              <a:t>consectetur</a:t>
            </a:r>
            <a:r>
              <a:rPr lang="en-US" altLang="ko-KR" sz="1800" dirty="0">
                <a:solidFill>
                  <a:srgbClr val="0C032F"/>
                </a:solidFill>
              </a:rPr>
              <a:t> </a:t>
            </a:r>
            <a:r>
              <a:rPr lang="en-US" altLang="ko-KR" sz="1800" dirty="0" err="1">
                <a:solidFill>
                  <a:srgbClr val="0C032F"/>
                </a:solidFill>
              </a:rPr>
              <a:t>adipiscing</a:t>
            </a:r>
            <a:r>
              <a:rPr lang="en-US" altLang="ko-KR" sz="1800" dirty="0">
                <a:solidFill>
                  <a:srgbClr val="0C032F"/>
                </a:solidFill>
              </a:rPr>
              <a:t> </a:t>
            </a:r>
            <a:r>
              <a:rPr lang="en-US" altLang="ko-KR" sz="1800" dirty="0" err="1">
                <a:solidFill>
                  <a:srgbClr val="0C032F"/>
                </a:solidFill>
              </a:rPr>
              <a:t>elit</a:t>
            </a:r>
            <a:r>
              <a:rPr lang="en-US" altLang="ko-KR" sz="1800" dirty="0">
                <a:solidFill>
                  <a:srgbClr val="0C032F"/>
                </a:solidFill>
              </a:rPr>
              <a:t>, sed do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6B06AA3F-9802-4172-AD3F-7649CDF9BF87}"/>
              </a:ext>
            </a:extLst>
          </p:cNvPr>
          <p:cNvSpPr/>
          <p:nvPr/>
        </p:nvSpPr>
        <p:spPr>
          <a:xfrm>
            <a:off x="8296818" y="4032878"/>
            <a:ext cx="2705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C032F"/>
                </a:solidFill>
                <a:latin typeface="+mj-lt"/>
              </a:rPr>
              <a:t>Lorem ipsum dolor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51DF2846-7208-4D36-A7CA-449B76DDEE6C}"/>
              </a:ext>
            </a:extLst>
          </p:cNvPr>
          <p:cNvGrpSpPr/>
          <p:nvPr/>
        </p:nvGrpSpPr>
        <p:grpSpPr>
          <a:xfrm>
            <a:off x="9299236" y="2701772"/>
            <a:ext cx="700173" cy="671373"/>
            <a:chOff x="2771338" y="5552146"/>
            <a:chExt cx="387211" cy="371284"/>
          </a:xfrm>
          <a:solidFill>
            <a:schemeClr val="bg1"/>
          </a:solidFill>
        </p:grpSpPr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xmlns="" id="{6CDA33A1-E09E-410D-A2A3-A3BAFB644787}"/>
                </a:ext>
              </a:extLst>
            </p:cNvPr>
            <p:cNvSpPr/>
            <p:nvPr/>
          </p:nvSpPr>
          <p:spPr>
            <a:xfrm>
              <a:off x="2771338" y="5618630"/>
              <a:ext cx="304800" cy="304800"/>
            </a:xfrm>
            <a:custGeom>
              <a:avLst/>
              <a:gdLst>
                <a:gd name="connsiteX0" fmla="*/ 114633 w 304800"/>
                <a:gd name="connsiteY0" fmla="*/ 10359 h 304800"/>
                <a:gd name="connsiteX1" fmla="*/ 98917 w 304800"/>
                <a:gd name="connsiteY1" fmla="*/ 10359 h 304800"/>
                <a:gd name="connsiteX2" fmla="*/ 98917 w 304800"/>
                <a:gd name="connsiteY2" fmla="*/ 26075 h 304800"/>
                <a:gd name="connsiteX3" fmla="*/ 109204 w 304800"/>
                <a:gd name="connsiteY3" fmla="*/ 36362 h 304800"/>
                <a:gd name="connsiteX4" fmla="*/ 10048 w 304800"/>
                <a:gd name="connsiteY4" fmla="*/ 259152 h 304800"/>
                <a:gd name="connsiteX5" fmla="*/ 16906 w 304800"/>
                <a:gd name="connsiteY5" fmla="*/ 296204 h 304800"/>
                <a:gd name="connsiteX6" fmla="*/ 53959 w 304800"/>
                <a:gd name="connsiteY6" fmla="*/ 303062 h 304800"/>
                <a:gd name="connsiteX7" fmla="*/ 276748 w 304800"/>
                <a:gd name="connsiteY7" fmla="*/ 203906 h 304800"/>
                <a:gd name="connsiteX8" fmla="*/ 287035 w 304800"/>
                <a:gd name="connsiteY8" fmla="*/ 214193 h 304800"/>
                <a:gd name="connsiteX9" fmla="*/ 302751 w 304800"/>
                <a:gd name="connsiteY9" fmla="*/ 214193 h 304800"/>
                <a:gd name="connsiteX10" fmla="*/ 302751 w 304800"/>
                <a:gd name="connsiteY10" fmla="*/ 198477 h 304800"/>
                <a:gd name="connsiteX11" fmla="*/ 114633 w 304800"/>
                <a:gd name="connsiteY11" fmla="*/ 10359 h 304800"/>
                <a:gd name="connsiteX12" fmla="*/ 163877 w 304800"/>
                <a:gd name="connsiteY12" fmla="*/ 229815 h 304800"/>
                <a:gd name="connsiteX13" fmla="*/ 89772 w 304800"/>
                <a:gd name="connsiteY13" fmla="*/ 134565 h 304800"/>
                <a:gd name="connsiteX14" fmla="*/ 99869 w 304800"/>
                <a:gd name="connsiteY14" fmla="*/ 111990 h 304800"/>
                <a:gd name="connsiteX15" fmla="*/ 184451 w 304800"/>
                <a:gd name="connsiteY15" fmla="*/ 220766 h 304800"/>
                <a:gd name="connsiteX16" fmla="*/ 163877 w 304800"/>
                <a:gd name="connsiteY16" fmla="*/ 229815 h 304800"/>
                <a:gd name="connsiteX17" fmla="*/ 122538 w 304800"/>
                <a:gd name="connsiteY17" fmla="*/ 248198 h 304800"/>
                <a:gd name="connsiteX18" fmla="*/ 69580 w 304800"/>
                <a:gd name="connsiteY18" fmla="*/ 180094 h 304800"/>
                <a:gd name="connsiteX19" fmla="*/ 79676 w 304800"/>
                <a:gd name="connsiteY19" fmla="*/ 157520 h 304800"/>
                <a:gd name="connsiteX20" fmla="*/ 143113 w 304800"/>
                <a:gd name="connsiteY20" fmla="*/ 239149 h 304800"/>
                <a:gd name="connsiteX21" fmla="*/ 122538 w 304800"/>
                <a:gd name="connsiteY21" fmla="*/ 248198 h 304800"/>
                <a:gd name="connsiteX22" fmla="*/ 44910 w 304800"/>
                <a:gd name="connsiteY22" fmla="*/ 282678 h 304800"/>
                <a:gd name="connsiteX23" fmla="*/ 32527 w 304800"/>
                <a:gd name="connsiteY23" fmla="*/ 280392 h 304800"/>
                <a:gd name="connsiteX24" fmla="*/ 30241 w 304800"/>
                <a:gd name="connsiteY24" fmla="*/ 268105 h 304800"/>
                <a:gd name="connsiteX25" fmla="*/ 59197 w 304800"/>
                <a:gd name="connsiteY25" fmla="*/ 203049 h 304800"/>
                <a:gd name="connsiteX26" fmla="*/ 101584 w 304800"/>
                <a:gd name="connsiteY26" fmla="*/ 257532 h 304800"/>
                <a:gd name="connsiteX27" fmla="*/ 44910 w 304800"/>
                <a:gd name="connsiteY27" fmla="*/ 282678 h 304800"/>
                <a:gd name="connsiteX28" fmla="*/ 205311 w 304800"/>
                <a:gd name="connsiteY28" fmla="*/ 211336 h 304800"/>
                <a:gd name="connsiteX29" fmla="*/ 110061 w 304800"/>
                <a:gd name="connsiteY29" fmla="*/ 88940 h 304800"/>
                <a:gd name="connsiteX30" fmla="*/ 125967 w 304800"/>
                <a:gd name="connsiteY30" fmla="*/ 53126 h 304800"/>
                <a:gd name="connsiteX31" fmla="*/ 259889 w 304800"/>
                <a:gd name="connsiteY31" fmla="*/ 187047 h 304800"/>
                <a:gd name="connsiteX32" fmla="*/ 205311 w 304800"/>
                <a:gd name="connsiteY32" fmla="*/ 211336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4800" h="304800">
                  <a:moveTo>
                    <a:pt x="114633" y="10359"/>
                  </a:moveTo>
                  <a:cubicBezTo>
                    <a:pt x="110346" y="6072"/>
                    <a:pt x="103298" y="6072"/>
                    <a:pt x="98917" y="10359"/>
                  </a:cubicBezTo>
                  <a:cubicBezTo>
                    <a:pt x="94535" y="14645"/>
                    <a:pt x="94630" y="21693"/>
                    <a:pt x="98917" y="26075"/>
                  </a:cubicBezTo>
                  <a:lnTo>
                    <a:pt x="109204" y="36362"/>
                  </a:lnTo>
                  <a:cubicBezTo>
                    <a:pt x="105775" y="44077"/>
                    <a:pt x="12525" y="253627"/>
                    <a:pt x="10048" y="259152"/>
                  </a:cubicBezTo>
                  <a:cubicBezTo>
                    <a:pt x="4429" y="271820"/>
                    <a:pt x="7096" y="286393"/>
                    <a:pt x="16906" y="296204"/>
                  </a:cubicBezTo>
                  <a:cubicBezTo>
                    <a:pt x="26717" y="306015"/>
                    <a:pt x="41290" y="308681"/>
                    <a:pt x="53959" y="303062"/>
                  </a:cubicBezTo>
                  <a:cubicBezTo>
                    <a:pt x="60721" y="300014"/>
                    <a:pt x="272176" y="205907"/>
                    <a:pt x="276748" y="203906"/>
                  </a:cubicBezTo>
                  <a:lnTo>
                    <a:pt x="287035" y="214193"/>
                  </a:lnTo>
                  <a:cubicBezTo>
                    <a:pt x="291322" y="218480"/>
                    <a:pt x="298370" y="218480"/>
                    <a:pt x="302751" y="214193"/>
                  </a:cubicBezTo>
                  <a:cubicBezTo>
                    <a:pt x="307038" y="209907"/>
                    <a:pt x="307038" y="202859"/>
                    <a:pt x="302751" y="198477"/>
                  </a:cubicBezTo>
                  <a:lnTo>
                    <a:pt x="114633" y="10359"/>
                  </a:lnTo>
                  <a:close/>
                  <a:moveTo>
                    <a:pt x="163877" y="229815"/>
                  </a:moveTo>
                  <a:lnTo>
                    <a:pt x="89772" y="134565"/>
                  </a:lnTo>
                  <a:lnTo>
                    <a:pt x="99869" y="111990"/>
                  </a:lnTo>
                  <a:lnTo>
                    <a:pt x="184451" y="220766"/>
                  </a:lnTo>
                  <a:lnTo>
                    <a:pt x="163877" y="229815"/>
                  </a:lnTo>
                  <a:close/>
                  <a:moveTo>
                    <a:pt x="122538" y="248198"/>
                  </a:moveTo>
                  <a:lnTo>
                    <a:pt x="69580" y="180094"/>
                  </a:lnTo>
                  <a:lnTo>
                    <a:pt x="79676" y="157520"/>
                  </a:lnTo>
                  <a:lnTo>
                    <a:pt x="143113" y="239149"/>
                  </a:lnTo>
                  <a:lnTo>
                    <a:pt x="122538" y="248198"/>
                  </a:lnTo>
                  <a:close/>
                  <a:moveTo>
                    <a:pt x="44910" y="282678"/>
                  </a:moveTo>
                  <a:cubicBezTo>
                    <a:pt x="38433" y="285536"/>
                    <a:pt x="33861" y="281631"/>
                    <a:pt x="32527" y="280392"/>
                  </a:cubicBezTo>
                  <a:cubicBezTo>
                    <a:pt x="31289" y="279154"/>
                    <a:pt x="27384" y="274487"/>
                    <a:pt x="30241" y="268105"/>
                  </a:cubicBezTo>
                  <a:lnTo>
                    <a:pt x="59197" y="203049"/>
                  </a:lnTo>
                  <a:lnTo>
                    <a:pt x="101584" y="257532"/>
                  </a:lnTo>
                  <a:lnTo>
                    <a:pt x="44910" y="282678"/>
                  </a:lnTo>
                  <a:close/>
                  <a:moveTo>
                    <a:pt x="205311" y="211336"/>
                  </a:moveTo>
                  <a:lnTo>
                    <a:pt x="110061" y="88940"/>
                  </a:lnTo>
                  <a:lnTo>
                    <a:pt x="125967" y="53126"/>
                  </a:lnTo>
                  <a:lnTo>
                    <a:pt x="259889" y="187047"/>
                  </a:lnTo>
                  <a:lnTo>
                    <a:pt x="205311" y="211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xmlns="" id="{9226603B-5B70-4160-BC25-1A0B00BA5BED}"/>
                </a:ext>
              </a:extLst>
            </p:cNvPr>
            <p:cNvSpPr/>
            <p:nvPr/>
          </p:nvSpPr>
          <p:spPr>
            <a:xfrm>
              <a:off x="2957623" y="5552146"/>
              <a:ext cx="66675" cy="66675"/>
            </a:xfrm>
            <a:custGeom>
              <a:avLst/>
              <a:gdLst>
                <a:gd name="connsiteX0" fmla="*/ 10358 w 66675"/>
                <a:gd name="connsiteY0" fmla="*/ 57412 h 66675"/>
                <a:gd name="connsiteX1" fmla="*/ 26075 w 66675"/>
                <a:gd name="connsiteY1" fmla="*/ 57412 h 66675"/>
                <a:gd name="connsiteX2" fmla="*/ 33885 w 66675"/>
                <a:gd name="connsiteY2" fmla="*/ 49601 h 66675"/>
                <a:gd name="connsiteX3" fmla="*/ 41696 w 66675"/>
                <a:gd name="connsiteY3" fmla="*/ 57412 h 66675"/>
                <a:gd name="connsiteX4" fmla="*/ 57412 w 66675"/>
                <a:gd name="connsiteY4" fmla="*/ 57412 h 66675"/>
                <a:gd name="connsiteX5" fmla="*/ 57412 w 66675"/>
                <a:gd name="connsiteY5" fmla="*/ 41696 h 66675"/>
                <a:gd name="connsiteX6" fmla="*/ 49602 w 66675"/>
                <a:gd name="connsiteY6" fmla="*/ 33885 h 66675"/>
                <a:gd name="connsiteX7" fmla="*/ 57412 w 66675"/>
                <a:gd name="connsiteY7" fmla="*/ 26075 h 66675"/>
                <a:gd name="connsiteX8" fmla="*/ 57412 w 66675"/>
                <a:gd name="connsiteY8" fmla="*/ 10358 h 66675"/>
                <a:gd name="connsiteX9" fmla="*/ 41696 w 66675"/>
                <a:gd name="connsiteY9" fmla="*/ 10358 h 66675"/>
                <a:gd name="connsiteX10" fmla="*/ 33885 w 66675"/>
                <a:gd name="connsiteY10" fmla="*/ 18169 h 66675"/>
                <a:gd name="connsiteX11" fmla="*/ 26075 w 66675"/>
                <a:gd name="connsiteY11" fmla="*/ 10358 h 66675"/>
                <a:gd name="connsiteX12" fmla="*/ 10358 w 66675"/>
                <a:gd name="connsiteY12" fmla="*/ 10358 h 66675"/>
                <a:gd name="connsiteX13" fmla="*/ 10358 w 66675"/>
                <a:gd name="connsiteY13" fmla="*/ 26075 h 66675"/>
                <a:gd name="connsiteX14" fmla="*/ 18169 w 66675"/>
                <a:gd name="connsiteY14" fmla="*/ 33885 h 66675"/>
                <a:gd name="connsiteX15" fmla="*/ 10358 w 66675"/>
                <a:gd name="connsiteY15" fmla="*/ 41696 h 66675"/>
                <a:gd name="connsiteX16" fmla="*/ 10358 w 66675"/>
                <a:gd name="connsiteY16" fmla="*/ 5741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6675" h="66675">
                  <a:moveTo>
                    <a:pt x="10358" y="57412"/>
                  </a:moveTo>
                  <a:cubicBezTo>
                    <a:pt x="14645" y="61698"/>
                    <a:pt x="21693" y="61698"/>
                    <a:pt x="26075" y="57412"/>
                  </a:cubicBezTo>
                  <a:lnTo>
                    <a:pt x="33885" y="49601"/>
                  </a:lnTo>
                  <a:lnTo>
                    <a:pt x="41696" y="57412"/>
                  </a:lnTo>
                  <a:cubicBezTo>
                    <a:pt x="45982" y="61698"/>
                    <a:pt x="53031" y="61698"/>
                    <a:pt x="57412" y="57412"/>
                  </a:cubicBezTo>
                  <a:cubicBezTo>
                    <a:pt x="61698" y="53126"/>
                    <a:pt x="61698" y="46077"/>
                    <a:pt x="57412" y="41696"/>
                  </a:cubicBezTo>
                  <a:lnTo>
                    <a:pt x="49602" y="33885"/>
                  </a:lnTo>
                  <a:lnTo>
                    <a:pt x="57412" y="26075"/>
                  </a:lnTo>
                  <a:cubicBezTo>
                    <a:pt x="61698" y="21788"/>
                    <a:pt x="61698" y="14740"/>
                    <a:pt x="57412" y="10358"/>
                  </a:cubicBezTo>
                  <a:cubicBezTo>
                    <a:pt x="53126" y="6072"/>
                    <a:pt x="46077" y="6072"/>
                    <a:pt x="41696" y="10358"/>
                  </a:cubicBezTo>
                  <a:lnTo>
                    <a:pt x="33885" y="18169"/>
                  </a:lnTo>
                  <a:lnTo>
                    <a:pt x="26075" y="10358"/>
                  </a:lnTo>
                  <a:cubicBezTo>
                    <a:pt x="21788" y="6072"/>
                    <a:pt x="14740" y="6072"/>
                    <a:pt x="10358" y="10358"/>
                  </a:cubicBezTo>
                  <a:cubicBezTo>
                    <a:pt x="6072" y="14645"/>
                    <a:pt x="6072" y="21693"/>
                    <a:pt x="10358" y="26075"/>
                  </a:cubicBezTo>
                  <a:lnTo>
                    <a:pt x="18169" y="33885"/>
                  </a:lnTo>
                  <a:lnTo>
                    <a:pt x="10358" y="41696"/>
                  </a:lnTo>
                  <a:cubicBezTo>
                    <a:pt x="6072" y="46077"/>
                    <a:pt x="6072" y="53126"/>
                    <a:pt x="10358" y="574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xmlns="" id="{BD05780E-F0F6-40CB-BEC7-024975093F0F}"/>
                </a:ext>
              </a:extLst>
            </p:cNvPr>
            <p:cNvSpPr/>
            <p:nvPr/>
          </p:nvSpPr>
          <p:spPr>
            <a:xfrm>
              <a:off x="2966838" y="5624036"/>
              <a:ext cx="76200" cy="76200"/>
            </a:xfrm>
            <a:custGeom>
              <a:avLst/>
              <a:gdLst>
                <a:gd name="connsiteX0" fmla="*/ 16859 w 76200"/>
                <a:gd name="connsiteY0" fmla="*/ 16859 h 76200"/>
                <a:gd name="connsiteX1" fmla="*/ 16859 w 76200"/>
                <a:gd name="connsiteY1" fmla="*/ 63913 h 76200"/>
                <a:gd name="connsiteX2" fmla="*/ 63913 w 76200"/>
                <a:gd name="connsiteY2" fmla="*/ 63913 h 76200"/>
                <a:gd name="connsiteX3" fmla="*/ 63913 w 76200"/>
                <a:gd name="connsiteY3" fmla="*/ 16859 h 76200"/>
                <a:gd name="connsiteX4" fmla="*/ 16859 w 76200"/>
                <a:gd name="connsiteY4" fmla="*/ 16859 h 76200"/>
                <a:gd name="connsiteX5" fmla="*/ 48196 w 76200"/>
                <a:gd name="connsiteY5" fmla="*/ 32576 h 76200"/>
                <a:gd name="connsiteX6" fmla="*/ 48196 w 76200"/>
                <a:gd name="connsiteY6" fmla="*/ 48292 h 76200"/>
                <a:gd name="connsiteX7" fmla="*/ 32480 w 76200"/>
                <a:gd name="connsiteY7" fmla="*/ 48292 h 76200"/>
                <a:gd name="connsiteX8" fmla="*/ 32480 w 76200"/>
                <a:gd name="connsiteY8" fmla="*/ 32576 h 76200"/>
                <a:gd name="connsiteX9" fmla="*/ 48196 w 76200"/>
                <a:gd name="connsiteY9" fmla="*/ 325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16859" y="16859"/>
                  </a:moveTo>
                  <a:cubicBezTo>
                    <a:pt x="3905" y="29813"/>
                    <a:pt x="3905" y="50959"/>
                    <a:pt x="16859" y="63913"/>
                  </a:cubicBezTo>
                  <a:cubicBezTo>
                    <a:pt x="29813" y="76867"/>
                    <a:pt x="50959" y="76867"/>
                    <a:pt x="63913" y="63913"/>
                  </a:cubicBezTo>
                  <a:cubicBezTo>
                    <a:pt x="76867" y="50959"/>
                    <a:pt x="76867" y="29813"/>
                    <a:pt x="63913" y="16859"/>
                  </a:cubicBezTo>
                  <a:cubicBezTo>
                    <a:pt x="50959" y="3905"/>
                    <a:pt x="29813" y="3905"/>
                    <a:pt x="16859" y="16859"/>
                  </a:cubicBezTo>
                  <a:close/>
                  <a:moveTo>
                    <a:pt x="48196" y="32576"/>
                  </a:moveTo>
                  <a:cubicBezTo>
                    <a:pt x="52483" y="36862"/>
                    <a:pt x="52483" y="43910"/>
                    <a:pt x="48196" y="48292"/>
                  </a:cubicBezTo>
                  <a:cubicBezTo>
                    <a:pt x="43910" y="52578"/>
                    <a:pt x="36862" y="52578"/>
                    <a:pt x="32480" y="48292"/>
                  </a:cubicBezTo>
                  <a:cubicBezTo>
                    <a:pt x="28194" y="44006"/>
                    <a:pt x="28194" y="36957"/>
                    <a:pt x="32480" y="32576"/>
                  </a:cubicBezTo>
                  <a:cubicBezTo>
                    <a:pt x="36862" y="28194"/>
                    <a:pt x="43910" y="28289"/>
                    <a:pt x="48196" y="325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xmlns="" id="{0D21E682-A441-4475-877C-5DE213F2232A}"/>
                </a:ext>
              </a:extLst>
            </p:cNvPr>
            <p:cNvSpPr/>
            <p:nvPr/>
          </p:nvSpPr>
          <p:spPr>
            <a:xfrm>
              <a:off x="2910569" y="5599199"/>
              <a:ext cx="28575" cy="28575"/>
            </a:xfrm>
            <a:custGeom>
              <a:avLst/>
              <a:gdLst>
                <a:gd name="connsiteX0" fmla="*/ 26075 w 28575"/>
                <a:gd name="connsiteY0" fmla="*/ 10358 h 28575"/>
                <a:gd name="connsiteX1" fmla="*/ 10358 w 28575"/>
                <a:gd name="connsiteY1" fmla="*/ 10358 h 28575"/>
                <a:gd name="connsiteX2" fmla="*/ 10358 w 28575"/>
                <a:gd name="connsiteY2" fmla="*/ 26074 h 28575"/>
                <a:gd name="connsiteX3" fmla="*/ 26075 w 28575"/>
                <a:gd name="connsiteY3" fmla="*/ 26074 h 28575"/>
                <a:gd name="connsiteX4" fmla="*/ 26075 w 28575"/>
                <a:gd name="connsiteY4" fmla="*/ 1035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075" y="10358"/>
                  </a:moveTo>
                  <a:cubicBezTo>
                    <a:pt x="21789" y="6072"/>
                    <a:pt x="14740" y="6072"/>
                    <a:pt x="10358" y="10358"/>
                  </a:cubicBezTo>
                  <a:cubicBezTo>
                    <a:pt x="6072" y="14645"/>
                    <a:pt x="6072" y="21693"/>
                    <a:pt x="10358" y="26074"/>
                  </a:cubicBezTo>
                  <a:cubicBezTo>
                    <a:pt x="14645" y="30361"/>
                    <a:pt x="21693" y="30361"/>
                    <a:pt x="26075" y="26074"/>
                  </a:cubicBezTo>
                  <a:cubicBezTo>
                    <a:pt x="30456" y="21693"/>
                    <a:pt x="30456" y="14740"/>
                    <a:pt x="26075" y="10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xmlns="" id="{C0ACCC74-2A2F-4E54-8C5A-0D5064E9A0AD}"/>
                </a:ext>
              </a:extLst>
            </p:cNvPr>
            <p:cNvSpPr/>
            <p:nvPr/>
          </p:nvSpPr>
          <p:spPr>
            <a:xfrm>
              <a:off x="3051634" y="5740265"/>
              <a:ext cx="28575" cy="28575"/>
            </a:xfrm>
            <a:custGeom>
              <a:avLst/>
              <a:gdLst>
                <a:gd name="connsiteX0" fmla="*/ 26075 w 28575"/>
                <a:gd name="connsiteY0" fmla="*/ 10358 h 28575"/>
                <a:gd name="connsiteX1" fmla="*/ 10359 w 28575"/>
                <a:gd name="connsiteY1" fmla="*/ 10358 h 28575"/>
                <a:gd name="connsiteX2" fmla="*/ 10359 w 28575"/>
                <a:gd name="connsiteY2" fmla="*/ 26075 h 28575"/>
                <a:gd name="connsiteX3" fmla="*/ 26075 w 28575"/>
                <a:gd name="connsiteY3" fmla="*/ 26075 h 28575"/>
                <a:gd name="connsiteX4" fmla="*/ 26075 w 28575"/>
                <a:gd name="connsiteY4" fmla="*/ 1035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075" y="10358"/>
                  </a:moveTo>
                  <a:cubicBezTo>
                    <a:pt x="21788" y="6072"/>
                    <a:pt x="14740" y="6072"/>
                    <a:pt x="10359" y="10358"/>
                  </a:cubicBezTo>
                  <a:cubicBezTo>
                    <a:pt x="6072" y="14645"/>
                    <a:pt x="6072" y="21693"/>
                    <a:pt x="10359" y="26075"/>
                  </a:cubicBezTo>
                  <a:cubicBezTo>
                    <a:pt x="14645" y="30361"/>
                    <a:pt x="21693" y="30361"/>
                    <a:pt x="26075" y="26075"/>
                  </a:cubicBezTo>
                  <a:cubicBezTo>
                    <a:pt x="30456" y="21693"/>
                    <a:pt x="30456" y="14740"/>
                    <a:pt x="26075" y="10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xmlns="" id="{4766AE72-D8E3-46FB-9440-D1DD0FE7A8B1}"/>
                </a:ext>
              </a:extLst>
            </p:cNvPr>
            <p:cNvSpPr/>
            <p:nvPr/>
          </p:nvSpPr>
          <p:spPr>
            <a:xfrm>
              <a:off x="3036013" y="5567862"/>
              <a:ext cx="28575" cy="28575"/>
            </a:xfrm>
            <a:custGeom>
              <a:avLst/>
              <a:gdLst>
                <a:gd name="connsiteX0" fmla="*/ 26075 w 28575"/>
                <a:gd name="connsiteY0" fmla="*/ 10359 h 28575"/>
                <a:gd name="connsiteX1" fmla="*/ 10359 w 28575"/>
                <a:gd name="connsiteY1" fmla="*/ 10359 h 28575"/>
                <a:gd name="connsiteX2" fmla="*/ 10359 w 28575"/>
                <a:gd name="connsiteY2" fmla="*/ 26075 h 28575"/>
                <a:gd name="connsiteX3" fmla="*/ 26075 w 28575"/>
                <a:gd name="connsiteY3" fmla="*/ 26075 h 28575"/>
                <a:gd name="connsiteX4" fmla="*/ 26075 w 28575"/>
                <a:gd name="connsiteY4" fmla="*/ 1035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075" y="10359"/>
                  </a:moveTo>
                  <a:cubicBezTo>
                    <a:pt x="21788" y="6072"/>
                    <a:pt x="14740" y="6072"/>
                    <a:pt x="10359" y="10359"/>
                  </a:cubicBezTo>
                  <a:cubicBezTo>
                    <a:pt x="6072" y="14645"/>
                    <a:pt x="6072" y="21693"/>
                    <a:pt x="10359" y="26075"/>
                  </a:cubicBezTo>
                  <a:cubicBezTo>
                    <a:pt x="14645" y="30361"/>
                    <a:pt x="21693" y="30361"/>
                    <a:pt x="26075" y="26075"/>
                  </a:cubicBezTo>
                  <a:cubicBezTo>
                    <a:pt x="30361" y="21693"/>
                    <a:pt x="30361" y="14740"/>
                    <a:pt x="26075" y="10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xmlns="" id="{86DE0440-4AB9-4DDA-B9D6-EEEB6D4C5045}"/>
                </a:ext>
              </a:extLst>
            </p:cNvPr>
            <p:cNvSpPr/>
            <p:nvPr/>
          </p:nvSpPr>
          <p:spPr>
            <a:xfrm>
              <a:off x="3082972" y="5552241"/>
              <a:ext cx="28575" cy="28575"/>
            </a:xfrm>
            <a:custGeom>
              <a:avLst/>
              <a:gdLst>
                <a:gd name="connsiteX0" fmla="*/ 26075 w 28575"/>
                <a:gd name="connsiteY0" fmla="*/ 10359 h 28575"/>
                <a:gd name="connsiteX1" fmla="*/ 10358 w 28575"/>
                <a:gd name="connsiteY1" fmla="*/ 10359 h 28575"/>
                <a:gd name="connsiteX2" fmla="*/ 10358 w 28575"/>
                <a:gd name="connsiteY2" fmla="*/ 26075 h 28575"/>
                <a:gd name="connsiteX3" fmla="*/ 26075 w 28575"/>
                <a:gd name="connsiteY3" fmla="*/ 26075 h 28575"/>
                <a:gd name="connsiteX4" fmla="*/ 26075 w 28575"/>
                <a:gd name="connsiteY4" fmla="*/ 1035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075" y="10359"/>
                  </a:moveTo>
                  <a:cubicBezTo>
                    <a:pt x="21788" y="6072"/>
                    <a:pt x="14740" y="6072"/>
                    <a:pt x="10358" y="10359"/>
                  </a:cubicBezTo>
                  <a:cubicBezTo>
                    <a:pt x="6072" y="14645"/>
                    <a:pt x="6072" y="21693"/>
                    <a:pt x="10358" y="26075"/>
                  </a:cubicBezTo>
                  <a:cubicBezTo>
                    <a:pt x="14645" y="30361"/>
                    <a:pt x="21693" y="30361"/>
                    <a:pt x="26075" y="26075"/>
                  </a:cubicBezTo>
                  <a:cubicBezTo>
                    <a:pt x="30456" y="21693"/>
                    <a:pt x="30456" y="14645"/>
                    <a:pt x="26075" y="10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xmlns="" id="{316E6405-0A91-4D76-848B-52B16C1A1600}"/>
                </a:ext>
              </a:extLst>
            </p:cNvPr>
            <p:cNvSpPr/>
            <p:nvPr/>
          </p:nvSpPr>
          <p:spPr>
            <a:xfrm>
              <a:off x="3098688" y="5724644"/>
              <a:ext cx="28575" cy="28575"/>
            </a:xfrm>
            <a:custGeom>
              <a:avLst/>
              <a:gdLst>
                <a:gd name="connsiteX0" fmla="*/ 26075 w 28575"/>
                <a:gd name="connsiteY0" fmla="*/ 10359 h 28575"/>
                <a:gd name="connsiteX1" fmla="*/ 10358 w 28575"/>
                <a:gd name="connsiteY1" fmla="*/ 10359 h 28575"/>
                <a:gd name="connsiteX2" fmla="*/ 10358 w 28575"/>
                <a:gd name="connsiteY2" fmla="*/ 26075 h 28575"/>
                <a:gd name="connsiteX3" fmla="*/ 26075 w 28575"/>
                <a:gd name="connsiteY3" fmla="*/ 26075 h 28575"/>
                <a:gd name="connsiteX4" fmla="*/ 26075 w 28575"/>
                <a:gd name="connsiteY4" fmla="*/ 1035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075" y="10359"/>
                  </a:moveTo>
                  <a:cubicBezTo>
                    <a:pt x="21789" y="6072"/>
                    <a:pt x="14740" y="6072"/>
                    <a:pt x="10358" y="10359"/>
                  </a:cubicBezTo>
                  <a:cubicBezTo>
                    <a:pt x="6072" y="14645"/>
                    <a:pt x="6072" y="21693"/>
                    <a:pt x="10358" y="26075"/>
                  </a:cubicBezTo>
                  <a:cubicBezTo>
                    <a:pt x="14645" y="30361"/>
                    <a:pt x="21693" y="30361"/>
                    <a:pt x="26075" y="26075"/>
                  </a:cubicBezTo>
                  <a:cubicBezTo>
                    <a:pt x="30361" y="21693"/>
                    <a:pt x="30361" y="14645"/>
                    <a:pt x="26075" y="10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xmlns="" id="{905A689E-256F-4896-BCB1-9226273F85F1}"/>
                </a:ext>
              </a:extLst>
            </p:cNvPr>
            <p:cNvSpPr/>
            <p:nvPr/>
          </p:nvSpPr>
          <p:spPr>
            <a:xfrm>
              <a:off x="3034724" y="5583578"/>
              <a:ext cx="123825" cy="142875"/>
            </a:xfrm>
            <a:custGeom>
              <a:avLst/>
              <a:gdLst>
                <a:gd name="connsiteX0" fmla="*/ 105754 w 123825"/>
                <a:gd name="connsiteY0" fmla="*/ 10359 h 142875"/>
                <a:gd name="connsiteX1" fmla="*/ 90038 w 123825"/>
                <a:gd name="connsiteY1" fmla="*/ 10359 h 142875"/>
                <a:gd name="connsiteX2" fmla="*/ 90038 w 123825"/>
                <a:gd name="connsiteY2" fmla="*/ 26075 h 142875"/>
                <a:gd name="connsiteX3" fmla="*/ 99754 w 123825"/>
                <a:gd name="connsiteY3" fmla="*/ 49601 h 142875"/>
                <a:gd name="connsiteX4" fmla="*/ 90038 w 123825"/>
                <a:gd name="connsiteY4" fmla="*/ 73128 h 142875"/>
                <a:gd name="connsiteX5" fmla="*/ 86514 w 123825"/>
                <a:gd name="connsiteY5" fmla="*/ 75605 h 142875"/>
                <a:gd name="connsiteX6" fmla="*/ 85085 w 123825"/>
                <a:gd name="connsiteY6" fmla="*/ 58650 h 142875"/>
                <a:gd name="connsiteX7" fmla="*/ 17458 w 123825"/>
                <a:gd name="connsiteY7" fmla="*/ 33123 h 142875"/>
                <a:gd name="connsiteX8" fmla="*/ 18124 w 123825"/>
                <a:gd name="connsiteY8" fmla="*/ 79319 h 142875"/>
                <a:gd name="connsiteX9" fmla="*/ 50700 w 123825"/>
                <a:gd name="connsiteY9" fmla="*/ 97131 h 142875"/>
                <a:gd name="connsiteX10" fmla="*/ 15457 w 123825"/>
                <a:gd name="connsiteY10" fmla="*/ 117801 h 142875"/>
                <a:gd name="connsiteX11" fmla="*/ 9171 w 123825"/>
                <a:gd name="connsiteY11" fmla="*/ 132183 h 142875"/>
                <a:gd name="connsiteX12" fmla="*/ 23554 w 123825"/>
                <a:gd name="connsiteY12" fmla="*/ 138470 h 142875"/>
                <a:gd name="connsiteX13" fmla="*/ 68321 w 123825"/>
                <a:gd name="connsiteY13" fmla="*/ 111038 h 142875"/>
                <a:gd name="connsiteX14" fmla="*/ 77275 w 123825"/>
                <a:gd name="connsiteY14" fmla="*/ 100370 h 142875"/>
                <a:gd name="connsiteX15" fmla="*/ 105754 w 123825"/>
                <a:gd name="connsiteY15" fmla="*/ 89035 h 142875"/>
                <a:gd name="connsiteX16" fmla="*/ 121947 w 123825"/>
                <a:gd name="connsiteY16" fmla="*/ 49887 h 142875"/>
                <a:gd name="connsiteX17" fmla="*/ 105754 w 123825"/>
                <a:gd name="connsiteY17" fmla="*/ 10359 h 142875"/>
                <a:gd name="connsiteX18" fmla="*/ 63749 w 123825"/>
                <a:gd name="connsiteY18" fmla="*/ 77129 h 142875"/>
                <a:gd name="connsiteX19" fmla="*/ 33745 w 123825"/>
                <a:gd name="connsiteY19" fmla="*/ 63413 h 142875"/>
                <a:gd name="connsiteX20" fmla="*/ 33269 w 123825"/>
                <a:gd name="connsiteY20" fmla="*/ 48554 h 142875"/>
                <a:gd name="connsiteX21" fmla="*/ 63749 w 123825"/>
                <a:gd name="connsiteY21" fmla="*/ 64365 h 142875"/>
                <a:gd name="connsiteX22" fmla="*/ 63749 w 123825"/>
                <a:gd name="connsiteY22" fmla="*/ 77129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3825" h="142875">
                  <a:moveTo>
                    <a:pt x="105754" y="10359"/>
                  </a:moveTo>
                  <a:cubicBezTo>
                    <a:pt x="101468" y="6072"/>
                    <a:pt x="94419" y="6072"/>
                    <a:pt x="90038" y="10359"/>
                  </a:cubicBezTo>
                  <a:cubicBezTo>
                    <a:pt x="85752" y="14645"/>
                    <a:pt x="85752" y="21693"/>
                    <a:pt x="90038" y="26075"/>
                  </a:cubicBezTo>
                  <a:cubicBezTo>
                    <a:pt x="96325" y="32361"/>
                    <a:pt x="99754" y="40743"/>
                    <a:pt x="99754" y="49601"/>
                  </a:cubicBezTo>
                  <a:cubicBezTo>
                    <a:pt x="99754" y="58460"/>
                    <a:pt x="96325" y="66842"/>
                    <a:pt x="90038" y="73128"/>
                  </a:cubicBezTo>
                  <a:cubicBezTo>
                    <a:pt x="89085" y="74081"/>
                    <a:pt x="87847" y="74938"/>
                    <a:pt x="86514" y="75605"/>
                  </a:cubicBezTo>
                  <a:cubicBezTo>
                    <a:pt x="87181" y="68747"/>
                    <a:pt x="86228" y="62841"/>
                    <a:pt x="85085" y="58650"/>
                  </a:cubicBezTo>
                  <a:cubicBezTo>
                    <a:pt x="76703" y="27503"/>
                    <a:pt x="39079" y="11216"/>
                    <a:pt x="17458" y="33123"/>
                  </a:cubicBezTo>
                  <a:cubicBezTo>
                    <a:pt x="3456" y="47316"/>
                    <a:pt x="3742" y="65032"/>
                    <a:pt x="18124" y="79319"/>
                  </a:cubicBezTo>
                  <a:cubicBezTo>
                    <a:pt x="26030" y="87130"/>
                    <a:pt x="37746" y="93512"/>
                    <a:pt x="50700" y="97131"/>
                  </a:cubicBezTo>
                  <a:cubicBezTo>
                    <a:pt x="42222" y="104942"/>
                    <a:pt x="30316" y="111895"/>
                    <a:pt x="15457" y="117801"/>
                  </a:cubicBezTo>
                  <a:cubicBezTo>
                    <a:pt x="9742" y="120086"/>
                    <a:pt x="6980" y="126468"/>
                    <a:pt x="9171" y="132183"/>
                  </a:cubicBezTo>
                  <a:cubicBezTo>
                    <a:pt x="11457" y="137898"/>
                    <a:pt x="17839" y="140660"/>
                    <a:pt x="23554" y="138470"/>
                  </a:cubicBezTo>
                  <a:cubicBezTo>
                    <a:pt x="42508" y="131040"/>
                    <a:pt x="57558" y="121706"/>
                    <a:pt x="68321" y="111038"/>
                  </a:cubicBezTo>
                  <a:cubicBezTo>
                    <a:pt x="71940" y="107418"/>
                    <a:pt x="74893" y="103894"/>
                    <a:pt x="77275" y="100370"/>
                  </a:cubicBezTo>
                  <a:cubicBezTo>
                    <a:pt x="89085" y="99608"/>
                    <a:pt x="98992" y="95798"/>
                    <a:pt x="105754" y="89035"/>
                  </a:cubicBezTo>
                  <a:cubicBezTo>
                    <a:pt x="116232" y="78558"/>
                    <a:pt x="121947" y="64651"/>
                    <a:pt x="121947" y="49887"/>
                  </a:cubicBezTo>
                  <a:cubicBezTo>
                    <a:pt x="121947" y="35124"/>
                    <a:pt x="116136" y="20836"/>
                    <a:pt x="105754" y="10359"/>
                  </a:cubicBezTo>
                  <a:close/>
                  <a:moveTo>
                    <a:pt x="63749" y="77129"/>
                  </a:moveTo>
                  <a:cubicBezTo>
                    <a:pt x="52510" y="75224"/>
                    <a:pt x="40794" y="70366"/>
                    <a:pt x="33745" y="63413"/>
                  </a:cubicBezTo>
                  <a:cubicBezTo>
                    <a:pt x="27364" y="57031"/>
                    <a:pt x="28697" y="53126"/>
                    <a:pt x="33269" y="48554"/>
                  </a:cubicBezTo>
                  <a:cubicBezTo>
                    <a:pt x="42222" y="39505"/>
                    <a:pt x="59748" y="49697"/>
                    <a:pt x="63749" y="64365"/>
                  </a:cubicBezTo>
                  <a:cubicBezTo>
                    <a:pt x="64797" y="68461"/>
                    <a:pt x="64892" y="72843"/>
                    <a:pt x="63749" y="771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C159E657-D322-4B25-B421-9C3E3774400E}"/>
              </a:ext>
            </a:extLst>
          </p:cNvPr>
          <p:cNvSpPr/>
          <p:nvPr/>
        </p:nvSpPr>
        <p:spPr>
          <a:xfrm>
            <a:off x="5372961" y="2314419"/>
            <a:ext cx="1446078" cy="1446078"/>
          </a:xfrm>
          <a:prstGeom prst="ellipse">
            <a:avLst/>
          </a:prstGeom>
          <a:solidFill>
            <a:srgbClr val="0592A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35C95351-BF76-43F9-AB1C-A55C71CC7842}"/>
              </a:ext>
            </a:extLst>
          </p:cNvPr>
          <p:cNvSpPr txBox="1"/>
          <p:nvPr/>
        </p:nvSpPr>
        <p:spPr>
          <a:xfrm>
            <a:off x="4743494" y="4574828"/>
            <a:ext cx="2705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0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en-US" altLang="ko-KR" sz="1800" dirty="0">
                <a:solidFill>
                  <a:srgbClr val="0C032F"/>
                </a:solidFill>
              </a:rPr>
              <a:t>Lorem ipsum dolor sit </a:t>
            </a:r>
            <a:r>
              <a:rPr lang="en-US" altLang="ko-KR" sz="1800" dirty="0" err="1">
                <a:solidFill>
                  <a:srgbClr val="0C032F"/>
                </a:solidFill>
              </a:rPr>
              <a:t>amet</a:t>
            </a:r>
            <a:r>
              <a:rPr lang="en-US" altLang="ko-KR" sz="1800" dirty="0">
                <a:solidFill>
                  <a:srgbClr val="0C032F"/>
                </a:solidFill>
              </a:rPr>
              <a:t>, </a:t>
            </a:r>
            <a:r>
              <a:rPr lang="en-US" altLang="ko-KR" sz="1800" dirty="0" err="1">
                <a:solidFill>
                  <a:srgbClr val="0C032F"/>
                </a:solidFill>
              </a:rPr>
              <a:t>consectetur</a:t>
            </a:r>
            <a:r>
              <a:rPr lang="en-US" altLang="ko-KR" sz="1800" dirty="0">
                <a:solidFill>
                  <a:srgbClr val="0C032F"/>
                </a:solidFill>
              </a:rPr>
              <a:t> </a:t>
            </a:r>
            <a:r>
              <a:rPr lang="en-US" altLang="ko-KR" sz="1800" dirty="0" err="1">
                <a:solidFill>
                  <a:srgbClr val="0C032F"/>
                </a:solidFill>
              </a:rPr>
              <a:t>adipiscing</a:t>
            </a:r>
            <a:r>
              <a:rPr lang="en-US" altLang="ko-KR" sz="1800" dirty="0">
                <a:solidFill>
                  <a:srgbClr val="0C032F"/>
                </a:solidFill>
              </a:rPr>
              <a:t> </a:t>
            </a:r>
            <a:r>
              <a:rPr lang="en-US" altLang="ko-KR" sz="1800" dirty="0" err="1">
                <a:solidFill>
                  <a:srgbClr val="0C032F"/>
                </a:solidFill>
              </a:rPr>
              <a:t>elit</a:t>
            </a:r>
            <a:r>
              <a:rPr lang="en-US" altLang="ko-KR" sz="1800" dirty="0">
                <a:solidFill>
                  <a:srgbClr val="0C032F"/>
                </a:solidFill>
              </a:rPr>
              <a:t>, sed do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E315DBD0-15F8-429C-8781-4B2665B1E80C}"/>
              </a:ext>
            </a:extLst>
          </p:cNvPr>
          <p:cNvSpPr/>
          <p:nvPr/>
        </p:nvSpPr>
        <p:spPr>
          <a:xfrm>
            <a:off x="4743494" y="4032878"/>
            <a:ext cx="2705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C032F"/>
                </a:solidFill>
                <a:latin typeface="+mj-lt"/>
              </a:rPr>
              <a:t>Lorem ipsum dolor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C850C8CB-49F2-4912-9F0F-7C479B08227A}"/>
              </a:ext>
            </a:extLst>
          </p:cNvPr>
          <p:cNvGrpSpPr/>
          <p:nvPr/>
        </p:nvGrpSpPr>
        <p:grpSpPr>
          <a:xfrm>
            <a:off x="5742917" y="2619501"/>
            <a:ext cx="706165" cy="688942"/>
            <a:chOff x="4116315" y="3561492"/>
            <a:chExt cx="390525" cy="381000"/>
          </a:xfrm>
          <a:solidFill>
            <a:schemeClr val="bg1"/>
          </a:solidFill>
        </p:grpSpPr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xmlns="" id="{8C5FB5CC-4F32-4176-9E69-2C2637FD3D34}"/>
                </a:ext>
              </a:extLst>
            </p:cNvPr>
            <p:cNvSpPr/>
            <p:nvPr/>
          </p:nvSpPr>
          <p:spPr>
            <a:xfrm>
              <a:off x="4116315" y="3561492"/>
              <a:ext cx="390525" cy="381000"/>
            </a:xfrm>
            <a:custGeom>
              <a:avLst/>
              <a:gdLst>
                <a:gd name="connsiteX0" fmla="*/ 348805 w 390525"/>
                <a:gd name="connsiteY0" fmla="*/ 127825 h 381000"/>
                <a:gd name="connsiteX1" fmla="*/ 226219 w 390525"/>
                <a:gd name="connsiteY1" fmla="*/ 127825 h 381000"/>
                <a:gd name="connsiteX2" fmla="*/ 226219 w 390525"/>
                <a:gd name="connsiteY2" fmla="*/ 96012 h 381000"/>
                <a:gd name="connsiteX3" fmla="*/ 243364 w 390525"/>
                <a:gd name="connsiteY3" fmla="*/ 96012 h 381000"/>
                <a:gd name="connsiteX4" fmla="*/ 266224 w 390525"/>
                <a:gd name="connsiteY4" fmla="*/ 73152 h 381000"/>
                <a:gd name="connsiteX5" fmla="*/ 266224 w 390525"/>
                <a:gd name="connsiteY5" fmla="*/ 30004 h 381000"/>
                <a:gd name="connsiteX6" fmla="*/ 243364 w 390525"/>
                <a:gd name="connsiteY6" fmla="*/ 7144 h 381000"/>
                <a:gd name="connsiteX7" fmla="*/ 149923 w 390525"/>
                <a:gd name="connsiteY7" fmla="*/ 7144 h 381000"/>
                <a:gd name="connsiteX8" fmla="*/ 127063 w 390525"/>
                <a:gd name="connsiteY8" fmla="*/ 30004 h 381000"/>
                <a:gd name="connsiteX9" fmla="*/ 127063 w 390525"/>
                <a:gd name="connsiteY9" fmla="*/ 73152 h 381000"/>
                <a:gd name="connsiteX10" fmla="*/ 149923 w 390525"/>
                <a:gd name="connsiteY10" fmla="*/ 96012 h 381000"/>
                <a:gd name="connsiteX11" fmla="*/ 167068 w 390525"/>
                <a:gd name="connsiteY11" fmla="*/ 96012 h 381000"/>
                <a:gd name="connsiteX12" fmla="*/ 167068 w 390525"/>
                <a:gd name="connsiteY12" fmla="*/ 127825 h 381000"/>
                <a:gd name="connsiteX13" fmla="*/ 119729 w 390525"/>
                <a:gd name="connsiteY13" fmla="*/ 127825 h 381000"/>
                <a:gd name="connsiteX14" fmla="*/ 119729 w 390525"/>
                <a:gd name="connsiteY14" fmla="*/ 104299 h 381000"/>
                <a:gd name="connsiteX15" fmla="*/ 108490 w 390525"/>
                <a:gd name="connsiteY15" fmla="*/ 93059 h 381000"/>
                <a:gd name="connsiteX16" fmla="*/ 48768 w 390525"/>
                <a:gd name="connsiteY16" fmla="*/ 93059 h 381000"/>
                <a:gd name="connsiteX17" fmla="*/ 37529 w 390525"/>
                <a:gd name="connsiteY17" fmla="*/ 104299 h 381000"/>
                <a:gd name="connsiteX18" fmla="*/ 37529 w 390525"/>
                <a:gd name="connsiteY18" fmla="*/ 128111 h 381000"/>
                <a:gd name="connsiteX19" fmla="*/ 7144 w 390525"/>
                <a:gd name="connsiteY19" fmla="*/ 164878 h 381000"/>
                <a:gd name="connsiteX20" fmla="*/ 7144 w 390525"/>
                <a:gd name="connsiteY20" fmla="*/ 341471 h 381000"/>
                <a:gd name="connsiteX21" fmla="*/ 44482 w 390525"/>
                <a:gd name="connsiteY21" fmla="*/ 378809 h 381000"/>
                <a:gd name="connsiteX22" fmla="*/ 348805 w 390525"/>
                <a:gd name="connsiteY22" fmla="*/ 378809 h 381000"/>
                <a:gd name="connsiteX23" fmla="*/ 386143 w 390525"/>
                <a:gd name="connsiteY23" fmla="*/ 341471 h 381000"/>
                <a:gd name="connsiteX24" fmla="*/ 386143 w 390525"/>
                <a:gd name="connsiteY24" fmla="*/ 165163 h 381000"/>
                <a:gd name="connsiteX25" fmla="*/ 348805 w 390525"/>
                <a:gd name="connsiteY25" fmla="*/ 127825 h 381000"/>
                <a:gd name="connsiteX26" fmla="*/ 149257 w 390525"/>
                <a:gd name="connsiteY26" fmla="*/ 73438 h 381000"/>
                <a:gd name="connsiteX27" fmla="*/ 149257 w 390525"/>
                <a:gd name="connsiteY27" fmla="*/ 30480 h 381000"/>
                <a:gd name="connsiteX28" fmla="*/ 149638 w 390525"/>
                <a:gd name="connsiteY28" fmla="*/ 30099 h 381000"/>
                <a:gd name="connsiteX29" fmla="*/ 242888 w 390525"/>
                <a:gd name="connsiteY29" fmla="*/ 30099 h 381000"/>
                <a:gd name="connsiteX30" fmla="*/ 243268 w 390525"/>
                <a:gd name="connsiteY30" fmla="*/ 30480 h 381000"/>
                <a:gd name="connsiteX31" fmla="*/ 243268 w 390525"/>
                <a:gd name="connsiteY31" fmla="*/ 73438 h 381000"/>
                <a:gd name="connsiteX32" fmla="*/ 242888 w 390525"/>
                <a:gd name="connsiteY32" fmla="*/ 73819 h 381000"/>
                <a:gd name="connsiteX33" fmla="*/ 149638 w 390525"/>
                <a:gd name="connsiteY33" fmla="*/ 73819 h 381000"/>
                <a:gd name="connsiteX34" fmla="*/ 149257 w 390525"/>
                <a:gd name="connsiteY34" fmla="*/ 73438 h 381000"/>
                <a:gd name="connsiteX35" fmla="*/ 204025 w 390525"/>
                <a:gd name="connsiteY35" fmla="*/ 96012 h 381000"/>
                <a:gd name="connsiteX36" fmla="*/ 204025 w 390525"/>
                <a:gd name="connsiteY36" fmla="*/ 126397 h 381000"/>
                <a:gd name="connsiteX37" fmla="*/ 189262 w 390525"/>
                <a:gd name="connsiteY37" fmla="*/ 126397 h 381000"/>
                <a:gd name="connsiteX38" fmla="*/ 189262 w 390525"/>
                <a:gd name="connsiteY38" fmla="*/ 96012 h 381000"/>
                <a:gd name="connsiteX39" fmla="*/ 204025 w 390525"/>
                <a:gd name="connsiteY39" fmla="*/ 96012 h 381000"/>
                <a:gd name="connsiteX40" fmla="*/ 60484 w 390525"/>
                <a:gd name="connsiteY40" fmla="*/ 115253 h 381000"/>
                <a:gd name="connsiteX41" fmla="*/ 97536 w 390525"/>
                <a:gd name="connsiteY41" fmla="*/ 115253 h 381000"/>
                <a:gd name="connsiteX42" fmla="*/ 97536 w 390525"/>
                <a:gd name="connsiteY42" fmla="*/ 126397 h 381000"/>
                <a:gd name="connsiteX43" fmla="*/ 60484 w 390525"/>
                <a:gd name="connsiteY43" fmla="*/ 126397 h 381000"/>
                <a:gd name="connsiteX44" fmla="*/ 60484 w 390525"/>
                <a:gd name="connsiteY44" fmla="*/ 115253 h 381000"/>
                <a:gd name="connsiteX45" fmla="*/ 44958 w 390525"/>
                <a:gd name="connsiteY45" fmla="*/ 150019 h 381000"/>
                <a:gd name="connsiteX46" fmla="*/ 349091 w 390525"/>
                <a:gd name="connsiteY46" fmla="*/ 150019 h 381000"/>
                <a:gd name="connsiteX47" fmla="*/ 363950 w 390525"/>
                <a:gd name="connsiteY47" fmla="*/ 164878 h 381000"/>
                <a:gd name="connsiteX48" fmla="*/ 363950 w 390525"/>
                <a:gd name="connsiteY48" fmla="*/ 187738 h 381000"/>
                <a:gd name="connsiteX49" fmla="*/ 263747 w 390525"/>
                <a:gd name="connsiteY49" fmla="*/ 187738 h 381000"/>
                <a:gd name="connsiteX50" fmla="*/ 197072 w 390525"/>
                <a:gd name="connsiteY50" fmla="*/ 159639 h 381000"/>
                <a:gd name="connsiteX51" fmla="*/ 130397 w 390525"/>
                <a:gd name="connsiteY51" fmla="*/ 187738 h 381000"/>
                <a:gd name="connsiteX52" fmla="*/ 30099 w 390525"/>
                <a:gd name="connsiteY52" fmla="*/ 187738 h 381000"/>
                <a:gd name="connsiteX53" fmla="*/ 30099 w 390525"/>
                <a:gd name="connsiteY53" fmla="*/ 164878 h 381000"/>
                <a:gd name="connsiteX54" fmla="*/ 44958 w 390525"/>
                <a:gd name="connsiteY54" fmla="*/ 150019 h 381000"/>
                <a:gd name="connsiteX55" fmla="*/ 363855 w 390525"/>
                <a:gd name="connsiteY55" fmla="*/ 295846 h 381000"/>
                <a:gd name="connsiteX56" fmla="*/ 279940 w 390525"/>
                <a:gd name="connsiteY56" fmla="*/ 295846 h 381000"/>
                <a:gd name="connsiteX57" fmla="*/ 290227 w 390525"/>
                <a:gd name="connsiteY57" fmla="*/ 253270 h 381000"/>
                <a:gd name="connsiteX58" fmla="*/ 279940 w 390525"/>
                <a:gd name="connsiteY58" fmla="*/ 210693 h 381000"/>
                <a:gd name="connsiteX59" fmla="*/ 363855 w 390525"/>
                <a:gd name="connsiteY59" fmla="*/ 210693 h 381000"/>
                <a:gd name="connsiteX60" fmla="*/ 363855 w 390525"/>
                <a:gd name="connsiteY60" fmla="*/ 295846 h 381000"/>
                <a:gd name="connsiteX61" fmla="*/ 29337 w 390525"/>
                <a:gd name="connsiteY61" fmla="*/ 210788 h 381000"/>
                <a:gd name="connsiteX62" fmla="*/ 113252 w 390525"/>
                <a:gd name="connsiteY62" fmla="*/ 210788 h 381000"/>
                <a:gd name="connsiteX63" fmla="*/ 102965 w 390525"/>
                <a:gd name="connsiteY63" fmla="*/ 253365 h 381000"/>
                <a:gd name="connsiteX64" fmla="*/ 113252 w 390525"/>
                <a:gd name="connsiteY64" fmla="*/ 295942 h 381000"/>
                <a:gd name="connsiteX65" fmla="*/ 29337 w 390525"/>
                <a:gd name="connsiteY65" fmla="*/ 295942 h 381000"/>
                <a:gd name="connsiteX66" fmla="*/ 29337 w 390525"/>
                <a:gd name="connsiteY66" fmla="*/ 210788 h 381000"/>
                <a:gd name="connsiteX67" fmla="*/ 267462 w 390525"/>
                <a:gd name="connsiteY67" fmla="*/ 252984 h 381000"/>
                <a:gd name="connsiteX68" fmla="*/ 196691 w 390525"/>
                <a:gd name="connsiteY68" fmla="*/ 323755 h 381000"/>
                <a:gd name="connsiteX69" fmla="*/ 125921 w 390525"/>
                <a:gd name="connsiteY69" fmla="*/ 252984 h 381000"/>
                <a:gd name="connsiteX70" fmla="*/ 196691 w 390525"/>
                <a:gd name="connsiteY70" fmla="*/ 182213 h 381000"/>
                <a:gd name="connsiteX71" fmla="*/ 267462 w 390525"/>
                <a:gd name="connsiteY71" fmla="*/ 252984 h 381000"/>
                <a:gd name="connsiteX72" fmla="*/ 348329 w 390525"/>
                <a:gd name="connsiteY72" fmla="*/ 355759 h 381000"/>
                <a:gd name="connsiteX73" fmla="*/ 44196 w 390525"/>
                <a:gd name="connsiteY73" fmla="*/ 355759 h 381000"/>
                <a:gd name="connsiteX74" fmla="*/ 29337 w 390525"/>
                <a:gd name="connsiteY74" fmla="*/ 340900 h 381000"/>
                <a:gd name="connsiteX75" fmla="*/ 29337 w 390525"/>
                <a:gd name="connsiteY75" fmla="*/ 318040 h 381000"/>
                <a:gd name="connsiteX76" fmla="*/ 129540 w 390525"/>
                <a:gd name="connsiteY76" fmla="*/ 318040 h 381000"/>
                <a:gd name="connsiteX77" fmla="*/ 196215 w 390525"/>
                <a:gd name="connsiteY77" fmla="*/ 346138 h 381000"/>
                <a:gd name="connsiteX78" fmla="*/ 262890 w 390525"/>
                <a:gd name="connsiteY78" fmla="*/ 318040 h 381000"/>
                <a:gd name="connsiteX79" fmla="*/ 363093 w 390525"/>
                <a:gd name="connsiteY79" fmla="*/ 318040 h 381000"/>
                <a:gd name="connsiteX80" fmla="*/ 363093 w 390525"/>
                <a:gd name="connsiteY80" fmla="*/ 340900 h 381000"/>
                <a:gd name="connsiteX81" fmla="*/ 348329 w 390525"/>
                <a:gd name="connsiteY81" fmla="*/ 355759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390525" h="381000">
                  <a:moveTo>
                    <a:pt x="348805" y="127825"/>
                  </a:moveTo>
                  <a:lnTo>
                    <a:pt x="226219" y="127825"/>
                  </a:lnTo>
                  <a:lnTo>
                    <a:pt x="226219" y="96012"/>
                  </a:lnTo>
                  <a:lnTo>
                    <a:pt x="243364" y="96012"/>
                  </a:lnTo>
                  <a:cubicBezTo>
                    <a:pt x="255937" y="96012"/>
                    <a:pt x="266224" y="85820"/>
                    <a:pt x="266224" y="73152"/>
                  </a:cubicBezTo>
                  <a:lnTo>
                    <a:pt x="266224" y="30004"/>
                  </a:lnTo>
                  <a:cubicBezTo>
                    <a:pt x="266224" y="17431"/>
                    <a:pt x="256032" y="7144"/>
                    <a:pt x="243364" y="7144"/>
                  </a:cubicBezTo>
                  <a:lnTo>
                    <a:pt x="149923" y="7144"/>
                  </a:lnTo>
                  <a:cubicBezTo>
                    <a:pt x="137350" y="7144"/>
                    <a:pt x="127063" y="17336"/>
                    <a:pt x="127063" y="30004"/>
                  </a:cubicBezTo>
                  <a:lnTo>
                    <a:pt x="127063" y="73152"/>
                  </a:lnTo>
                  <a:cubicBezTo>
                    <a:pt x="127063" y="85725"/>
                    <a:pt x="137255" y="96012"/>
                    <a:pt x="149923" y="96012"/>
                  </a:cubicBezTo>
                  <a:lnTo>
                    <a:pt x="167068" y="96012"/>
                  </a:lnTo>
                  <a:lnTo>
                    <a:pt x="167068" y="127825"/>
                  </a:lnTo>
                  <a:lnTo>
                    <a:pt x="119729" y="127825"/>
                  </a:lnTo>
                  <a:lnTo>
                    <a:pt x="119729" y="104299"/>
                  </a:lnTo>
                  <a:cubicBezTo>
                    <a:pt x="119729" y="98107"/>
                    <a:pt x="114681" y="93059"/>
                    <a:pt x="108490" y="93059"/>
                  </a:cubicBezTo>
                  <a:lnTo>
                    <a:pt x="48768" y="93059"/>
                  </a:lnTo>
                  <a:cubicBezTo>
                    <a:pt x="42577" y="93059"/>
                    <a:pt x="37529" y="98107"/>
                    <a:pt x="37529" y="104299"/>
                  </a:cubicBezTo>
                  <a:lnTo>
                    <a:pt x="37529" y="128111"/>
                  </a:lnTo>
                  <a:cubicBezTo>
                    <a:pt x="20288" y="131254"/>
                    <a:pt x="7144" y="146495"/>
                    <a:pt x="7144" y="164878"/>
                  </a:cubicBezTo>
                  <a:lnTo>
                    <a:pt x="7144" y="341471"/>
                  </a:lnTo>
                  <a:cubicBezTo>
                    <a:pt x="7144" y="362045"/>
                    <a:pt x="23813" y="378809"/>
                    <a:pt x="44482" y="378809"/>
                  </a:cubicBezTo>
                  <a:lnTo>
                    <a:pt x="348805" y="378809"/>
                  </a:lnTo>
                  <a:cubicBezTo>
                    <a:pt x="369380" y="378809"/>
                    <a:pt x="386143" y="362140"/>
                    <a:pt x="386143" y="341471"/>
                  </a:cubicBezTo>
                  <a:lnTo>
                    <a:pt x="386143" y="165163"/>
                  </a:lnTo>
                  <a:cubicBezTo>
                    <a:pt x="386048" y="144589"/>
                    <a:pt x="369380" y="127825"/>
                    <a:pt x="348805" y="127825"/>
                  </a:cubicBezTo>
                  <a:close/>
                  <a:moveTo>
                    <a:pt x="149257" y="73438"/>
                  </a:moveTo>
                  <a:lnTo>
                    <a:pt x="149257" y="30480"/>
                  </a:lnTo>
                  <a:cubicBezTo>
                    <a:pt x="149257" y="30289"/>
                    <a:pt x="149447" y="30099"/>
                    <a:pt x="149638" y="30099"/>
                  </a:cubicBezTo>
                  <a:lnTo>
                    <a:pt x="242888" y="30099"/>
                  </a:lnTo>
                  <a:cubicBezTo>
                    <a:pt x="243078" y="30099"/>
                    <a:pt x="243268" y="30289"/>
                    <a:pt x="243268" y="30480"/>
                  </a:cubicBezTo>
                  <a:lnTo>
                    <a:pt x="243268" y="73438"/>
                  </a:lnTo>
                  <a:cubicBezTo>
                    <a:pt x="243268" y="73628"/>
                    <a:pt x="243078" y="73819"/>
                    <a:pt x="242888" y="73819"/>
                  </a:cubicBezTo>
                  <a:lnTo>
                    <a:pt x="149638" y="73819"/>
                  </a:lnTo>
                  <a:cubicBezTo>
                    <a:pt x="149447" y="73819"/>
                    <a:pt x="149257" y="73628"/>
                    <a:pt x="149257" y="73438"/>
                  </a:cubicBezTo>
                  <a:close/>
                  <a:moveTo>
                    <a:pt x="204025" y="96012"/>
                  </a:moveTo>
                  <a:lnTo>
                    <a:pt x="204025" y="126397"/>
                  </a:lnTo>
                  <a:lnTo>
                    <a:pt x="189262" y="126397"/>
                  </a:lnTo>
                  <a:lnTo>
                    <a:pt x="189262" y="96012"/>
                  </a:lnTo>
                  <a:lnTo>
                    <a:pt x="204025" y="96012"/>
                  </a:lnTo>
                  <a:close/>
                  <a:moveTo>
                    <a:pt x="60484" y="115253"/>
                  </a:moveTo>
                  <a:lnTo>
                    <a:pt x="97536" y="115253"/>
                  </a:lnTo>
                  <a:lnTo>
                    <a:pt x="97536" y="126397"/>
                  </a:lnTo>
                  <a:lnTo>
                    <a:pt x="60484" y="126397"/>
                  </a:lnTo>
                  <a:lnTo>
                    <a:pt x="60484" y="115253"/>
                  </a:lnTo>
                  <a:close/>
                  <a:moveTo>
                    <a:pt x="44958" y="150019"/>
                  </a:moveTo>
                  <a:lnTo>
                    <a:pt x="349091" y="150019"/>
                  </a:lnTo>
                  <a:cubicBezTo>
                    <a:pt x="357283" y="150019"/>
                    <a:pt x="363950" y="156686"/>
                    <a:pt x="363950" y="164878"/>
                  </a:cubicBezTo>
                  <a:lnTo>
                    <a:pt x="363950" y="187738"/>
                  </a:lnTo>
                  <a:lnTo>
                    <a:pt x="263747" y="187738"/>
                  </a:lnTo>
                  <a:cubicBezTo>
                    <a:pt x="246793" y="170402"/>
                    <a:pt x="223171" y="159639"/>
                    <a:pt x="197072" y="159639"/>
                  </a:cubicBezTo>
                  <a:cubicBezTo>
                    <a:pt x="170974" y="159639"/>
                    <a:pt x="147352" y="170402"/>
                    <a:pt x="130397" y="187738"/>
                  </a:cubicBezTo>
                  <a:lnTo>
                    <a:pt x="30099" y="187738"/>
                  </a:lnTo>
                  <a:lnTo>
                    <a:pt x="30099" y="164878"/>
                  </a:lnTo>
                  <a:cubicBezTo>
                    <a:pt x="30099" y="156686"/>
                    <a:pt x="36766" y="150019"/>
                    <a:pt x="44958" y="150019"/>
                  </a:cubicBezTo>
                  <a:close/>
                  <a:moveTo>
                    <a:pt x="363855" y="295846"/>
                  </a:moveTo>
                  <a:lnTo>
                    <a:pt x="279940" y="295846"/>
                  </a:lnTo>
                  <a:cubicBezTo>
                    <a:pt x="286512" y="283083"/>
                    <a:pt x="290227" y="268605"/>
                    <a:pt x="290227" y="253270"/>
                  </a:cubicBezTo>
                  <a:cubicBezTo>
                    <a:pt x="290227" y="237935"/>
                    <a:pt x="286512" y="223456"/>
                    <a:pt x="279940" y="210693"/>
                  </a:cubicBezTo>
                  <a:lnTo>
                    <a:pt x="363855" y="210693"/>
                  </a:lnTo>
                  <a:lnTo>
                    <a:pt x="363855" y="295846"/>
                  </a:lnTo>
                  <a:close/>
                  <a:moveTo>
                    <a:pt x="29337" y="210788"/>
                  </a:moveTo>
                  <a:lnTo>
                    <a:pt x="113252" y="210788"/>
                  </a:lnTo>
                  <a:cubicBezTo>
                    <a:pt x="106680" y="223552"/>
                    <a:pt x="102965" y="238030"/>
                    <a:pt x="102965" y="253365"/>
                  </a:cubicBezTo>
                  <a:cubicBezTo>
                    <a:pt x="102965" y="268700"/>
                    <a:pt x="106680" y="283178"/>
                    <a:pt x="113252" y="295942"/>
                  </a:cubicBezTo>
                  <a:lnTo>
                    <a:pt x="29337" y="295942"/>
                  </a:lnTo>
                  <a:lnTo>
                    <a:pt x="29337" y="210788"/>
                  </a:lnTo>
                  <a:close/>
                  <a:moveTo>
                    <a:pt x="267462" y="252984"/>
                  </a:moveTo>
                  <a:cubicBezTo>
                    <a:pt x="267462" y="292037"/>
                    <a:pt x="235648" y="323755"/>
                    <a:pt x="196691" y="323755"/>
                  </a:cubicBezTo>
                  <a:cubicBezTo>
                    <a:pt x="157734" y="323755"/>
                    <a:pt x="125921" y="291941"/>
                    <a:pt x="125921" y="252984"/>
                  </a:cubicBezTo>
                  <a:cubicBezTo>
                    <a:pt x="125921" y="213931"/>
                    <a:pt x="157734" y="182213"/>
                    <a:pt x="196691" y="182213"/>
                  </a:cubicBezTo>
                  <a:cubicBezTo>
                    <a:pt x="235648" y="182213"/>
                    <a:pt x="267462" y="213931"/>
                    <a:pt x="267462" y="252984"/>
                  </a:cubicBezTo>
                  <a:close/>
                  <a:moveTo>
                    <a:pt x="348329" y="355759"/>
                  </a:moveTo>
                  <a:lnTo>
                    <a:pt x="44196" y="355759"/>
                  </a:lnTo>
                  <a:cubicBezTo>
                    <a:pt x="36004" y="355759"/>
                    <a:pt x="29337" y="349091"/>
                    <a:pt x="29337" y="340900"/>
                  </a:cubicBezTo>
                  <a:lnTo>
                    <a:pt x="29337" y="318040"/>
                  </a:lnTo>
                  <a:lnTo>
                    <a:pt x="129540" y="318040"/>
                  </a:lnTo>
                  <a:cubicBezTo>
                    <a:pt x="146495" y="335375"/>
                    <a:pt x="170116" y="346138"/>
                    <a:pt x="196215" y="346138"/>
                  </a:cubicBezTo>
                  <a:cubicBezTo>
                    <a:pt x="222313" y="346138"/>
                    <a:pt x="245935" y="335375"/>
                    <a:pt x="262890" y="318040"/>
                  </a:cubicBezTo>
                  <a:lnTo>
                    <a:pt x="363093" y="318040"/>
                  </a:lnTo>
                  <a:lnTo>
                    <a:pt x="363093" y="340900"/>
                  </a:lnTo>
                  <a:cubicBezTo>
                    <a:pt x="363188" y="349187"/>
                    <a:pt x="356521" y="355759"/>
                    <a:pt x="348329" y="3557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xmlns="" id="{2975A584-0C74-4A00-A586-CBF5A058AA36}"/>
                </a:ext>
              </a:extLst>
            </p:cNvPr>
            <p:cNvSpPr/>
            <p:nvPr/>
          </p:nvSpPr>
          <p:spPr>
            <a:xfrm>
              <a:off x="4245093" y="3746658"/>
              <a:ext cx="133350" cy="133350"/>
            </a:xfrm>
            <a:custGeom>
              <a:avLst/>
              <a:gdLst>
                <a:gd name="connsiteX0" fmla="*/ 67818 w 133350"/>
                <a:gd name="connsiteY0" fmla="*/ 7144 h 133350"/>
                <a:gd name="connsiteX1" fmla="*/ 7144 w 133350"/>
                <a:gd name="connsiteY1" fmla="*/ 67818 h 133350"/>
                <a:gd name="connsiteX2" fmla="*/ 67818 w 133350"/>
                <a:gd name="connsiteY2" fmla="*/ 128492 h 133350"/>
                <a:gd name="connsiteX3" fmla="*/ 128492 w 133350"/>
                <a:gd name="connsiteY3" fmla="*/ 67818 h 133350"/>
                <a:gd name="connsiteX4" fmla="*/ 67818 w 133350"/>
                <a:gd name="connsiteY4" fmla="*/ 7144 h 133350"/>
                <a:gd name="connsiteX5" fmla="*/ 106013 w 133350"/>
                <a:gd name="connsiteY5" fmla="*/ 67818 h 133350"/>
                <a:gd name="connsiteX6" fmla="*/ 67818 w 133350"/>
                <a:gd name="connsiteY6" fmla="*/ 106013 h 133350"/>
                <a:gd name="connsiteX7" fmla="*/ 29623 w 133350"/>
                <a:gd name="connsiteY7" fmla="*/ 67818 h 133350"/>
                <a:gd name="connsiteX8" fmla="*/ 67818 w 133350"/>
                <a:gd name="connsiteY8" fmla="*/ 29623 h 133350"/>
                <a:gd name="connsiteX9" fmla="*/ 106013 w 133350"/>
                <a:gd name="connsiteY9" fmla="*/ 67818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3350" h="133350">
                  <a:moveTo>
                    <a:pt x="67818" y="7144"/>
                  </a:moveTo>
                  <a:cubicBezTo>
                    <a:pt x="34385" y="7144"/>
                    <a:pt x="7144" y="34385"/>
                    <a:pt x="7144" y="67818"/>
                  </a:cubicBezTo>
                  <a:cubicBezTo>
                    <a:pt x="7144" y="101251"/>
                    <a:pt x="34385" y="128492"/>
                    <a:pt x="67818" y="128492"/>
                  </a:cubicBezTo>
                  <a:cubicBezTo>
                    <a:pt x="101251" y="128492"/>
                    <a:pt x="128492" y="101251"/>
                    <a:pt x="128492" y="67818"/>
                  </a:cubicBezTo>
                  <a:cubicBezTo>
                    <a:pt x="128492" y="34290"/>
                    <a:pt x="101251" y="7144"/>
                    <a:pt x="67818" y="7144"/>
                  </a:cubicBezTo>
                  <a:close/>
                  <a:moveTo>
                    <a:pt x="106013" y="67818"/>
                  </a:moveTo>
                  <a:cubicBezTo>
                    <a:pt x="106013" y="88868"/>
                    <a:pt x="88868" y="106013"/>
                    <a:pt x="67818" y="106013"/>
                  </a:cubicBezTo>
                  <a:cubicBezTo>
                    <a:pt x="46768" y="106013"/>
                    <a:pt x="29623" y="88868"/>
                    <a:pt x="29623" y="67818"/>
                  </a:cubicBezTo>
                  <a:cubicBezTo>
                    <a:pt x="29623" y="46768"/>
                    <a:pt x="46768" y="29623"/>
                    <a:pt x="67818" y="29623"/>
                  </a:cubicBezTo>
                  <a:cubicBezTo>
                    <a:pt x="88868" y="29623"/>
                    <a:pt x="106013" y="46672"/>
                    <a:pt x="106013" y="678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xmlns="" id="{35D87465-0F1D-4BCA-992A-325C9D51E005}"/>
                </a:ext>
              </a:extLst>
            </p:cNvPr>
            <p:cNvSpPr/>
            <p:nvPr/>
          </p:nvSpPr>
          <p:spPr>
            <a:xfrm>
              <a:off x="4276228" y="3594925"/>
              <a:ext cx="66675" cy="28575"/>
            </a:xfrm>
            <a:custGeom>
              <a:avLst/>
              <a:gdLst>
                <a:gd name="connsiteX0" fmla="*/ 55257 w 66675"/>
                <a:gd name="connsiteY0" fmla="*/ 29337 h 28575"/>
                <a:gd name="connsiteX1" fmla="*/ 66306 w 66675"/>
                <a:gd name="connsiteY1" fmla="*/ 17716 h 28575"/>
                <a:gd name="connsiteX2" fmla="*/ 54876 w 66675"/>
                <a:gd name="connsiteY2" fmla="*/ 7144 h 28575"/>
                <a:gd name="connsiteX3" fmla="*/ 18585 w 66675"/>
                <a:gd name="connsiteY3" fmla="*/ 7144 h 28575"/>
                <a:gd name="connsiteX4" fmla="*/ 7155 w 66675"/>
                <a:gd name="connsiteY4" fmla="*/ 17716 h 28575"/>
                <a:gd name="connsiteX5" fmla="*/ 18204 w 66675"/>
                <a:gd name="connsiteY5" fmla="*/ 29337 h 28575"/>
                <a:gd name="connsiteX6" fmla="*/ 55257 w 66675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55257" y="29337"/>
                  </a:moveTo>
                  <a:cubicBezTo>
                    <a:pt x="61543" y="29337"/>
                    <a:pt x="66592" y="24098"/>
                    <a:pt x="66306" y="17716"/>
                  </a:cubicBezTo>
                  <a:cubicBezTo>
                    <a:pt x="66020" y="11716"/>
                    <a:pt x="60876" y="7144"/>
                    <a:pt x="54876" y="7144"/>
                  </a:cubicBezTo>
                  <a:lnTo>
                    <a:pt x="18585" y="7144"/>
                  </a:lnTo>
                  <a:cubicBezTo>
                    <a:pt x="12585" y="7144"/>
                    <a:pt x="7441" y="11716"/>
                    <a:pt x="7155" y="17716"/>
                  </a:cubicBezTo>
                  <a:cubicBezTo>
                    <a:pt x="6870" y="24098"/>
                    <a:pt x="11918" y="29337"/>
                    <a:pt x="18204" y="29337"/>
                  </a:cubicBezTo>
                  <a:lnTo>
                    <a:pt x="55257" y="2933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501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299439B-5C60-41BE-B22D-0F3EB204A787}"/>
              </a:ext>
            </a:extLst>
          </p:cNvPr>
          <p:cNvSpPr txBox="1"/>
          <p:nvPr/>
        </p:nvSpPr>
        <p:spPr>
          <a:xfrm>
            <a:off x="2917372" y="1127535"/>
            <a:ext cx="6357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0C032F"/>
                </a:solidFill>
                <a:latin typeface="+mj-lt"/>
                <a:cs typeface="Arial" panose="020B0604020202020204" pitchFamily="34" charset="0"/>
              </a:rPr>
              <a:t>Inspiration Image</a:t>
            </a:r>
            <a:endParaRPr lang="ko-KR" altLang="en-US" sz="3200" dirty="0">
              <a:solidFill>
                <a:srgbClr val="0C032F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8F80419-4BA8-4748-BBBC-7F8EE632195D}"/>
              </a:ext>
            </a:extLst>
          </p:cNvPr>
          <p:cNvSpPr txBox="1"/>
          <p:nvPr/>
        </p:nvSpPr>
        <p:spPr>
          <a:xfrm>
            <a:off x="1126942" y="5145690"/>
            <a:ext cx="2946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0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en-US" altLang="ko-KR" sz="1600" dirty="0">
                <a:solidFill>
                  <a:srgbClr val="0C032F"/>
                </a:solidFill>
              </a:rPr>
              <a:t>Lorem ipsum dolor sit </a:t>
            </a:r>
            <a:r>
              <a:rPr lang="en-US" altLang="ko-KR" sz="1600" dirty="0" err="1">
                <a:solidFill>
                  <a:srgbClr val="0C032F"/>
                </a:solidFill>
              </a:rPr>
              <a:t>amet</a:t>
            </a:r>
            <a:r>
              <a:rPr lang="en-US" altLang="ko-KR" sz="1600" dirty="0">
                <a:solidFill>
                  <a:srgbClr val="0C032F"/>
                </a:solidFill>
              </a:rPr>
              <a:t>, </a:t>
            </a:r>
            <a:r>
              <a:rPr lang="en-US" altLang="ko-KR" sz="1600" dirty="0" err="1">
                <a:solidFill>
                  <a:srgbClr val="0C032F"/>
                </a:solidFill>
              </a:rPr>
              <a:t>consectetur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adipiscing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elit</a:t>
            </a:r>
            <a:endParaRPr lang="en-US" altLang="ko-KR" sz="1600" dirty="0">
              <a:solidFill>
                <a:srgbClr val="0C032F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0482894D-EFA0-4245-9375-62FFB6A7485F}"/>
              </a:ext>
            </a:extLst>
          </p:cNvPr>
          <p:cNvSpPr/>
          <p:nvPr/>
        </p:nvSpPr>
        <p:spPr>
          <a:xfrm>
            <a:off x="1126942" y="4734366"/>
            <a:ext cx="294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C032F"/>
                </a:solidFill>
                <a:latin typeface="+mj-lt"/>
              </a:rPr>
              <a:t>Lorem ipsum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D97E6D6-E386-41A9-8882-1B4115C6C8E8}"/>
              </a:ext>
            </a:extLst>
          </p:cNvPr>
          <p:cNvSpPr txBox="1"/>
          <p:nvPr/>
        </p:nvSpPr>
        <p:spPr>
          <a:xfrm>
            <a:off x="4622958" y="5145690"/>
            <a:ext cx="2946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0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en-US" altLang="ko-KR" sz="1600" dirty="0">
                <a:solidFill>
                  <a:srgbClr val="0C032F"/>
                </a:solidFill>
              </a:rPr>
              <a:t>Lorem ipsum dolor sit </a:t>
            </a:r>
            <a:r>
              <a:rPr lang="en-US" altLang="ko-KR" sz="1600" dirty="0" err="1">
                <a:solidFill>
                  <a:srgbClr val="0C032F"/>
                </a:solidFill>
              </a:rPr>
              <a:t>amet</a:t>
            </a:r>
            <a:r>
              <a:rPr lang="en-US" altLang="ko-KR" sz="1600" dirty="0">
                <a:solidFill>
                  <a:srgbClr val="0C032F"/>
                </a:solidFill>
              </a:rPr>
              <a:t>, </a:t>
            </a:r>
            <a:r>
              <a:rPr lang="en-US" altLang="ko-KR" sz="1600" dirty="0" err="1">
                <a:solidFill>
                  <a:srgbClr val="0C032F"/>
                </a:solidFill>
              </a:rPr>
              <a:t>consectetur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adipiscing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elit</a:t>
            </a:r>
            <a:endParaRPr lang="en-US" altLang="ko-KR" sz="1600" dirty="0">
              <a:solidFill>
                <a:srgbClr val="0C032F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320FFF3-E37E-4C9D-9005-847716EF0751}"/>
              </a:ext>
            </a:extLst>
          </p:cNvPr>
          <p:cNvSpPr/>
          <p:nvPr/>
        </p:nvSpPr>
        <p:spPr>
          <a:xfrm>
            <a:off x="4622958" y="4734366"/>
            <a:ext cx="294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C032F"/>
                </a:solidFill>
                <a:latin typeface="+mj-lt"/>
              </a:rPr>
              <a:t>Lorem ipsum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D87B104-19C4-4201-9165-CA0453CC1A95}"/>
              </a:ext>
            </a:extLst>
          </p:cNvPr>
          <p:cNvSpPr txBox="1"/>
          <p:nvPr/>
        </p:nvSpPr>
        <p:spPr>
          <a:xfrm>
            <a:off x="8118974" y="5145690"/>
            <a:ext cx="2946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0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en-US" altLang="ko-KR" sz="1600" dirty="0">
                <a:solidFill>
                  <a:srgbClr val="0C032F"/>
                </a:solidFill>
              </a:rPr>
              <a:t>Lorem ipsum dolor sit </a:t>
            </a:r>
            <a:r>
              <a:rPr lang="en-US" altLang="ko-KR" sz="1600" dirty="0" err="1">
                <a:solidFill>
                  <a:srgbClr val="0C032F"/>
                </a:solidFill>
              </a:rPr>
              <a:t>amet</a:t>
            </a:r>
            <a:r>
              <a:rPr lang="en-US" altLang="ko-KR" sz="1600" dirty="0">
                <a:solidFill>
                  <a:srgbClr val="0C032F"/>
                </a:solidFill>
              </a:rPr>
              <a:t>, </a:t>
            </a:r>
            <a:r>
              <a:rPr lang="en-US" altLang="ko-KR" sz="1600" dirty="0" err="1">
                <a:solidFill>
                  <a:srgbClr val="0C032F"/>
                </a:solidFill>
              </a:rPr>
              <a:t>consectetur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adipiscing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elit</a:t>
            </a:r>
            <a:endParaRPr lang="en-US" altLang="ko-KR" sz="1600" dirty="0">
              <a:solidFill>
                <a:srgbClr val="0C032F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F19CBC68-736D-4BF4-824B-D99A8359AD4A}"/>
              </a:ext>
            </a:extLst>
          </p:cNvPr>
          <p:cNvSpPr/>
          <p:nvPr/>
        </p:nvSpPr>
        <p:spPr>
          <a:xfrm>
            <a:off x="8118974" y="4734366"/>
            <a:ext cx="294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C032F"/>
                </a:solidFill>
                <a:latin typeface="+mj-lt"/>
              </a:rPr>
              <a:t>Lorem ipsum</a:t>
            </a:r>
          </a:p>
        </p:txBody>
      </p:sp>
      <p:sp>
        <p:nvSpPr>
          <p:cNvPr id="2" name="그림 개체 틀 1">
            <a:extLst>
              <a:ext uri="{FF2B5EF4-FFF2-40B4-BE49-F238E27FC236}">
                <a16:creationId xmlns:a16="http://schemas.microsoft.com/office/drawing/2014/main" xmlns="" id="{5E2CE3AB-374E-41F4-9E19-3E0C221DD0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5C65207B-7B1A-48D3-BEAE-6A098654305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xmlns="" id="{3702957D-C67C-4271-BA39-2E633DCCAB4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257645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042C5CA-F9C1-4535-900B-0AF5CB3B8AE1}"/>
              </a:ext>
            </a:extLst>
          </p:cNvPr>
          <p:cNvSpPr txBox="1"/>
          <p:nvPr/>
        </p:nvSpPr>
        <p:spPr>
          <a:xfrm>
            <a:off x="2120900" y="982604"/>
            <a:ext cx="795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>
                <a:cs typeface="Arial" panose="020B0604020202020204" pitchFamily="34" charset="0"/>
              </a:defRPr>
            </a:lvl1pPr>
          </a:lstStyle>
          <a:p>
            <a:r>
              <a:rPr lang="en-US" altLang="ko-KR" sz="2800" dirty="0">
                <a:solidFill>
                  <a:srgbClr val="0C032F"/>
                </a:solidFill>
              </a:rPr>
              <a:t>Place </a:t>
            </a:r>
            <a:r>
              <a:rPr lang="en-US" altLang="ko-KR" sz="2800" dirty="0">
                <a:solidFill>
                  <a:srgbClr val="0C032F"/>
                </a:solidFill>
                <a:latin typeface="+mj-lt"/>
              </a:rPr>
              <a:t>subtitle</a:t>
            </a:r>
            <a:r>
              <a:rPr lang="en-US" altLang="ko-KR" sz="2800" dirty="0">
                <a:solidFill>
                  <a:srgbClr val="0C032F"/>
                </a:solidFill>
              </a:rPr>
              <a:t> text here</a:t>
            </a:r>
            <a:endParaRPr lang="ko-KR" altLang="en-US" sz="2800" dirty="0">
              <a:solidFill>
                <a:srgbClr val="0C032F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C3940358-3438-4929-B30F-86B9084D6C45}"/>
              </a:ext>
            </a:extLst>
          </p:cNvPr>
          <p:cNvSpPr txBox="1"/>
          <p:nvPr/>
        </p:nvSpPr>
        <p:spPr>
          <a:xfrm>
            <a:off x="3569012" y="2518436"/>
            <a:ext cx="70735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00000"/>
              </a:lnSpc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</a:defRPr>
            </a:lvl1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C032F"/>
                </a:solidFill>
              </a:rPr>
              <a:t>Lorem ipsum dolor sit </a:t>
            </a:r>
            <a:r>
              <a:rPr lang="en-US" altLang="ko-KR" dirty="0" err="1">
                <a:solidFill>
                  <a:srgbClr val="0C032F"/>
                </a:solidFill>
              </a:rPr>
              <a:t>amet</a:t>
            </a:r>
            <a:r>
              <a:rPr lang="en-US" altLang="ko-KR" dirty="0">
                <a:solidFill>
                  <a:srgbClr val="0C032F"/>
                </a:solidFill>
              </a:rPr>
              <a:t>, </a:t>
            </a:r>
            <a:r>
              <a:rPr lang="en-US" altLang="ko-KR" dirty="0" err="1">
                <a:solidFill>
                  <a:srgbClr val="0C032F"/>
                </a:solidFill>
              </a:rPr>
              <a:t>consectetur</a:t>
            </a:r>
            <a:r>
              <a:rPr lang="en-US" altLang="ko-KR" dirty="0">
                <a:solidFill>
                  <a:srgbClr val="0C032F"/>
                </a:solidFill>
              </a:rPr>
              <a:t> </a:t>
            </a:r>
            <a:r>
              <a:rPr lang="en-US" altLang="ko-KR" dirty="0" err="1">
                <a:solidFill>
                  <a:srgbClr val="0C032F"/>
                </a:solidFill>
              </a:rPr>
              <a:t>adipiscing</a:t>
            </a:r>
            <a:r>
              <a:rPr lang="en-US" altLang="ko-KR" dirty="0">
                <a:solidFill>
                  <a:srgbClr val="0C032F"/>
                </a:solidFill>
              </a:rPr>
              <a:t> </a:t>
            </a:r>
            <a:r>
              <a:rPr lang="en-US" altLang="ko-KR" dirty="0" err="1">
                <a:solidFill>
                  <a:srgbClr val="0C032F"/>
                </a:solidFill>
              </a:rPr>
              <a:t>elit</a:t>
            </a:r>
            <a:r>
              <a:rPr lang="en-US" altLang="ko-KR" dirty="0">
                <a:solidFill>
                  <a:srgbClr val="0C032F"/>
                </a:solidFill>
              </a:rPr>
              <a:t>, sed do </a:t>
            </a:r>
            <a:r>
              <a:rPr lang="en-US" altLang="ko-KR" dirty="0" err="1">
                <a:solidFill>
                  <a:srgbClr val="0C032F"/>
                </a:solidFill>
              </a:rPr>
              <a:t>eiusmod</a:t>
            </a:r>
            <a:endParaRPr lang="en-US" altLang="ko-KR" dirty="0">
              <a:solidFill>
                <a:srgbClr val="0C032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0C032F"/>
                </a:solidFill>
              </a:rPr>
              <a:t>Tempor</a:t>
            </a:r>
            <a:r>
              <a:rPr lang="en-US" altLang="ko-KR" dirty="0">
                <a:solidFill>
                  <a:srgbClr val="0C032F"/>
                </a:solidFill>
              </a:rPr>
              <a:t> </a:t>
            </a:r>
            <a:r>
              <a:rPr lang="en-US" altLang="ko-KR" dirty="0" err="1">
                <a:solidFill>
                  <a:srgbClr val="0C032F"/>
                </a:solidFill>
              </a:rPr>
              <a:t>incididunt</a:t>
            </a:r>
            <a:r>
              <a:rPr lang="en-US" altLang="ko-KR" dirty="0">
                <a:solidFill>
                  <a:srgbClr val="0C032F"/>
                </a:solidFill>
              </a:rPr>
              <a:t> </a:t>
            </a:r>
            <a:r>
              <a:rPr lang="en-US" altLang="ko-KR" dirty="0" err="1">
                <a:solidFill>
                  <a:srgbClr val="0C032F"/>
                </a:solidFill>
              </a:rPr>
              <a:t>ut</a:t>
            </a:r>
            <a:r>
              <a:rPr lang="en-US" altLang="ko-KR" dirty="0">
                <a:solidFill>
                  <a:srgbClr val="0C032F"/>
                </a:solidFill>
              </a:rPr>
              <a:t> </a:t>
            </a:r>
            <a:r>
              <a:rPr lang="en-US" altLang="ko-KR" dirty="0" err="1">
                <a:solidFill>
                  <a:srgbClr val="0C032F"/>
                </a:solidFill>
              </a:rPr>
              <a:t>labore</a:t>
            </a:r>
            <a:r>
              <a:rPr lang="en-US" altLang="ko-KR" dirty="0">
                <a:solidFill>
                  <a:srgbClr val="0C032F"/>
                </a:solidFill>
              </a:rPr>
              <a:t> et dolore magna </a:t>
            </a:r>
            <a:r>
              <a:rPr lang="en-US" altLang="ko-KR" dirty="0" err="1">
                <a:solidFill>
                  <a:srgbClr val="0C032F"/>
                </a:solidFill>
              </a:rPr>
              <a:t>aliqua</a:t>
            </a:r>
            <a:endParaRPr lang="en-US" altLang="ko-KR" dirty="0">
              <a:solidFill>
                <a:srgbClr val="0C032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C032F"/>
                </a:solidFill>
              </a:rPr>
              <a:t>Ut </a:t>
            </a:r>
            <a:r>
              <a:rPr lang="en-US" altLang="ko-KR" dirty="0" err="1">
                <a:solidFill>
                  <a:srgbClr val="0C032F"/>
                </a:solidFill>
              </a:rPr>
              <a:t>enim</a:t>
            </a:r>
            <a:r>
              <a:rPr lang="en-US" altLang="ko-KR" dirty="0">
                <a:solidFill>
                  <a:srgbClr val="0C032F"/>
                </a:solidFill>
              </a:rPr>
              <a:t> ad minim </a:t>
            </a:r>
            <a:r>
              <a:rPr lang="en-US" altLang="ko-KR" dirty="0" err="1">
                <a:solidFill>
                  <a:srgbClr val="0C032F"/>
                </a:solidFill>
              </a:rPr>
              <a:t>veniam</a:t>
            </a:r>
            <a:r>
              <a:rPr lang="en-US" altLang="ko-KR" dirty="0">
                <a:solidFill>
                  <a:srgbClr val="0C032F"/>
                </a:solidFill>
              </a:rPr>
              <a:t>, </a:t>
            </a:r>
            <a:r>
              <a:rPr lang="en-US" altLang="ko-KR" dirty="0" err="1">
                <a:solidFill>
                  <a:srgbClr val="0C032F"/>
                </a:solidFill>
              </a:rPr>
              <a:t>quis</a:t>
            </a:r>
            <a:r>
              <a:rPr lang="en-US" altLang="ko-KR" dirty="0">
                <a:solidFill>
                  <a:srgbClr val="0C032F"/>
                </a:solidFill>
              </a:rPr>
              <a:t> </a:t>
            </a:r>
            <a:r>
              <a:rPr lang="en-US" altLang="ko-KR" dirty="0" err="1">
                <a:solidFill>
                  <a:srgbClr val="0C032F"/>
                </a:solidFill>
              </a:rPr>
              <a:t>nostrud</a:t>
            </a:r>
            <a:r>
              <a:rPr lang="en-US" altLang="ko-KR" dirty="0">
                <a:solidFill>
                  <a:srgbClr val="0C032F"/>
                </a:solidFill>
              </a:rPr>
              <a:t> exercitation </a:t>
            </a:r>
            <a:r>
              <a:rPr lang="en-US" altLang="ko-KR" dirty="0" err="1">
                <a:solidFill>
                  <a:srgbClr val="0C032F"/>
                </a:solidFill>
              </a:rPr>
              <a:t>ullamco</a:t>
            </a:r>
            <a:r>
              <a:rPr lang="en-US" altLang="ko-KR" dirty="0">
                <a:solidFill>
                  <a:srgbClr val="0C032F"/>
                </a:solidFill>
              </a:rPr>
              <a:t> </a:t>
            </a:r>
            <a:r>
              <a:rPr lang="en-US" altLang="ko-KR" dirty="0" err="1">
                <a:solidFill>
                  <a:srgbClr val="0C032F"/>
                </a:solidFill>
              </a:rPr>
              <a:t>laboris</a:t>
            </a:r>
            <a:r>
              <a:rPr lang="en-US" altLang="ko-KR" dirty="0">
                <a:solidFill>
                  <a:srgbClr val="0C032F"/>
                </a:solidFill>
              </a:rPr>
              <a:t> nisi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C032F"/>
                </a:solidFill>
              </a:rPr>
              <a:t>Ut </a:t>
            </a:r>
            <a:r>
              <a:rPr lang="en-US" altLang="ko-KR" dirty="0" err="1">
                <a:solidFill>
                  <a:srgbClr val="0C032F"/>
                </a:solidFill>
              </a:rPr>
              <a:t>aliquip</a:t>
            </a:r>
            <a:r>
              <a:rPr lang="en-US" altLang="ko-KR" dirty="0">
                <a:solidFill>
                  <a:srgbClr val="0C032F"/>
                </a:solidFill>
              </a:rPr>
              <a:t> ex </a:t>
            </a:r>
            <a:r>
              <a:rPr lang="en-US" altLang="ko-KR" dirty="0" err="1">
                <a:solidFill>
                  <a:srgbClr val="0C032F"/>
                </a:solidFill>
              </a:rPr>
              <a:t>ea</a:t>
            </a:r>
            <a:r>
              <a:rPr lang="en-US" altLang="ko-KR" dirty="0">
                <a:solidFill>
                  <a:srgbClr val="0C032F"/>
                </a:solidFill>
              </a:rPr>
              <a:t> </a:t>
            </a:r>
            <a:r>
              <a:rPr lang="en-US" altLang="ko-KR" dirty="0" err="1">
                <a:solidFill>
                  <a:srgbClr val="0C032F"/>
                </a:solidFill>
              </a:rPr>
              <a:t>commodo</a:t>
            </a:r>
            <a:r>
              <a:rPr lang="en-US" altLang="ko-KR" dirty="0">
                <a:solidFill>
                  <a:srgbClr val="0C032F"/>
                </a:solidFill>
              </a:rPr>
              <a:t> </a:t>
            </a:r>
            <a:r>
              <a:rPr lang="en-US" altLang="ko-KR" dirty="0" err="1">
                <a:solidFill>
                  <a:srgbClr val="0C032F"/>
                </a:solidFill>
              </a:rPr>
              <a:t>consequat</a:t>
            </a:r>
            <a:r>
              <a:rPr lang="en-US" altLang="ko-KR" dirty="0">
                <a:solidFill>
                  <a:srgbClr val="0C032F"/>
                </a:solidFill>
              </a:rPr>
              <a:t>.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B42A785C-2575-4E7F-8ECA-85C6B1E2AF08}"/>
              </a:ext>
            </a:extLst>
          </p:cNvPr>
          <p:cNvSpPr/>
          <p:nvPr/>
        </p:nvSpPr>
        <p:spPr>
          <a:xfrm>
            <a:off x="3483287" y="2116460"/>
            <a:ext cx="4896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0C032F"/>
                </a:solidFill>
                <a:latin typeface="+mj-lt"/>
              </a:rPr>
              <a:t>Lorem ipsum</a:t>
            </a:r>
            <a:endParaRPr lang="ko-KR" altLang="en-US" sz="2000" dirty="0">
              <a:solidFill>
                <a:srgbClr val="0C032F"/>
              </a:solidFill>
              <a:latin typeface="+mj-lt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xmlns="" id="{EA7EB784-E8A1-4213-B2DC-489A264C4F5F}"/>
              </a:ext>
            </a:extLst>
          </p:cNvPr>
          <p:cNvSpPr/>
          <p:nvPr/>
        </p:nvSpPr>
        <p:spPr>
          <a:xfrm>
            <a:off x="1965100" y="2010754"/>
            <a:ext cx="1249610" cy="1249610"/>
          </a:xfrm>
          <a:prstGeom prst="roundRect">
            <a:avLst/>
          </a:prstGeom>
          <a:solidFill>
            <a:srgbClr val="0592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2400" dirty="0">
              <a:solidFill>
                <a:schemeClr val="lt1"/>
              </a:solidFill>
              <a:latin typeface="+mj-lt"/>
            </a:endParaRPr>
          </a:p>
        </p:txBody>
      </p:sp>
      <p:pic>
        <p:nvPicPr>
          <p:cNvPr id="29" name="그래픽 28">
            <a:extLst>
              <a:ext uri="{FF2B5EF4-FFF2-40B4-BE49-F238E27FC236}">
                <a16:creationId xmlns:a16="http://schemas.microsoft.com/office/drawing/2014/main" xmlns="" id="{D2DAAEE2-9D34-49DA-B208-5CB69650D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V="1">
            <a:off x="2362225" y="2407879"/>
            <a:ext cx="455360" cy="455360"/>
          </a:xfrm>
          <a:prstGeom prst="rect">
            <a:avLst/>
          </a:prstGeom>
          <a:effectLst/>
        </p:spPr>
      </p:pic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xmlns="" id="{D77D42BB-009F-4EC8-AED0-590D98F422FA}"/>
              </a:ext>
            </a:extLst>
          </p:cNvPr>
          <p:cNvSpPr/>
          <p:nvPr/>
        </p:nvSpPr>
        <p:spPr>
          <a:xfrm>
            <a:off x="1965100" y="4020786"/>
            <a:ext cx="1249610" cy="1249610"/>
          </a:xfrm>
          <a:prstGeom prst="roundRect">
            <a:avLst/>
          </a:prstGeom>
          <a:solidFill>
            <a:srgbClr val="FF6C6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2400" dirty="0">
              <a:solidFill>
                <a:schemeClr val="lt1"/>
              </a:solidFill>
              <a:latin typeface="+mj-lt"/>
            </a:endParaRPr>
          </a:p>
        </p:txBody>
      </p:sp>
      <p:pic>
        <p:nvPicPr>
          <p:cNvPr id="31" name="그래픽 30">
            <a:extLst>
              <a:ext uri="{FF2B5EF4-FFF2-40B4-BE49-F238E27FC236}">
                <a16:creationId xmlns:a16="http://schemas.microsoft.com/office/drawing/2014/main" xmlns="" id="{736F9159-0452-4AEC-BE1D-D3C80F4C78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359282" y="4392531"/>
            <a:ext cx="455360" cy="432594"/>
          </a:xfrm>
          <a:prstGeom prst="rect">
            <a:avLst/>
          </a:prstGeom>
          <a:effectLst/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E53A50D9-44F3-4897-BB60-9BCBEA98A127}"/>
              </a:ext>
            </a:extLst>
          </p:cNvPr>
          <p:cNvSpPr txBox="1"/>
          <p:nvPr/>
        </p:nvSpPr>
        <p:spPr>
          <a:xfrm>
            <a:off x="3569012" y="4528468"/>
            <a:ext cx="70735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00000"/>
              </a:lnSpc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</a:defRPr>
            </a:lvl1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C032F"/>
                </a:solidFill>
              </a:rPr>
              <a:t>Lorem ipsum dolor sit </a:t>
            </a:r>
            <a:r>
              <a:rPr lang="en-US" altLang="ko-KR" dirty="0" err="1">
                <a:solidFill>
                  <a:srgbClr val="0C032F"/>
                </a:solidFill>
              </a:rPr>
              <a:t>amet</a:t>
            </a:r>
            <a:r>
              <a:rPr lang="en-US" altLang="ko-KR" dirty="0">
                <a:solidFill>
                  <a:srgbClr val="0C032F"/>
                </a:solidFill>
              </a:rPr>
              <a:t>, </a:t>
            </a:r>
            <a:r>
              <a:rPr lang="en-US" altLang="ko-KR" dirty="0" err="1">
                <a:solidFill>
                  <a:srgbClr val="0C032F"/>
                </a:solidFill>
              </a:rPr>
              <a:t>consectetur</a:t>
            </a:r>
            <a:r>
              <a:rPr lang="en-US" altLang="ko-KR" dirty="0">
                <a:solidFill>
                  <a:srgbClr val="0C032F"/>
                </a:solidFill>
              </a:rPr>
              <a:t> </a:t>
            </a:r>
            <a:r>
              <a:rPr lang="en-US" altLang="ko-KR" dirty="0" err="1">
                <a:solidFill>
                  <a:srgbClr val="0C032F"/>
                </a:solidFill>
              </a:rPr>
              <a:t>adipiscing</a:t>
            </a:r>
            <a:r>
              <a:rPr lang="en-US" altLang="ko-KR" dirty="0">
                <a:solidFill>
                  <a:srgbClr val="0C032F"/>
                </a:solidFill>
              </a:rPr>
              <a:t> </a:t>
            </a:r>
            <a:r>
              <a:rPr lang="en-US" altLang="ko-KR" dirty="0" err="1">
                <a:solidFill>
                  <a:srgbClr val="0C032F"/>
                </a:solidFill>
              </a:rPr>
              <a:t>elit</a:t>
            </a:r>
            <a:r>
              <a:rPr lang="en-US" altLang="ko-KR" dirty="0">
                <a:solidFill>
                  <a:srgbClr val="0C032F"/>
                </a:solidFill>
              </a:rPr>
              <a:t>, sed do </a:t>
            </a:r>
            <a:r>
              <a:rPr lang="en-US" altLang="ko-KR" dirty="0" err="1">
                <a:solidFill>
                  <a:srgbClr val="0C032F"/>
                </a:solidFill>
              </a:rPr>
              <a:t>eiusmod</a:t>
            </a:r>
            <a:endParaRPr lang="en-US" altLang="ko-KR" dirty="0">
              <a:solidFill>
                <a:srgbClr val="0C032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0C032F"/>
                </a:solidFill>
              </a:rPr>
              <a:t>Tempor</a:t>
            </a:r>
            <a:r>
              <a:rPr lang="en-US" altLang="ko-KR" dirty="0">
                <a:solidFill>
                  <a:srgbClr val="0C032F"/>
                </a:solidFill>
              </a:rPr>
              <a:t> </a:t>
            </a:r>
            <a:r>
              <a:rPr lang="en-US" altLang="ko-KR" dirty="0" err="1">
                <a:solidFill>
                  <a:srgbClr val="0C032F"/>
                </a:solidFill>
              </a:rPr>
              <a:t>incididunt</a:t>
            </a:r>
            <a:r>
              <a:rPr lang="en-US" altLang="ko-KR" dirty="0">
                <a:solidFill>
                  <a:srgbClr val="0C032F"/>
                </a:solidFill>
              </a:rPr>
              <a:t> </a:t>
            </a:r>
            <a:r>
              <a:rPr lang="en-US" altLang="ko-KR" dirty="0" err="1">
                <a:solidFill>
                  <a:srgbClr val="0C032F"/>
                </a:solidFill>
              </a:rPr>
              <a:t>ut</a:t>
            </a:r>
            <a:r>
              <a:rPr lang="en-US" altLang="ko-KR" dirty="0">
                <a:solidFill>
                  <a:srgbClr val="0C032F"/>
                </a:solidFill>
              </a:rPr>
              <a:t> </a:t>
            </a:r>
            <a:r>
              <a:rPr lang="en-US" altLang="ko-KR" dirty="0" err="1">
                <a:solidFill>
                  <a:srgbClr val="0C032F"/>
                </a:solidFill>
              </a:rPr>
              <a:t>labore</a:t>
            </a:r>
            <a:r>
              <a:rPr lang="en-US" altLang="ko-KR" dirty="0">
                <a:solidFill>
                  <a:srgbClr val="0C032F"/>
                </a:solidFill>
              </a:rPr>
              <a:t> et dolore magna </a:t>
            </a:r>
            <a:r>
              <a:rPr lang="en-US" altLang="ko-KR" dirty="0" err="1">
                <a:solidFill>
                  <a:srgbClr val="0C032F"/>
                </a:solidFill>
              </a:rPr>
              <a:t>aliqua</a:t>
            </a:r>
            <a:endParaRPr lang="en-US" altLang="ko-KR" dirty="0">
              <a:solidFill>
                <a:srgbClr val="0C032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C032F"/>
                </a:solidFill>
              </a:rPr>
              <a:t>Ut </a:t>
            </a:r>
            <a:r>
              <a:rPr lang="en-US" altLang="ko-KR" dirty="0" err="1">
                <a:solidFill>
                  <a:srgbClr val="0C032F"/>
                </a:solidFill>
              </a:rPr>
              <a:t>enim</a:t>
            </a:r>
            <a:r>
              <a:rPr lang="en-US" altLang="ko-KR" dirty="0">
                <a:solidFill>
                  <a:srgbClr val="0C032F"/>
                </a:solidFill>
              </a:rPr>
              <a:t> ad minim </a:t>
            </a:r>
            <a:r>
              <a:rPr lang="en-US" altLang="ko-KR" dirty="0" err="1">
                <a:solidFill>
                  <a:srgbClr val="0C032F"/>
                </a:solidFill>
              </a:rPr>
              <a:t>veniam</a:t>
            </a:r>
            <a:r>
              <a:rPr lang="en-US" altLang="ko-KR" dirty="0">
                <a:solidFill>
                  <a:srgbClr val="0C032F"/>
                </a:solidFill>
              </a:rPr>
              <a:t>, </a:t>
            </a:r>
            <a:r>
              <a:rPr lang="en-US" altLang="ko-KR" dirty="0" err="1">
                <a:solidFill>
                  <a:srgbClr val="0C032F"/>
                </a:solidFill>
              </a:rPr>
              <a:t>quis</a:t>
            </a:r>
            <a:r>
              <a:rPr lang="en-US" altLang="ko-KR" dirty="0">
                <a:solidFill>
                  <a:srgbClr val="0C032F"/>
                </a:solidFill>
              </a:rPr>
              <a:t> </a:t>
            </a:r>
            <a:r>
              <a:rPr lang="en-US" altLang="ko-KR" dirty="0" err="1">
                <a:solidFill>
                  <a:srgbClr val="0C032F"/>
                </a:solidFill>
              </a:rPr>
              <a:t>nostrud</a:t>
            </a:r>
            <a:r>
              <a:rPr lang="en-US" altLang="ko-KR" dirty="0">
                <a:solidFill>
                  <a:srgbClr val="0C032F"/>
                </a:solidFill>
              </a:rPr>
              <a:t> exercitation </a:t>
            </a:r>
            <a:r>
              <a:rPr lang="en-US" altLang="ko-KR" dirty="0" err="1">
                <a:solidFill>
                  <a:srgbClr val="0C032F"/>
                </a:solidFill>
              </a:rPr>
              <a:t>ullamco</a:t>
            </a:r>
            <a:r>
              <a:rPr lang="en-US" altLang="ko-KR" dirty="0">
                <a:solidFill>
                  <a:srgbClr val="0C032F"/>
                </a:solidFill>
              </a:rPr>
              <a:t> </a:t>
            </a:r>
            <a:r>
              <a:rPr lang="en-US" altLang="ko-KR" dirty="0" err="1">
                <a:solidFill>
                  <a:srgbClr val="0C032F"/>
                </a:solidFill>
              </a:rPr>
              <a:t>laboris</a:t>
            </a:r>
            <a:r>
              <a:rPr lang="en-US" altLang="ko-KR" dirty="0">
                <a:solidFill>
                  <a:srgbClr val="0C032F"/>
                </a:solidFill>
              </a:rPr>
              <a:t> nisi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C032F"/>
                </a:solidFill>
              </a:rPr>
              <a:t>Ut </a:t>
            </a:r>
            <a:r>
              <a:rPr lang="en-US" altLang="ko-KR" dirty="0" err="1">
                <a:solidFill>
                  <a:srgbClr val="0C032F"/>
                </a:solidFill>
              </a:rPr>
              <a:t>aliquip</a:t>
            </a:r>
            <a:r>
              <a:rPr lang="en-US" altLang="ko-KR" dirty="0">
                <a:solidFill>
                  <a:srgbClr val="0C032F"/>
                </a:solidFill>
              </a:rPr>
              <a:t> ex </a:t>
            </a:r>
            <a:r>
              <a:rPr lang="en-US" altLang="ko-KR" dirty="0" err="1">
                <a:solidFill>
                  <a:srgbClr val="0C032F"/>
                </a:solidFill>
              </a:rPr>
              <a:t>ea</a:t>
            </a:r>
            <a:r>
              <a:rPr lang="en-US" altLang="ko-KR" dirty="0">
                <a:solidFill>
                  <a:srgbClr val="0C032F"/>
                </a:solidFill>
              </a:rPr>
              <a:t> </a:t>
            </a:r>
            <a:r>
              <a:rPr lang="en-US" altLang="ko-KR" dirty="0" err="1">
                <a:solidFill>
                  <a:srgbClr val="0C032F"/>
                </a:solidFill>
              </a:rPr>
              <a:t>commodo</a:t>
            </a:r>
            <a:r>
              <a:rPr lang="en-US" altLang="ko-KR" dirty="0">
                <a:solidFill>
                  <a:srgbClr val="0C032F"/>
                </a:solidFill>
              </a:rPr>
              <a:t> </a:t>
            </a:r>
            <a:r>
              <a:rPr lang="en-US" altLang="ko-KR" dirty="0" err="1">
                <a:solidFill>
                  <a:srgbClr val="0C032F"/>
                </a:solidFill>
              </a:rPr>
              <a:t>consequat</a:t>
            </a:r>
            <a:r>
              <a:rPr lang="en-US" altLang="ko-KR" dirty="0">
                <a:solidFill>
                  <a:srgbClr val="0C032F"/>
                </a:solidFill>
              </a:rPr>
              <a:t>.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70D5958C-BDF5-4BDF-B000-793BF7584E7A}"/>
              </a:ext>
            </a:extLst>
          </p:cNvPr>
          <p:cNvSpPr/>
          <p:nvPr/>
        </p:nvSpPr>
        <p:spPr>
          <a:xfrm>
            <a:off x="3483287" y="4126492"/>
            <a:ext cx="4896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0C032F"/>
                </a:solidFill>
                <a:latin typeface="+mj-lt"/>
              </a:rPr>
              <a:t>Lorem ipsum</a:t>
            </a:r>
            <a:endParaRPr lang="ko-KR" altLang="en-US" sz="2000" dirty="0">
              <a:solidFill>
                <a:srgbClr val="0C032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9640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299439B-5C60-41BE-B22D-0F3EB204A787}"/>
              </a:ext>
            </a:extLst>
          </p:cNvPr>
          <p:cNvSpPr txBox="1"/>
          <p:nvPr/>
        </p:nvSpPr>
        <p:spPr>
          <a:xfrm>
            <a:off x="2917372" y="1040450"/>
            <a:ext cx="635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0C032F"/>
                </a:solidFill>
                <a:latin typeface="+mj-lt"/>
                <a:cs typeface="Arial" panose="020B0604020202020204" pitchFamily="34" charset="0"/>
              </a:rPr>
              <a:t>Slide Title Here</a:t>
            </a:r>
            <a:endParaRPr lang="ko-KR" altLang="en-US" sz="2800" dirty="0">
              <a:solidFill>
                <a:srgbClr val="0C032F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3" name="그래픽 2">
            <a:extLst>
              <a:ext uri="{FF2B5EF4-FFF2-40B4-BE49-F238E27FC236}">
                <a16:creationId xmlns:a16="http://schemas.microsoft.com/office/drawing/2014/main" xmlns="" id="{EF7DBC6E-FDF3-4A67-8AFC-0BB4CD72E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6200000">
            <a:off x="2593593" y="1820444"/>
            <a:ext cx="1742596" cy="1991538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xmlns="" id="{3E9958F9-B036-4CFF-986D-3BA64809C0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rot="16200000">
            <a:off x="1525868" y="3703024"/>
            <a:ext cx="1742596" cy="1991538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xmlns="" id="{119F085A-94F2-45E3-8071-2A4FA5D7B2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 rot="16200000">
            <a:off x="3661320" y="3703025"/>
            <a:ext cx="1742596" cy="19915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A65D87E-DCE1-4E68-9106-05C56C228DC9}"/>
              </a:ext>
            </a:extLst>
          </p:cNvPr>
          <p:cNvSpPr txBox="1"/>
          <p:nvPr/>
        </p:nvSpPr>
        <p:spPr>
          <a:xfrm>
            <a:off x="2769802" y="2665457"/>
            <a:ext cx="1390176" cy="590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rgbClr val="1F2025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BCEA388-CE84-4574-A5BB-7670C50E86EA}"/>
              </a:ext>
            </a:extLst>
          </p:cNvPr>
          <p:cNvSpPr txBox="1"/>
          <p:nvPr/>
        </p:nvSpPr>
        <p:spPr>
          <a:xfrm>
            <a:off x="1702077" y="4567311"/>
            <a:ext cx="1390176" cy="590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rgbClr val="1F2025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0E44A90-3EDF-4F42-AAB8-B8E3C6B75269}"/>
              </a:ext>
            </a:extLst>
          </p:cNvPr>
          <p:cNvSpPr txBox="1"/>
          <p:nvPr/>
        </p:nvSpPr>
        <p:spPr>
          <a:xfrm>
            <a:off x="3837529" y="4567311"/>
            <a:ext cx="1390176" cy="590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rgbClr val="1F2025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D86FFF2-3907-486D-B193-02C10312CA12}"/>
              </a:ext>
            </a:extLst>
          </p:cNvPr>
          <p:cNvSpPr txBox="1"/>
          <p:nvPr/>
        </p:nvSpPr>
        <p:spPr>
          <a:xfrm>
            <a:off x="6874245" y="2369851"/>
            <a:ext cx="39306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C032F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0C032F"/>
                </a:solidFill>
              </a:rPr>
              <a:t>amet</a:t>
            </a:r>
            <a:r>
              <a:rPr lang="en-US" altLang="ko-KR" sz="1400" dirty="0">
                <a:solidFill>
                  <a:srgbClr val="0C032F"/>
                </a:solidFill>
              </a:rPr>
              <a:t>, </a:t>
            </a:r>
            <a:r>
              <a:rPr lang="en-US" altLang="ko-KR" sz="1400" dirty="0" err="1">
                <a:solidFill>
                  <a:srgbClr val="0C032F"/>
                </a:solidFill>
              </a:rPr>
              <a:t>consectetur</a:t>
            </a:r>
            <a:r>
              <a:rPr lang="en-US" altLang="ko-KR" sz="1400" dirty="0">
                <a:solidFill>
                  <a:srgbClr val="0C032F"/>
                </a:solidFill>
              </a:rPr>
              <a:t> </a:t>
            </a:r>
            <a:r>
              <a:rPr lang="en-US" altLang="ko-KR" sz="1400" dirty="0" err="1">
                <a:solidFill>
                  <a:srgbClr val="0C032F"/>
                </a:solidFill>
              </a:rPr>
              <a:t>adipisicing</a:t>
            </a:r>
            <a:r>
              <a:rPr lang="en-US" altLang="ko-KR" sz="1400" dirty="0">
                <a:solidFill>
                  <a:srgbClr val="0C032F"/>
                </a:solidFill>
              </a:rPr>
              <a:t> </a:t>
            </a:r>
            <a:r>
              <a:rPr lang="en-US" altLang="ko-KR" sz="1400" dirty="0" err="1">
                <a:solidFill>
                  <a:srgbClr val="0C032F"/>
                </a:solidFill>
              </a:rPr>
              <a:t>elit</a:t>
            </a:r>
            <a:r>
              <a:rPr lang="en-US" altLang="ko-KR" sz="1400" dirty="0">
                <a:solidFill>
                  <a:srgbClr val="0C032F"/>
                </a:solidFill>
              </a:rPr>
              <a:t>, sed do </a:t>
            </a:r>
            <a:r>
              <a:rPr lang="en-US" altLang="ko-KR" sz="1400" dirty="0" err="1">
                <a:solidFill>
                  <a:srgbClr val="0C032F"/>
                </a:solidFill>
              </a:rPr>
              <a:t>eiusmod</a:t>
            </a:r>
            <a:r>
              <a:rPr lang="en-US" altLang="ko-KR" sz="1400" dirty="0">
                <a:solidFill>
                  <a:srgbClr val="0C032F"/>
                </a:solidFill>
              </a:rPr>
              <a:t> </a:t>
            </a:r>
            <a:r>
              <a:rPr lang="en-US" altLang="ko-KR" sz="1400" dirty="0" err="1">
                <a:solidFill>
                  <a:srgbClr val="0C032F"/>
                </a:solidFill>
              </a:rPr>
              <a:t>tempor</a:t>
            </a:r>
            <a:r>
              <a:rPr lang="en-US" altLang="ko-KR" sz="1400" dirty="0">
                <a:solidFill>
                  <a:srgbClr val="0C032F"/>
                </a:solidFill>
              </a:rPr>
              <a:t> </a:t>
            </a:r>
            <a:r>
              <a:rPr lang="en-US" altLang="ko-KR" sz="1400" dirty="0" err="1">
                <a:solidFill>
                  <a:srgbClr val="0C032F"/>
                </a:solidFill>
              </a:rPr>
              <a:t>incididunt</a:t>
            </a:r>
            <a:r>
              <a:rPr lang="en-US" altLang="ko-KR" sz="1400" dirty="0">
                <a:solidFill>
                  <a:srgbClr val="0C032F"/>
                </a:solidFill>
              </a:rPr>
              <a:t> </a:t>
            </a:r>
            <a:r>
              <a:rPr lang="en-US" altLang="ko-KR" sz="1400" dirty="0" err="1">
                <a:solidFill>
                  <a:srgbClr val="0C032F"/>
                </a:solidFill>
              </a:rPr>
              <a:t>ut</a:t>
            </a:r>
            <a:r>
              <a:rPr lang="en-US" altLang="ko-KR" sz="1400" dirty="0">
                <a:solidFill>
                  <a:srgbClr val="0C032F"/>
                </a:solidFill>
              </a:rPr>
              <a:t> </a:t>
            </a:r>
            <a:r>
              <a:rPr lang="en-US" altLang="ko-KR" sz="1400" dirty="0" err="1">
                <a:solidFill>
                  <a:srgbClr val="0C032F"/>
                </a:solidFill>
              </a:rPr>
              <a:t>labore</a:t>
            </a:r>
            <a:endParaRPr lang="ko-KR" altLang="en-US" sz="1400" dirty="0">
              <a:solidFill>
                <a:srgbClr val="0C032F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2D98C6F8-5584-45B6-ACB6-4BC17551717D}"/>
              </a:ext>
            </a:extLst>
          </p:cNvPr>
          <p:cNvSpPr/>
          <p:nvPr/>
        </p:nvSpPr>
        <p:spPr>
          <a:xfrm>
            <a:off x="6873008" y="2014316"/>
            <a:ext cx="39221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C032F"/>
                </a:solidFill>
                <a:latin typeface="+mj-lt"/>
              </a:rPr>
              <a:t>Lorem ipsum</a:t>
            </a:r>
            <a:endParaRPr lang="ko-KR" altLang="en-US" sz="2000" dirty="0">
              <a:solidFill>
                <a:srgbClr val="0C032F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847549D-5627-4B35-AD83-EC4650102AC6}"/>
              </a:ext>
            </a:extLst>
          </p:cNvPr>
          <p:cNvSpPr txBox="1"/>
          <p:nvPr/>
        </p:nvSpPr>
        <p:spPr>
          <a:xfrm>
            <a:off x="6874245" y="3763672"/>
            <a:ext cx="39306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C032F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0C032F"/>
                </a:solidFill>
              </a:rPr>
              <a:t>amet</a:t>
            </a:r>
            <a:r>
              <a:rPr lang="en-US" altLang="ko-KR" sz="1400" dirty="0">
                <a:solidFill>
                  <a:srgbClr val="0C032F"/>
                </a:solidFill>
              </a:rPr>
              <a:t>, </a:t>
            </a:r>
            <a:r>
              <a:rPr lang="en-US" altLang="ko-KR" sz="1400" dirty="0" err="1">
                <a:solidFill>
                  <a:srgbClr val="0C032F"/>
                </a:solidFill>
              </a:rPr>
              <a:t>consectetur</a:t>
            </a:r>
            <a:r>
              <a:rPr lang="en-US" altLang="ko-KR" sz="1400" dirty="0">
                <a:solidFill>
                  <a:srgbClr val="0C032F"/>
                </a:solidFill>
              </a:rPr>
              <a:t> </a:t>
            </a:r>
            <a:r>
              <a:rPr lang="en-US" altLang="ko-KR" sz="1400" dirty="0" err="1">
                <a:solidFill>
                  <a:srgbClr val="0C032F"/>
                </a:solidFill>
              </a:rPr>
              <a:t>adipisicing</a:t>
            </a:r>
            <a:r>
              <a:rPr lang="en-US" altLang="ko-KR" sz="1400" dirty="0">
                <a:solidFill>
                  <a:srgbClr val="0C032F"/>
                </a:solidFill>
              </a:rPr>
              <a:t> </a:t>
            </a:r>
            <a:r>
              <a:rPr lang="en-US" altLang="ko-KR" sz="1400" dirty="0" err="1">
                <a:solidFill>
                  <a:srgbClr val="0C032F"/>
                </a:solidFill>
              </a:rPr>
              <a:t>elit</a:t>
            </a:r>
            <a:r>
              <a:rPr lang="en-US" altLang="ko-KR" sz="1400" dirty="0">
                <a:solidFill>
                  <a:srgbClr val="0C032F"/>
                </a:solidFill>
              </a:rPr>
              <a:t>, sed do </a:t>
            </a:r>
            <a:r>
              <a:rPr lang="en-US" altLang="ko-KR" sz="1400" dirty="0" err="1">
                <a:solidFill>
                  <a:srgbClr val="0C032F"/>
                </a:solidFill>
              </a:rPr>
              <a:t>eiusmod</a:t>
            </a:r>
            <a:r>
              <a:rPr lang="en-US" altLang="ko-KR" sz="1400" dirty="0">
                <a:solidFill>
                  <a:srgbClr val="0C032F"/>
                </a:solidFill>
              </a:rPr>
              <a:t> </a:t>
            </a:r>
            <a:r>
              <a:rPr lang="en-US" altLang="ko-KR" sz="1400" dirty="0" err="1">
                <a:solidFill>
                  <a:srgbClr val="0C032F"/>
                </a:solidFill>
              </a:rPr>
              <a:t>tempor</a:t>
            </a:r>
            <a:r>
              <a:rPr lang="en-US" altLang="ko-KR" sz="1400" dirty="0">
                <a:solidFill>
                  <a:srgbClr val="0C032F"/>
                </a:solidFill>
              </a:rPr>
              <a:t> </a:t>
            </a:r>
            <a:r>
              <a:rPr lang="en-US" altLang="ko-KR" sz="1400" dirty="0" err="1">
                <a:solidFill>
                  <a:srgbClr val="0C032F"/>
                </a:solidFill>
              </a:rPr>
              <a:t>incididunt</a:t>
            </a:r>
            <a:r>
              <a:rPr lang="en-US" altLang="ko-KR" sz="1400" dirty="0">
                <a:solidFill>
                  <a:srgbClr val="0C032F"/>
                </a:solidFill>
              </a:rPr>
              <a:t> </a:t>
            </a:r>
            <a:r>
              <a:rPr lang="en-US" altLang="ko-KR" sz="1400" dirty="0" err="1">
                <a:solidFill>
                  <a:srgbClr val="0C032F"/>
                </a:solidFill>
              </a:rPr>
              <a:t>ut</a:t>
            </a:r>
            <a:r>
              <a:rPr lang="en-US" altLang="ko-KR" sz="1400" dirty="0">
                <a:solidFill>
                  <a:srgbClr val="0C032F"/>
                </a:solidFill>
              </a:rPr>
              <a:t> </a:t>
            </a:r>
            <a:r>
              <a:rPr lang="en-US" altLang="ko-KR" sz="1400" dirty="0" err="1">
                <a:solidFill>
                  <a:srgbClr val="0C032F"/>
                </a:solidFill>
              </a:rPr>
              <a:t>labore</a:t>
            </a:r>
            <a:endParaRPr lang="ko-KR" altLang="en-US" sz="1400" dirty="0">
              <a:solidFill>
                <a:srgbClr val="0C032F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42D9538A-2787-41A7-9CCF-38EAF75EF91F}"/>
              </a:ext>
            </a:extLst>
          </p:cNvPr>
          <p:cNvSpPr/>
          <p:nvPr/>
        </p:nvSpPr>
        <p:spPr>
          <a:xfrm>
            <a:off x="6873008" y="3408137"/>
            <a:ext cx="39221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C032F"/>
                </a:solidFill>
                <a:latin typeface="+mj-lt"/>
              </a:rPr>
              <a:t>Lorem ipsum</a:t>
            </a:r>
            <a:endParaRPr lang="ko-KR" altLang="en-US" sz="2000" dirty="0">
              <a:solidFill>
                <a:srgbClr val="0C032F"/>
              </a:solidFill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B784263-B2EF-4517-8544-2C74A4741E26}"/>
              </a:ext>
            </a:extLst>
          </p:cNvPr>
          <p:cNvSpPr txBox="1"/>
          <p:nvPr/>
        </p:nvSpPr>
        <p:spPr>
          <a:xfrm>
            <a:off x="6874245" y="5157491"/>
            <a:ext cx="39306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C032F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0C032F"/>
                </a:solidFill>
              </a:rPr>
              <a:t>amet</a:t>
            </a:r>
            <a:r>
              <a:rPr lang="en-US" altLang="ko-KR" sz="1400" dirty="0">
                <a:solidFill>
                  <a:srgbClr val="0C032F"/>
                </a:solidFill>
              </a:rPr>
              <a:t>, </a:t>
            </a:r>
            <a:r>
              <a:rPr lang="en-US" altLang="ko-KR" sz="1400" dirty="0" err="1">
                <a:solidFill>
                  <a:srgbClr val="0C032F"/>
                </a:solidFill>
              </a:rPr>
              <a:t>consectetur</a:t>
            </a:r>
            <a:r>
              <a:rPr lang="en-US" altLang="ko-KR" sz="1400" dirty="0">
                <a:solidFill>
                  <a:srgbClr val="0C032F"/>
                </a:solidFill>
              </a:rPr>
              <a:t> </a:t>
            </a:r>
            <a:r>
              <a:rPr lang="en-US" altLang="ko-KR" sz="1400" dirty="0" err="1">
                <a:solidFill>
                  <a:srgbClr val="0C032F"/>
                </a:solidFill>
              </a:rPr>
              <a:t>adipisicing</a:t>
            </a:r>
            <a:r>
              <a:rPr lang="en-US" altLang="ko-KR" sz="1400" dirty="0">
                <a:solidFill>
                  <a:srgbClr val="0C032F"/>
                </a:solidFill>
              </a:rPr>
              <a:t> </a:t>
            </a:r>
            <a:r>
              <a:rPr lang="en-US" altLang="ko-KR" sz="1400" dirty="0" err="1">
                <a:solidFill>
                  <a:srgbClr val="0C032F"/>
                </a:solidFill>
              </a:rPr>
              <a:t>elit</a:t>
            </a:r>
            <a:r>
              <a:rPr lang="en-US" altLang="ko-KR" sz="1400" dirty="0">
                <a:solidFill>
                  <a:srgbClr val="0C032F"/>
                </a:solidFill>
              </a:rPr>
              <a:t>, sed do </a:t>
            </a:r>
            <a:r>
              <a:rPr lang="en-US" altLang="ko-KR" sz="1400" dirty="0" err="1">
                <a:solidFill>
                  <a:srgbClr val="0C032F"/>
                </a:solidFill>
              </a:rPr>
              <a:t>eiusmod</a:t>
            </a:r>
            <a:r>
              <a:rPr lang="en-US" altLang="ko-KR" sz="1400" dirty="0">
                <a:solidFill>
                  <a:srgbClr val="0C032F"/>
                </a:solidFill>
              </a:rPr>
              <a:t> </a:t>
            </a:r>
            <a:r>
              <a:rPr lang="en-US" altLang="ko-KR" sz="1400" dirty="0" err="1">
                <a:solidFill>
                  <a:srgbClr val="0C032F"/>
                </a:solidFill>
              </a:rPr>
              <a:t>tempor</a:t>
            </a:r>
            <a:r>
              <a:rPr lang="en-US" altLang="ko-KR" sz="1400" dirty="0">
                <a:solidFill>
                  <a:srgbClr val="0C032F"/>
                </a:solidFill>
              </a:rPr>
              <a:t> </a:t>
            </a:r>
            <a:r>
              <a:rPr lang="en-US" altLang="ko-KR" sz="1400" dirty="0" err="1">
                <a:solidFill>
                  <a:srgbClr val="0C032F"/>
                </a:solidFill>
              </a:rPr>
              <a:t>incididunt</a:t>
            </a:r>
            <a:r>
              <a:rPr lang="en-US" altLang="ko-KR" sz="1400" dirty="0">
                <a:solidFill>
                  <a:srgbClr val="0C032F"/>
                </a:solidFill>
              </a:rPr>
              <a:t> </a:t>
            </a:r>
            <a:r>
              <a:rPr lang="en-US" altLang="ko-KR" sz="1400" dirty="0" err="1">
                <a:solidFill>
                  <a:srgbClr val="0C032F"/>
                </a:solidFill>
              </a:rPr>
              <a:t>ut</a:t>
            </a:r>
            <a:r>
              <a:rPr lang="en-US" altLang="ko-KR" sz="1400" dirty="0">
                <a:solidFill>
                  <a:srgbClr val="0C032F"/>
                </a:solidFill>
              </a:rPr>
              <a:t> </a:t>
            </a:r>
            <a:r>
              <a:rPr lang="en-US" altLang="ko-KR" sz="1400" dirty="0" err="1">
                <a:solidFill>
                  <a:srgbClr val="0C032F"/>
                </a:solidFill>
              </a:rPr>
              <a:t>labore</a:t>
            </a:r>
            <a:endParaRPr lang="ko-KR" altLang="en-US" sz="1400" dirty="0">
              <a:solidFill>
                <a:srgbClr val="0C032F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CC68CE74-8F17-47F8-9347-D3C1B3644377}"/>
              </a:ext>
            </a:extLst>
          </p:cNvPr>
          <p:cNvSpPr/>
          <p:nvPr/>
        </p:nvSpPr>
        <p:spPr>
          <a:xfrm>
            <a:off x="6873008" y="4801956"/>
            <a:ext cx="39221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C032F"/>
                </a:solidFill>
                <a:latin typeface="+mj-lt"/>
              </a:rPr>
              <a:t>Lorem ipsum</a:t>
            </a:r>
            <a:endParaRPr lang="ko-KR" altLang="en-US" sz="2000" dirty="0">
              <a:solidFill>
                <a:srgbClr val="0C032F"/>
              </a:solidFill>
              <a:latin typeface="+mj-lt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20EAB2E8-715E-4EB1-B946-0335FDE8E63D}"/>
              </a:ext>
            </a:extLst>
          </p:cNvPr>
          <p:cNvSpPr/>
          <p:nvPr/>
        </p:nvSpPr>
        <p:spPr>
          <a:xfrm flipH="1" flipV="1">
            <a:off x="6452738" y="2077458"/>
            <a:ext cx="239067" cy="239067"/>
          </a:xfrm>
          <a:prstGeom prst="ellipse">
            <a:avLst/>
          </a:prstGeom>
          <a:solidFill>
            <a:srgbClr val="F7C14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>
              <a:solidFill>
                <a:srgbClr val="5747E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3786D1C4-92E2-4D82-A9F6-032814AB7440}"/>
              </a:ext>
            </a:extLst>
          </p:cNvPr>
          <p:cNvSpPr/>
          <p:nvPr/>
        </p:nvSpPr>
        <p:spPr>
          <a:xfrm flipH="1" flipV="1">
            <a:off x="6452738" y="3471278"/>
            <a:ext cx="239067" cy="239067"/>
          </a:xfrm>
          <a:prstGeom prst="ellipse">
            <a:avLst/>
          </a:prstGeom>
          <a:solidFill>
            <a:srgbClr val="FF6C6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>
              <a:solidFill>
                <a:srgbClr val="5747E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9A2608BF-99DB-4DDE-B9B6-2302725599F5}"/>
              </a:ext>
            </a:extLst>
          </p:cNvPr>
          <p:cNvSpPr/>
          <p:nvPr/>
        </p:nvSpPr>
        <p:spPr>
          <a:xfrm flipH="1" flipV="1">
            <a:off x="6452738" y="4865099"/>
            <a:ext cx="239067" cy="239067"/>
          </a:xfrm>
          <a:prstGeom prst="ellipse">
            <a:avLst/>
          </a:prstGeom>
          <a:solidFill>
            <a:srgbClr val="0592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>
              <a:solidFill>
                <a:srgbClr val="5747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0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142F346-FC6A-493B-995E-DB2FC357CBE3}"/>
              </a:ext>
            </a:extLst>
          </p:cNvPr>
          <p:cNvSpPr txBox="1"/>
          <p:nvPr/>
        </p:nvSpPr>
        <p:spPr>
          <a:xfrm>
            <a:off x="3707346" y="3429000"/>
            <a:ext cx="4725454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800">
                <a:solidFill>
                  <a:srgbClr val="00488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4000" dirty="0">
                <a:solidFill>
                  <a:srgbClr val="0C032F"/>
                </a:solidFill>
              </a:rPr>
              <a:t>Break Section</a:t>
            </a:r>
            <a:endParaRPr lang="ko-KR" altLang="en-US" sz="4000" dirty="0">
              <a:solidFill>
                <a:srgbClr val="0C032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EEACEDD-BAA4-4A74-80A5-1193B3D92C06}"/>
              </a:ext>
            </a:extLst>
          </p:cNvPr>
          <p:cNvSpPr txBox="1"/>
          <p:nvPr/>
        </p:nvSpPr>
        <p:spPr>
          <a:xfrm>
            <a:off x="3741325" y="4132837"/>
            <a:ext cx="465749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C032F"/>
                </a:solidFill>
              </a:rPr>
              <a:t>01:00pm ~ 01:30pm</a:t>
            </a:r>
            <a:endParaRPr lang="ko-KR" altLang="en-US" sz="2000" dirty="0">
              <a:solidFill>
                <a:srgbClr val="0C032F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75F84F6A-05DF-4F70-A0CF-C751A5284C16}"/>
              </a:ext>
            </a:extLst>
          </p:cNvPr>
          <p:cNvGrpSpPr/>
          <p:nvPr/>
        </p:nvGrpSpPr>
        <p:grpSpPr>
          <a:xfrm>
            <a:off x="5556381" y="2139864"/>
            <a:ext cx="1027384" cy="1170074"/>
            <a:chOff x="6830083" y="5571172"/>
            <a:chExt cx="342900" cy="390525"/>
          </a:xfrm>
          <a:solidFill>
            <a:srgbClr val="FF6C63"/>
          </a:solidFill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xmlns="" id="{F681D18E-5640-43A2-81C7-2D7C281A3BB2}"/>
                </a:ext>
              </a:extLst>
            </p:cNvPr>
            <p:cNvSpPr/>
            <p:nvPr/>
          </p:nvSpPr>
          <p:spPr>
            <a:xfrm>
              <a:off x="6830083" y="5571172"/>
              <a:ext cx="342900" cy="390525"/>
            </a:xfrm>
            <a:custGeom>
              <a:avLst/>
              <a:gdLst>
                <a:gd name="connsiteX0" fmla="*/ 329375 w 342900"/>
                <a:gd name="connsiteY0" fmla="*/ 318802 h 390525"/>
                <a:gd name="connsiteX1" fmla="*/ 307181 w 342900"/>
                <a:gd name="connsiteY1" fmla="*/ 318802 h 390525"/>
                <a:gd name="connsiteX2" fmla="*/ 340423 w 342900"/>
                <a:gd name="connsiteY2" fmla="*/ 218885 h 390525"/>
                <a:gd name="connsiteX3" fmla="*/ 204121 w 342900"/>
                <a:gd name="connsiteY3" fmla="*/ 54388 h 390525"/>
                <a:gd name="connsiteX4" fmla="*/ 207169 w 342900"/>
                <a:gd name="connsiteY4" fmla="*/ 40481 h 390525"/>
                <a:gd name="connsiteX5" fmla="*/ 173831 w 342900"/>
                <a:gd name="connsiteY5" fmla="*/ 7144 h 390525"/>
                <a:gd name="connsiteX6" fmla="*/ 140494 w 342900"/>
                <a:gd name="connsiteY6" fmla="*/ 40481 h 390525"/>
                <a:gd name="connsiteX7" fmla="*/ 143542 w 342900"/>
                <a:gd name="connsiteY7" fmla="*/ 54388 h 390525"/>
                <a:gd name="connsiteX8" fmla="*/ 7239 w 342900"/>
                <a:gd name="connsiteY8" fmla="*/ 218885 h 390525"/>
                <a:gd name="connsiteX9" fmla="*/ 40481 w 342900"/>
                <a:gd name="connsiteY9" fmla="*/ 318802 h 390525"/>
                <a:gd name="connsiteX10" fmla="*/ 18288 w 342900"/>
                <a:gd name="connsiteY10" fmla="*/ 318802 h 390525"/>
                <a:gd name="connsiteX11" fmla="*/ 7144 w 342900"/>
                <a:gd name="connsiteY11" fmla="*/ 329946 h 390525"/>
                <a:gd name="connsiteX12" fmla="*/ 23336 w 342900"/>
                <a:gd name="connsiteY12" fmla="*/ 369475 h 390525"/>
                <a:gd name="connsiteX13" fmla="*/ 62675 w 342900"/>
                <a:gd name="connsiteY13" fmla="*/ 386239 h 390525"/>
                <a:gd name="connsiteX14" fmla="*/ 284702 w 342900"/>
                <a:gd name="connsiteY14" fmla="*/ 386239 h 390525"/>
                <a:gd name="connsiteX15" fmla="*/ 324040 w 342900"/>
                <a:gd name="connsiteY15" fmla="*/ 369475 h 390525"/>
                <a:gd name="connsiteX16" fmla="*/ 340233 w 342900"/>
                <a:gd name="connsiteY16" fmla="*/ 329946 h 390525"/>
                <a:gd name="connsiteX17" fmla="*/ 329375 w 342900"/>
                <a:gd name="connsiteY17" fmla="*/ 318802 h 390525"/>
                <a:gd name="connsiteX18" fmla="*/ 162782 w 342900"/>
                <a:gd name="connsiteY18" fmla="*/ 40481 h 390525"/>
                <a:gd name="connsiteX19" fmla="*/ 173927 w 342900"/>
                <a:gd name="connsiteY19" fmla="*/ 29337 h 390525"/>
                <a:gd name="connsiteX20" fmla="*/ 185071 w 342900"/>
                <a:gd name="connsiteY20" fmla="*/ 40481 h 390525"/>
                <a:gd name="connsiteX21" fmla="*/ 173927 w 342900"/>
                <a:gd name="connsiteY21" fmla="*/ 51626 h 390525"/>
                <a:gd name="connsiteX22" fmla="*/ 162782 w 342900"/>
                <a:gd name="connsiteY22" fmla="*/ 40481 h 390525"/>
                <a:gd name="connsiteX23" fmla="*/ 29623 w 342900"/>
                <a:gd name="connsiteY23" fmla="*/ 218885 h 390525"/>
                <a:gd name="connsiteX24" fmla="*/ 173927 w 342900"/>
                <a:gd name="connsiteY24" fmla="*/ 73819 h 390525"/>
                <a:gd name="connsiteX25" fmla="*/ 318230 w 342900"/>
                <a:gd name="connsiteY25" fmla="*/ 218885 h 390525"/>
                <a:gd name="connsiteX26" fmla="*/ 278035 w 342900"/>
                <a:gd name="connsiteY26" fmla="*/ 318802 h 390525"/>
                <a:gd name="connsiteX27" fmla="*/ 244030 w 342900"/>
                <a:gd name="connsiteY27" fmla="*/ 318802 h 390525"/>
                <a:gd name="connsiteX28" fmla="*/ 296037 w 342900"/>
                <a:gd name="connsiteY28" fmla="*/ 218885 h 390525"/>
                <a:gd name="connsiteX29" fmla="*/ 173927 w 342900"/>
                <a:gd name="connsiteY29" fmla="*/ 96774 h 390525"/>
                <a:gd name="connsiteX30" fmla="*/ 51816 w 342900"/>
                <a:gd name="connsiteY30" fmla="*/ 218885 h 390525"/>
                <a:gd name="connsiteX31" fmla="*/ 103822 w 342900"/>
                <a:gd name="connsiteY31" fmla="*/ 318802 h 390525"/>
                <a:gd name="connsiteX32" fmla="*/ 69818 w 342900"/>
                <a:gd name="connsiteY32" fmla="*/ 318802 h 390525"/>
                <a:gd name="connsiteX33" fmla="*/ 29623 w 342900"/>
                <a:gd name="connsiteY33" fmla="*/ 218885 h 390525"/>
                <a:gd name="connsiteX34" fmla="*/ 119348 w 342900"/>
                <a:gd name="connsiteY34" fmla="*/ 273844 h 390525"/>
                <a:gd name="connsiteX35" fmla="*/ 103632 w 342900"/>
                <a:gd name="connsiteY35" fmla="*/ 273844 h 390525"/>
                <a:gd name="connsiteX36" fmla="*/ 96298 w 342900"/>
                <a:gd name="connsiteY36" fmla="*/ 281178 h 390525"/>
                <a:gd name="connsiteX37" fmla="*/ 75057 w 342900"/>
                <a:gd name="connsiteY37" fmla="*/ 229933 h 390525"/>
                <a:gd name="connsiteX38" fmla="*/ 85249 w 342900"/>
                <a:gd name="connsiteY38" fmla="*/ 229933 h 390525"/>
                <a:gd name="connsiteX39" fmla="*/ 96584 w 342900"/>
                <a:gd name="connsiteY39" fmla="*/ 220123 h 390525"/>
                <a:gd name="connsiteX40" fmla="*/ 85534 w 342900"/>
                <a:gd name="connsiteY40" fmla="*/ 207741 h 390525"/>
                <a:gd name="connsiteX41" fmla="*/ 75057 w 342900"/>
                <a:gd name="connsiteY41" fmla="*/ 207741 h 390525"/>
                <a:gd name="connsiteX42" fmla="*/ 96298 w 342900"/>
                <a:gd name="connsiteY42" fmla="*/ 156496 h 390525"/>
                <a:gd name="connsiteX43" fmla="*/ 103632 w 342900"/>
                <a:gd name="connsiteY43" fmla="*/ 163830 h 390525"/>
                <a:gd name="connsiteX44" fmla="*/ 119348 w 342900"/>
                <a:gd name="connsiteY44" fmla="*/ 163830 h 390525"/>
                <a:gd name="connsiteX45" fmla="*/ 119348 w 342900"/>
                <a:gd name="connsiteY45" fmla="*/ 148114 h 390525"/>
                <a:gd name="connsiteX46" fmla="*/ 112014 w 342900"/>
                <a:gd name="connsiteY46" fmla="*/ 140779 h 390525"/>
                <a:gd name="connsiteX47" fmla="*/ 163259 w 342900"/>
                <a:gd name="connsiteY47" fmla="*/ 119539 h 390525"/>
                <a:gd name="connsiteX48" fmla="*/ 163259 w 342900"/>
                <a:gd name="connsiteY48" fmla="*/ 129730 h 390525"/>
                <a:gd name="connsiteX49" fmla="*/ 173069 w 342900"/>
                <a:gd name="connsiteY49" fmla="*/ 141065 h 390525"/>
                <a:gd name="connsiteX50" fmla="*/ 185451 w 342900"/>
                <a:gd name="connsiteY50" fmla="*/ 130016 h 390525"/>
                <a:gd name="connsiteX51" fmla="*/ 185451 w 342900"/>
                <a:gd name="connsiteY51" fmla="*/ 119539 h 390525"/>
                <a:gd name="connsiteX52" fmla="*/ 236696 w 342900"/>
                <a:gd name="connsiteY52" fmla="*/ 140779 h 390525"/>
                <a:gd name="connsiteX53" fmla="*/ 229362 w 342900"/>
                <a:gd name="connsiteY53" fmla="*/ 148114 h 390525"/>
                <a:gd name="connsiteX54" fmla="*/ 229362 w 342900"/>
                <a:gd name="connsiteY54" fmla="*/ 163830 h 390525"/>
                <a:gd name="connsiteX55" fmla="*/ 245078 w 342900"/>
                <a:gd name="connsiteY55" fmla="*/ 163830 h 390525"/>
                <a:gd name="connsiteX56" fmla="*/ 252413 w 342900"/>
                <a:gd name="connsiteY56" fmla="*/ 156496 h 390525"/>
                <a:gd name="connsiteX57" fmla="*/ 273653 w 342900"/>
                <a:gd name="connsiteY57" fmla="*/ 207741 h 390525"/>
                <a:gd name="connsiteX58" fmla="*/ 263461 w 342900"/>
                <a:gd name="connsiteY58" fmla="*/ 207741 h 390525"/>
                <a:gd name="connsiteX59" fmla="*/ 252126 w 342900"/>
                <a:gd name="connsiteY59" fmla="*/ 217551 h 390525"/>
                <a:gd name="connsiteX60" fmla="*/ 263176 w 342900"/>
                <a:gd name="connsiteY60" fmla="*/ 229933 h 390525"/>
                <a:gd name="connsiteX61" fmla="*/ 273653 w 342900"/>
                <a:gd name="connsiteY61" fmla="*/ 229933 h 390525"/>
                <a:gd name="connsiteX62" fmla="*/ 252413 w 342900"/>
                <a:gd name="connsiteY62" fmla="*/ 281178 h 390525"/>
                <a:gd name="connsiteX63" fmla="*/ 245078 w 342900"/>
                <a:gd name="connsiteY63" fmla="*/ 273844 h 390525"/>
                <a:gd name="connsiteX64" fmla="*/ 229362 w 342900"/>
                <a:gd name="connsiteY64" fmla="*/ 273844 h 390525"/>
                <a:gd name="connsiteX65" fmla="*/ 229362 w 342900"/>
                <a:gd name="connsiteY65" fmla="*/ 289560 h 390525"/>
                <a:gd name="connsiteX66" fmla="*/ 236696 w 342900"/>
                <a:gd name="connsiteY66" fmla="*/ 296894 h 390525"/>
                <a:gd name="connsiteX67" fmla="*/ 185451 w 342900"/>
                <a:gd name="connsiteY67" fmla="*/ 318135 h 390525"/>
                <a:gd name="connsiteX68" fmla="*/ 185451 w 342900"/>
                <a:gd name="connsiteY68" fmla="*/ 307943 h 390525"/>
                <a:gd name="connsiteX69" fmla="*/ 175641 w 342900"/>
                <a:gd name="connsiteY69" fmla="*/ 296608 h 390525"/>
                <a:gd name="connsiteX70" fmla="*/ 163259 w 342900"/>
                <a:gd name="connsiteY70" fmla="*/ 307658 h 390525"/>
                <a:gd name="connsiteX71" fmla="*/ 163259 w 342900"/>
                <a:gd name="connsiteY71" fmla="*/ 318135 h 390525"/>
                <a:gd name="connsiteX72" fmla="*/ 112014 w 342900"/>
                <a:gd name="connsiteY72" fmla="*/ 296894 h 390525"/>
                <a:gd name="connsiteX73" fmla="*/ 119348 w 342900"/>
                <a:gd name="connsiteY73" fmla="*/ 289560 h 390525"/>
                <a:gd name="connsiteX74" fmla="*/ 119348 w 342900"/>
                <a:gd name="connsiteY74" fmla="*/ 273844 h 390525"/>
                <a:gd name="connsiteX75" fmla="*/ 284226 w 342900"/>
                <a:gd name="connsiteY75" fmla="*/ 363950 h 390525"/>
                <a:gd name="connsiteX76" fmla="*/ 63627 w 342900"/>
                <a:gd name="connsiteY76" fmla="*/ 363950 h 390525"/>
                <a:gd name="connsiteX77" fmla="*/ 32385 w 342900"/>
                <a:gd name="connsiteY77" fmla="*/ 340995 h 390525"/>
                <a:gd name="connsiteX78" fmla="*/ 315373 w 342900"/>
                <a:gd name="connsiteY78" fmla="*/ 340995 h 390525"/>
                <a:gd name="connsiteX79" fmla="*/ 284226 w 342900"/>
                <a:gd name="connsiteY79" fmla="*/ 36395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342900" h="390525">
                  <a:moveTo>
                    <a:pt x="329375" y="318802"/>
                  </a:moveTo>
                  <a:lnTo>
                    <a:pt x="307181" y="318802"/>
                  </a:lnTo>
                  <a:cubicBezTo>
                    <a:pt x="328803" y="290131"/>
                    <a:pt x="340423" y="255460"/>
                    <a:pt x="340423" y="218885"/>
                  </a:cubicBezTo>
                  <a:cubicBezTo>
                    <a:pt x="340423" y="137065"/>
                    <a:pt x="281559" y="68771"/>
                    <a:pt x="204121" y="54388"/>
                  </a:cubicBezTo>
                  <a:cubicBezTo>
                    <a:pt x="206026" y="50197"/>
                    <a:pt x="207169" y="45434"/>
                    <a:pt x="207169" y="40481"/>
                  </a:cubicBezTo>
                  <a:cubicBezTo>
                    <a:pt x="207169" y="22098"/>
                    <a:pt x="192214" y="7144"/>
                    <a:pt x="173831" y="7144"/>
                  </a:cubicBezTo>
                  <a:cubicBezTo>
                    <a:pt x="155448" y="7144"/>
                    <a:pt x="140494" y="22098"/>
                    <a:pt x="140494" y="40481"/>
                  </a:cubicBezTo>
                  <a:cubicBezTo>
                    <a:pt x="140494" y="45434"/>
                    <a:pt x="141637" y="50102"/>
                    <a:pt x="143542" y="54388"/>
                  </a:cubicBezTo>
                  <a:cubicBezTo>
                    <a:pt x="66104" y="68771"/>
                    <a:pt x="7239" y="137065"/>
                    <a:pt x="7239" y="218885"/>
                  </a:cubicBezTo>
                  <a:cubicBezTo>
                    <a:pt x="7239" y="255460"/>
                    <a:pt x="18955" y="290131"/>
                    <a:pt x="40481" y="318802"/>
                  </a:cubicBezTo>
                  <a:lnTo>
                    <a:pt x="18288" y="318802"/>
                  </a:lnTo>
                  <a:cubicBezTo>
                    <a:pt x="12192" y="318802"/>
                    <a:pt x="7144" y="323755"/>
                    <a:pt x="7144" y="329946"/>
                  </a:cubicBezTo>
                  <a:cubicBezTo>
                    <a:pt x="7144" y="344805"/>
                    <a:pt x="12859" y="358807"/>
                    <a:pt x="23336" y="369475"/>
                  </a:cubicBezTo>
                  <a:cubicBezTo>
                    <a:pt x="33909" y="380238"/>
                    <a:pt x="47815" y="386239"/>
                    <a:pt x="62675" y="386239"/>
                  </a:cubicBezTo>
                  <a:lnTo>
                    <a:pt x="284702" y="386239"/>
                  </a:lnTo>
                  <a:cubicBezTo>
                    <a:pt x="299561" y="386239"/>
                    <a:pt x="313468" y="380333"/>
                    <a:pt x="324040" y="369475"/>
                  </a:cubicBezTo>
                  <a:cubicBezTo>
                    <a:pt x="334423" y="358807"/>
                    <a:pt x="340233" y="344805"/>
                    <a:pt x="340233" y="329946"/>
                  </a:cubicBezTo>
                  <a:cubicBezTo>
                    <a:pt x="340423" y="323755"/>
                    <a:pt x="335470" y="318802"/>
                    <a:pt x="329375" y="318802"/>
                  </a:cubicBezTo>
                  <a:close/>
                  <a:moveTo>
                    <a:pt x="162782" y="40481"/>
                  </a:moveTo>
                  <a:cubicBezTo>
                    <a:pt x="162782" y="34385"/>
                    <a:pt x="167735" y="29337"/>
                    <a:pt x="173927" y="29337"/>
                  </a:cubicBezTo>
                  <a:cubicBezTo>
                    <a:pt x="180022" y="29337"/>
                    <a:pt x="185071" y="34290"/>
                    <a:pt x="185071" y="40481"/>
                  </a:cubicBezTo>
                  <a:cubicBezTo>
                    <a:pt x="185071" y="46577"/>
                    <a:pt x="180118" y="51626"/>
                    <a:pt x="173927" y="51626"/>
                  </a:cubicBezTo>
                  <a:cubicBezTo>
                    <a:pt x="167830" y="51626"/>
                    <a:pt x="162782" y="46577"/>
                    <a:pt x="162782" y="40481"/>
                  </a:cubicBezTo>
                  <a:close/>
                  <a:moveTo>
                    <a:pt x="29623" y="218885"/>
                  </a:moveTo>
                  <a:cubicBezTo>
                    <a:pt x="29623" y="138875"/>
                    <a:pt x="94392" y="73819"/>
                    <a:pt x="173927" y="73819"/>
                  </a:cubicBezTo>
                  <a:cubicBezTo>
                    <a:pt x="253460" y="73819"/>
                    <a:pt x="318230" y="138875"/>
                    <a:pt x="318230" y="218885"/>
                  </a:cubicBezTo>
                  <a:cubicBezTo>
                    <a:pt x="318230" y="256508"/>
                    <a:pt x="303943" y="291846"/>
                    <a:pt x="278035" y="318802"/>
                  </a:cubicBezTo>
                  <a:lnTo>
                    <a:pt x="244030" y="318802"/>
                  </a:lnTo>
                  <a:cubicBezTo>
                    <a:pt x="276510" y="295942"/>
                    <a:pt x="296037" y="258985"/>
                    <a:pt x="296037" y="218885"/>
                  </a:cubicBezTo>
                  <a:cubicBezTo>
                    <a:pt x="296037" y="151543"/>
                    <a:pt x="241268" y="96774"/>
                    <a:pt x="173927" y="96774"/>
                  </a:cubicBezTo>
                  <a:cubicBezTo>
                    <a:pt x="106585" y="96774"/>
                    <a:pt x="51816" y="151543"/>
                    <a:pt x="51816" y="218885"/>
                  </a:cubicBezTo>
                  <a:cubicBezTo>
                    <a:pt x="51816" y="258890"/>
                    <a:pt x="71342" y="295942"/>
                    <a:pt x="103822" y="318802"/>
                  </a:cubicBezTo>
                  <a:lnTo>
                    <a:pt x="69818" y="318802"/>
                  </a:lnTo>
                  <a:cubicBezTo>
                    <a:pt x="43815" y="291751"/>
                    <a:pt x="29623" y="256508"/>
                    <a:pt x="29623" y="218885"/>
                  </a:cubicBezTo>
                  <a:close/>
                  <a:moveTo>
                    <a:pt x="119348" y="273844"/>
                  </a:moveTo>
                  <a:cubicBezTo>
                    <a:pt x="114967" y="269558"/>
                    <a:pt x="108013" y="269558"/>
                    <a:pt x="103632" y="273844"/>
                  </a:cubicBezTo>
                  <a:lnTo>
                    <a:pt x="96298" y="281178"/>
                  </a:lnTo>
                  <a:cubicBezTo>
                    <a:pt x="84772" y="266795"/>
                    <a:pt x="77152" y="249174"/>
                    <a:pt x="75057" y="229933"/>
                  </a:cubicBezTo>
                  <a:lnTo>
                    <a:pt x="85249" y="229933"/>
                  </a:lnTo>
                  <a:cubicBezTo>
                    <a:pt x="90964" y="229933"/>
                    <a:pt x="95917" y="225742"/>
                    <a:pt x="96584" y="220123"/>
                  </a:cubicBezTo>
                  <a:cubicBezTo>
                    <a:pt x="97345" y="213455"/>
                    <a:pt x="92107" y="207741"/>
                    <a:pt x="85534" y="207741"/>
                  </a:cubicBezTo>
                  <a:lnTo>
                    <a:pt x="75057" y="207741"/>
                  </a:lnTo>
                  <a:cubicBezTo>
                    <a:pt x="77152" y="188500"/>
                    <a:pt x="84772" y="170879"/>
                    <a:pt x="96298" y="156496"/>
                  </a:cubicBezTo>
                  <a:lnTo>
                    <a:pt x="103632" y="163830"/>
                  </a:lnTo>
                  <a:cubicBezTo>
                    <a:pt x="108013" y="168116"/>
                    <a:pt x="114967" y="168212"/>
                    <a:pt x="119348" y="163830"/>
                  </a:cubicBezTo>
                  <a:cubicBezTo>
                    <a:pt x="123730" y="159449"/>
                    <a:pt x="123634" y="152495"/>
                    <a:pt x="119348" y="148114"/>
                  </a:cubicBezTo>
                  <a:lnTo>
                    <a:pt x="112014" y="140779"/>
                  </a:lnTo>
                  <a:cubicBezTo>
                    <a:pt x="126396" y="129254"/>
                    <a:pt x="144018" y="121634"/>
                    <a:pt x="163259" y="119539"/>
                  </a:cubicBezTo>
                  <a:lnTo>
                    <a:pt x="163259" y="129730"/>
                  </a:lnTo>
                  <a:cubicBezTo>
                    <a:pt x="163259" y="135446"/>
                    <a:pt x="167450" y="140399"/>
                    <a:pt x="173069" y="141065"/>
                  </a:cubicBezTo>
                  <a:cubicBezTo>
                    <a:pt x="179737" y="141827"/>
                    <a:pt x="185451" y="136588"/>
                    <a:pt x="185451" y="130016"/>
                  </a:cubicBezTo>
                  <a:lnTo>
                    <a:pt x="185451" y="119539"/>
                  </a:lnTo>
                  <a:cubicBezTo>
                    <a:pt x="204692" y="121634"/>
                    <a:pt x="222313" y="129254"/>
                    <a:pt x="236696" y="140779"/>
                  </a:cubicBezTo>
                  <a:lnTo>
                    <a:pt x="229362" y="148114"/>
                  </a:lnTo>
                  <a:cubicBezTo>
                    <a:pt x="225076" y="152495"/>
                    <a:pt x="224980" y="159449"/>
                    <a:pt x="229362" y="163830"/>
                  </a:cubicBezTo>
                  <a:cubicBezTo>
                    <a:pt x="233743" y="168116"/>
                    <a:pt x="240696" y="168116"/>
                    <a:pt x="245078" y="163830"/>
                  </a:cubicBezTo>
                  <a:lnTo>
                    <a:pt x="252413" y="156496"/>
                  </a:lnTo>
                  <a:cubicBezTo>
                    <a:pt x="263937" y="170879"/>
                    <a:pt x="271558" y="188500"/>
                    <a:pt x="273653" y="207741"/>
                  </a:cubicBezTo>
                  <a:lnTo>
                    <a:pt x="263461" y="207741"/>
                  </a:lnTo>
                  <a:cubicBezTo>
                    <a:pt x="257746" y="207741"/>
                    <a:pt x="252793" y="211932"/>
                    <a:pt x="252126" y="217551"/>
                  </a:cubicBezTo>
                  <a:cubicBezTo>
                    <a:pt x="251365" y="224219"/>
                    <a:pt x="256604" y="229933"/>
                    <a:pt x="263176" y="229933"/>
                  </a:cubicBezTo>
                  <a:lnTo>
                    <a:pt x="273653" y="229933"/>
                  </a:lnTo>
                  <a:cubicBezTo>
                    <a:pt x="271558" y="249174"/>
                    <a:pt x="263937" y="266795"/>
                    <a:pt x="252413" y="281178"/>
                  </a:cubicBezTo>
                  <a:lnTo>
                    <a:pt x="245078" y="273844"/>
                  </a:lnTo>
                  <a:cubicBezTo>
                    <a:pt x="240696" y="269558"/>
                    <a:pt x="233743" y="269558"/>
                    <a:pt x="229362" y="273844"/>
                  </a:cubicBezTo>
                  <a:cubicBezTo>
                    <a:pt x="224980" y="278225"/>
                    <a:pt x="225076" y="285179"/>
                    <a:pt x="229362" y="289560"/>
                  </a:cubicBezTo>
                  <a:lnTo>
                    <a:pt x="236696" y="296894"/>
                  </a:lnTo>
                  <a:cubicBezTo>
                    <a:pt x="222313" y="308420"/>
                    <a:pt x="204692" y="316040"/>
                    <a:pt x="185451" y="318135"/>
                  </a:cubicBezTo>
                  <a:lnTo>
                    <a:pt x="185451" y="307943"/>
                  </a:lnTo>
                  <a:cubicBezTo>
                    <a:pt x="185451" y="302228"/>
                    <a:pt x="181260" y="297275"/>
                    <a:pt x="175641" y="296608"/>
                  </a:cubicBezTo>
                  <a:cubicBezTo>
                    <a:pt x="168973" y="295847"/>
                    <a:pt x="163259" y="301085"/>
                    <a:pt x="163259" y="307658"/>
                  </a:cubicBezTo>
                  <a:lnTo>
                    <a:pt x="163259" y="318135"/>
                  </a:lnTo>
                  <a:cubicBezTo>
                    <a:pt x="144018" y="316040"/>
                    <a:pt x="126396" y="308420"/>
                    <a:pt x="112014" y="296894"/>
                  </a:cubicBezTo>
                  <a:lnTo>
                    <a:pt x="119348" y="289560"/>
                  </a:lnTo>
                  <a:cubicBezTo>
                    <a:pt x="123634" y="285179"/>
                    <a:pt x="123634" y="278130"/>
                    <a:pt x="119348" y="273844"/>
                  </a:cubicBezTo>
                  <a:close/>
                  <a:moveTo>
                    <a:pt x="284226" y="363950"/>
                  </a:moveTo>
                  <a:lnTo>
                    <a:pt x="63627" y="363950"/>
                  </a:lnTo>
                  <a:cubicBezTo>
                    <a:pt x="49435" y="363950"/>
                    <a:pt x="37052" y="354140"/>
                    <a:pt x="32385" y="340995"/>
                  </a:cubicBezTo>
                  <a:lnTo>
                    <a:pt x="315373" y="340995"/>
                  </a:lnTo>
                  <a:cubicBezTo>
                    <a:pt x="310801" y="354044"/>
                    <a:pt x="298418" y="363950"/>
                    <a:pt x="284226" y="3639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xmlns="" id="{83A13074-8864-46BD-91AA-C81C43820B76}"/>
                </a:ext>
              </a:extLst>
            </p:cNvPr>
            <p:cNvSpPr/>
            <p:nvPr/>
          </p:nvSpPr>
          <p:spPr>
            <a:xfrm>
              <a:off x="6986102" y="5727308"/>
              <a:ext cx="76200" cy="76200"/>
            </a:xfrm>
            <a:custGeom>
              <a:avLst/>
              <a:gdLst>
                <a:gd name="connsiteX0" fmla="*/ 18288 w 76200"/>
                <a:gd name="connsiteY0" fmla="*/ 73797 h 76200"/>
                <a:gd name="connsiteX1" fmla="*/ 62389 w 76200"/>
                <a:gd name="connsiteY1" fmla="*/ 73797 h 76200"/>
                <a:gd name="connsiteX2" fmla="*/ 73723 w 76200"/>
                <a:gd name="connsiteY2" fmla="*/ 63987 h 76200"/>
                <a:gd name="connsiteX3" fmla="*/ 62674 w 76200"/>
                <a:gd name="connsiteY3" fmla="*/ 51604 h 76200"/>
                <a:gd name="connsiteX4" fmla="*/ 29337 w 76200"/>
                <a:gd name="connsiteY4" fmla="*/ 51604 h 76200"/>
                <a:gd name="connsiteX5" fmla="*/ 29337 w 76200"/>
                <a:gd name="connsiteY5" fmla="*/ 18552 h 76200"/>
                <a:gd name="connsiteX6" fmla="*/ 19526 w 76200"/>
                <a:gd name="connsiteY6" fmla="*/ 7218 h 76200"/>
                <a:gd name="connsiteX7" fmla="*/ 7144 w 76200"/>
                <a:gd name="connsiteY7" fmla="*/ 18267 h 76200"/>
                <a:gd name="connsiteX8" fmla="*/ 7144 w 76200"/>
                <a:gd name="connsiteY8" fmla="*/ 62653 h 76200"/>
                <a:gd name="connsiteX9" fmla="*/ 18288 w 76200"/>
                <a:gd name="connsiteY9" fmla="*/ 7379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18288" y="73797"/>
                  </a:moveTo>
                  <a:lnTo>
                    <a:pt x="62389" y="73797"/>
                  </a:lnTo>
                  <a:cubicBezTo>
                    <a:pt x="68103" y="73797"/>
                    <a:pt x="73057" y="69606"/>
                    <a:pt x="73723" y="63987"/>
                  </a:cubicBezTo>
                  <a:cubicBezTo>
                    <a:pt x="74486" y="57319"/>
                    <a:pt x="69246" y="51604"/>
                    <a:pt x="62674" y="51604"/>
                  </a:cubicBezTo>
                  <a:lnTo>
                    <a:pt x="29337" y="51604"/>
                  </a:lnTo>
                  <a:lnTo>
                    <a:pt x="29337" y="18552"/>
                  </a:lnTo>
                  <a:cubicBezTo>
                    <a:pt x="29337" y="12838"/>
                    <a:pt x="25146" y="7884"/>
                    <a:pt x="19526" y="7218"/>
                  </a:cubicBezTo>
                  <a:cubicBezTo>
                    <a:pt x="12859" y="6456"/>
                    <a:pt x="7144" y="11694"/>
                    <a:pt x="7144" y="18267"/>
                  </a:cubicBezTo>
                  <a:lnTo>
                    <a:pt x="7144" y="62653"/>
                  </a:lnTo>
                  <a:cubicBezTo>
                    <a:pt x="7144" y="68845"/>
                    <a:pt x="12096" y="73797"/>
                    <a:pt x="18288" y="73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67697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1856B8E-B058-4A72-8E1B-76CDD82AF61F}"/>
              </a:ext>
            </a:extLst>
          </p:cNvPr>
          <p:cNvSpPr txBox="1"/>
          <p:nvPr/>
        </p:nvSpPr>
        <p:spPr>
          <a:xfrm>
            <a:off x="7552357" y="1682581"/>
            <a:ext cx="33696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2400" dirty="0">
                <a:solidFill>
                  <a:srgbClr val="0C032F"/>
                </a:solidFill>
              </a:rPr>
              <a:t>Title text block &amp;</a:t>
            </a:r>
          </a:p>
          <a:p>
            <a:r>
              <a:rPr lang="en-US" altLang="ko-KR" sz="2400" dirty="0">
                <a:solidFill>
                  <a:srgbClr val="0C032F"/>
                </a:solidFill>
              </a:rPr>
              <a:t>Desktop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B7745E8-82E4-467C-85C1-135B5FF8E37D}"/>
              </a:ext>
            </a:extLst>
          </p:cNvPr>
          <p:cNvSpPr txBox="1"/>
          <p:nvPr/>
        </p:nvSpPr>
        <p:spPr>
          <a:xfrm>
            <a:off x="7552358" y="2513578"/>
            <a:ext cx="33696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C032F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0C032F"/>
                </a:solidFill>
              </a:rPr>
              <a:t>amet</a:t>
            </a:r>
            <a:r>
              <a:rPr lang="en-US" altLang="ko-KR" sz="1200" dirty="0">
                <a:solidFill>
                  <a:srgbClr val="0C032F"/>
                </a:solidFill>
              </a:rPr>
              <a:t>, </a:t>
            </a:r>
            <a:r>
              <a:rPr lang="en-US" altLang="ko-KR" sz="1200" dirty="0" err="1">
                <a:solidFill>
                  <a:srgbClr val="0C032F"/>
                </a:solidFill>
              </a:rPr>
              <a:t>consectetur</a:t>
            </a:r>
            <a:r>
              <a:rPr lang="en-US" altLang="ko-KR" sz="1200" dirty="0">
                <a:solidFill>
                  <a:srgbClr val="0C032F"/>
                </a:solidFill>
              </a:rPr>
              <a:t> </a:t>
            </a:r>
            <a:r>
              <a:rPr lang="en-US" altLang="ko-KR" sz="1200" dirty="0" err="1">
                <a:solidFill>
                  <a:srgbClr val="0C032F"/>
                </a:solidFill>
              </a:rPr>
              <a:t>adipiscing</a:t>
            </a:r>
            <a:r>
              <a:rPr lang="en-US" altLang="ko-KR" sz="1200" dirty="0">
                <a:solidFill>
                  <a:srgbClr val="0C032F"/>
                </a:solidFill>
              </a:rPr>
              <a:t> </a:t>
            </a:r>
            <a:r>
              <a:rPr lang="en-US" altLang="ko-KR" sz="1200" dirty="0" err="1">
                <a:solidFill>
                  <a:srgbClr val="0C032F"/>
                </a:solidFill>
              </a:rPr>
              <a:t>elit</a:t>
            </a:r>
            <a:r>
              <a:rPr lang="en-US" altLang="ko-KR" sz="1200" dirty="0">
                <a:solidFill>
                  <a:srgbClr val="0C032F"/>
                </a:solidFill>
              </a:rPr>
              <a:t>, sed do </a:t>
            </a:r>
            <a:r>
              <a:rPr lang="en-US" altLang="ko-KR" sz="1200" dirty="0" err="1">
                <a:solidFill>
                  <a:srgbClr val="0C032F"/>
                </a:solidFill>
              </a:rPr>
              <a:t>eiusmod</a:t>
            </a:r>
            <a:r>
              <a:rPr lang="en-US" altLang="ko-KR" sz="1200" dirty="0">
                <a:solidFill>
                  <a:srgbClr val="0C032F"/>
                </a:solidFill>
              </a:rPr>
              <a:t> </a:t>
            </a:r>
            <a:r>
              <a:rPr lang="en-US" altLang="ko-KR" sz="1200" dirty="0" err="1">
                <a:solidFill>
                  <a:srgbClr val="0C032F"/>
                </a:solidFill>
              </a:rPr>
              <a:t>tempor</a:t>
            </a:r>
            <a:r>
              <a:rPr lang="en-US" altLang="ko-KR" sz="1200" dirty="0">
                <a:solidFill>
                  <a:srgbClr val="0C032F"/>
                </a:solidFill>
              </a:rPr>
              <a:t> </a:t>
            </a:r>
            <a:r>
              <a:rPr lang="en-US" altLang="ko-KR" sz="1200" dirty="0" err="1">
                <a:solidFill>
                  <a:srgbClr val="0C032F"/>
                </a:solidFill>
              </a:rPr>
              <a:t>incididunt</a:t>
            </a:r>
            <a:r>
              <a:rPr lang="en-US" altLang="ko-KR" sz="1200" dirty="0">
                <a:solidFill>
                  <a:srgbClr val="0C032F"/>
                </a:solidFill>
              </a:rPr>
              <a:t> </a:t>
            </a:r>
            <a:r>
              <a:rPr lang="en-US" altLang="ko-KR" sz="1200" dirty="0" err="1">
                <a:solidFill>
                  <a:srgbClr val="0C032F"/>
                </a:solidFill>
              </a:rPr>
              <a:t>ut</a:t>
            </a:r>
            <a:r>
              <a:rPr lang="en-US" altLang="ko-KR" sz="1200" dirty="0">
                <a:solidFill>
                  <a:srgbClr val="0C032F"/>
                </a:solidFill>
              </a:rPr>
              <a:t> </a:t>
            </a:r>
            <a:r>
              <a:rPr lang="en-US" altLang="ko-KR" sz="1200" dirty="0" err="1">
                <a:solidFill>
                  <a:srgbClr val="0C032F"/>
                </a:solidFill>
              </a:rPr>
              <a:t>labore</a:t>
            </a:r>
            <a:r>
              <a:rPr lang="en-US" altLang="ko-KR" sz="1200" dirty="0">
                <a:solidFill>
                  <a:srgbClr val="0C032F"/>
                </a:solidFill>
              </a:rPr>
              <a:t> et dolore magna </a:t>
            </a:r>
            <a:r>
              <a:rPr lang="en-US" altLang="ko-KR" sz="1200" dirty="0" err="1">
                <a:solidFill>
                  <a:srgbClr val="0C032F"/>
                </a:solidFill>
              </a:rPr>
              <a:t>aliqua</a:t>
            </a:r>
            <a:r>
              <a:rPr lang="en-US" altLang="ko-KR" sz="1200" dirty="0">
                <a:solidFill>
                  <a:srgbClr val="0C032F"/>
                </a:solidFill>
              </a:rPr>
              <a:t>. </a:t>
            </a:r>
          </a:p>
          <a:p>
            <a:r>
              <a:rPr lang="en-US" altLang="ko-KR" sz="1200" dirty="0">
                <a:solidFill>
                  <a:srgbClr val="0C032F"/>
                </a:solidFill>
              </a:rPr>
              <a:t>Ut </a:t>
            </a:r>
            <a:r>
              <a:rPr lang="en-US" altLang="ko-KR" sz="1200" dirty="0" err="1">
                <a:solidFill>
                  <a:srgbClr val="0C032F"/>
                </a:solidFill>
              </a:rPr>
              <a:t>enim</a:t>
            </a:r>
            <a:r>
              <a:rPr lang="en-US" altLang="ko-KR" sz="1200" dirty="0">
                <a:solidFill>
                  <a:srgbClr val="0C032F"/>
                </a:solidFill>
              </a:rPr>
              <a:t> ad minim </a:t>
            </a:r>
            <a:r>
              <a:rPr lang="en-US" altLang="ko-KR" sz="1200" dirty="0" err="1">
                <a:solidFill>
                  <a:srgbClr val="0C032F"/>
                </a:solidFill>
              </a:rPr>
              <a:t>veniam</a:t>
            </a:r>
            <a:r>
              <a:rPr lang="en-US" altLang="ko-KR" sz="1200" dirty="0">
                <a:solidFill>
                  <a:srgbClr val="0C032F"/>
                </a:solidFill>
              </a:rPr>
              <a:t>, </a:t>
            </a:r>
            <a:r>
              <a:rPr lang="en-US" altLang="ko-KR" sz="1200" dirty="0" err="1">
                <a:solidFill>
                  <a:srgbClr val="0C032F"/>
                </a:solidFill>
              </a:rPr>
              <a:t>quis</a:t>
            </a:r>
            <a:r>
              <a:rPr lang="en-US" altLang="ko-KR" sz="1200" dirty="0">
                <a:solidFill>
                  <a:srgbClr val="0C032F"/>
                </a:solidFill>
              </a:rPr>
              <a:t> </a:t>
            </a:r>
            <a:r>
              <a:rPr lang="en-US" altLang="ko-KR" sz="1200" dirty="0" err="1">
                <a:solidFill>
                  <a:srgbClr val="0C032F"/>
                </a:solidFill>
              </a:rPr>
              <a:t>nostrud</a:t>
            </a:r>
            <a:r>
              <a:rPr lang="en-US" altLang="ko-KR" sz="1200" dirty="0">
                <a:solidFill>
                  <a:srgbClr val="0C032F"/>
                </a:solidFill>
              </a:rPr>
              <a:t> exercitation </a:t>
            </a:r>
            <a:r>
              <a:rPr lang="en-US" altLang="ko-KR" sz="1200" dirty="0" err="1">
                <a:solidFill>
                  <a:srgbClr val="0C032F"/>
                </a:solidFill>
              </a:rPr>
              <a:t>ullamco</a:t>
            </a:r>
            <a:r>
              <a:rPr lang="en-US" altLang="ko-KR" sz="1200" dirty="0">
                <a:solidFill>
                  <a:srgbClr val="0C032F"/>
                </a:solidFill>
              </a:rPr>
              <a:t> </a:t>
            </a:r>
            <a:r>
              <a:rPr lang="en-US" altLang="ko-KR" sz="1200" dirty="0" err="1">
                <a:solidFill>
                  <a:srgbClr val="0C032F"/>
                </a:solidFill>
              </a:rPr>
              <a:t>laboris</a:t>
            </a:r>
            <a:r>
              <a:rPr lang="en-US" altLang="ko-KR" sz="1200" dirty="0">
                <a:solidFill>
                  <a:srgbClr val="0C032F"/>
                </a:solidFill>
              </a:rPr>
              <a:t> nisi </a:t>
            </a:r>
            <a:r>
              <a:rPr lang="en-US" altLang="ko-KR" sz="1200" dirty="0" err="1">
                <a:solidFill>
                  <a:srgbClr val="0C032F"/>
                </a:solidFill>
              </a:rPr>
              <a:t>ut</a:t>
            </a:r>
            <a:r>
              <a:rPr lang="en-US" altLang="ko-KR" sz="1200" dirty="0">
                <a:solidFill>
                  <a:srgbClr val="0C032F"/>
                </a:solidFill>
              </a:rPr>
              <a:t> </a:t>
            </a:r>
            <a:r>
              <a:rPr lang="en-US" altLang="ko-KR" sz="1200" dirty="0" err="1">
                <a:solidFill>
                  <a:srgbClr val="0C032F"/>
                </a:solidFill>
              </a:rPr>
              <a:t>aliquip</a:t>
            </a:r>
            <a:r>
              <a:rPr lang="en-US" altLang="ko-KR" sz="1200" dirty="0">
                <a:solidFill>
                  <a:srgbClr val="0C032F"/>
                </a:solidFill>
              </a:rPr>
              <a:t> ex </a:t>
            </a:r>
            <a:r>
              <a:rPr lang="en-US" altLang="ko-KR" sz="1200" dirty="0" err="1">
                <a:solidFill>
                  <a:srgbClr val="0C032F"/>
                </a:solidFill>
              </a:rPr>
              <a:t>ea</a:t>
            </a:r>
            <a:r>
              <a:rPr lang="en-US" altLang="ko-KR" sz="1200" dirty="0">
                <a:solidFill>
                  <a:srgbClr val="0C032F"/>
                </a:solidFill>
              </a:rPr>
              <a:t> </a:t>
            </a:r>
            <a:r>
              <a:rPr lang="en-US" altLang="ko-KR" sz="1200" dirty="0" err="1">
                <a:solidFill>
                  <a:srgbClr val="0C032F"/>
                </a:solidFill>
              </a:rPr>
              <a:t>commodo</a:t>
            </a:r>
            <a:r>
              <a:rPr lang="en-US" altLang="ko-KR" sz="1200" dirty="0">
                <a:solidFill>
                  <a:srgbClr val="0C032F"/>
                </a:solidFill>
              </a:rPr>
              <a:t> </a:t>
            </a:r>
            <a:r>
              <a:rPr lang="en-US" altLang="ko-KR" sz="1200" dirty="0" err="1">
                <a:solidFill>
                  <a:srgbClr val="0C032F"/>
                </a:solidFill>
              </a:rPr>
              <a:t>consequat</a:t>
            </a:r>
            <a:r>
              <a:rPr lang="en-US" altLang="ko-KR" sz="1200" dirty="0">
                <a:solidFill>
                  <a:srgbClr val="0C032F"/>
                </a:solidFill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0A4F6F7-050C-4616-BD38-8419A5092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73" y="1044490"/>
            <a:ext cx="7745347" cy="4769019"/>
          </a:xfrm>
          <a:prstGeom prst="rect">
            <a:avLst/>
          </a:prstGeom>
        </p:spPr>
      </p:pic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34D289F9-0DE7-41F5-81F7-67E50F7DC8E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2265128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TextBox 507">
            <a:extLst>
              <a:ext uri="{FF2B5EF4-FFF2-40B4-BE49-F238E27FC236}">
                <a16:creationId xmlns:a16="http://schemas.microsoft.com/office/drawing/2014/main" xmlns="" id="{5D72AF50-EA5C-42D3-9678-EBDD8A4A6757}"/>
              </a:ext>
            </a:extLst>
          </p:cNvPr>
          <p:cNvSpPr txBox="1"/>
          <p:nvPr/>
        </p:nvSpPr>
        <p:spPr>
          <a:xfrm>
            <a:off x="9002661" y="3655123"/>
            <a:ext cx="2228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2800" b="0" dirty="0">
                <a:solidFill>
                  <a:schemeClr val="bg1"/>
                </a:solidFill>
              </a:rPr>
              <a:t>Icon</a:t>
            </a:r>
          </a:p>
        </p:txBody>
      </p:sp>
      <p:sp>
        <p:nvSpPr>
          <p:cNvPr id="511" name="TextBox 510">
            <a:extLst>
              <a:ext uri="{FF2B5EF4-FFF2-40B4-BE49-F238E27FC236}">
                <a16:creationId xmlns:a16="http://schemas.microsoft.com/office/drawing/2014/main" xmlns="" id="{C67A3C5B-DEDF-4FA8-9087-827B4C0ACD93}"/>
              </a:ext>
            </a:extLst>
          </p:cNvPr>
          <p:cNvSpPr txBox="1"/>
          <p:nvPr/>
        </p:nvSpPr>
        <p:spPr>
          <a:xfrm>
            <a:off x="9061957" y="4239100"/>
            <a:ext cx="262272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You can resize these icons keeping the quality.</a:t>
            </a: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You can change the stroke and fill color; just select the icon and click on the paint bucket/pen.</a:t>
            </a:r>
          </a:p>
        </p:txBody>
      </p:sp>
      <p:pic>
        <p:nvPicPr>
          <p:cNvPr id="512" name="그래픽 511">
            <a:extLst>
              <a:ext uri="{FF2B5EF4-FFF2-40B4-BE49-F238E27FC236}">
                <a16:creationId xmlns:a16="http://schemas.microsoft.com/office/drawing/2014/main" xmlns="" id="{54FACFEC-E719-4D8F-8859-3B238181E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31886" y="747555"/>
            <a:ext cx="544232" cy="412564"/>
          </a:xfrm>
          <a:prstGeom prst="rect">
            <a:avLst/>
          </a:prstGeom>
        </p:spPr>
      </p:pic>
      <p:pic>
        <p:nvPicPr>
          <p:cNvPr id="513" name="그래픽 512">
            <a:extLst>
              <a:ext uri="{FF2B5EF4-FFF2-40B4-BE49-F238E27FC236}">
                <a16:creationId xmlns:a16="http://schemas.microsoft.com/office/drawing/2014/main" xmlns="" id="{AB49E8EC-2D7D-4E69-9FD4-1FC87A9A90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86640" y="751943"/>
            <a:ext cx="474010" cy="403786"/>
          </a:xfrm>
          <a:prstGeom prst="rect">
            <a:avLst/>
          </a:prstGeom>
        </p:spPr>
      </p:pic>
      <p:pic>
        <p:nvPicPr>
          <p:cNvPr id="514" name="그래픽 513">
            <a:extLst>
              <a:ext uri="{FF2B5EF4-FFF2-40B4-BE49-F238E27FC236}">
                <a16:creationId xmlns:a16="http://schemas.microsoft.com/office/drawing/2014/main" xmlns="" id="{7B2AC21B-A1CC-4857-8B05-34B02E6BCA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942238" y="716832"/>
            <a:ext cx="535454" cy="474008"/>
          </a:xfrm>
          <a:prstGeom prst="rect">
            <a:avLst/>
          </a:prstGeom>
        </p:spPr>
      </p:pic>
      <p:pic>
        <p:nvPicPr>
          <p:cNvPr id="515" name="그래픽 514">
            <a:extLst>
              <a:ext uri="{FF2B5EF4-FFF2-40B4-BE49-F238E27FC236}">
                <a16:creationId xmlns:a16="http://schemas.microsoft.com/office/drawing/2014/main" xmlns="" id="{66BAB85F-C5A3-456A-B4A3-88FBF9E012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2620805" y="708054"/>
            <a:ext cx="465232" cy="491564"/>
          </a:xfrm>
          <a:prstGeom prst="rect">
            <a:avLst/>
          </a:prstGeom>
        </p:spPr>
      </p:pic>
      <p:pic>
        <p:nvPicPr>
          <p:cNvPr id="516" name="그래픽 515">
            <a:extLst>
              <a:ext uri="{FF2B5EF4-FFF2-40B4-BE49-F238E27FC236}">
                <a16:creationId xmlns:a16="http://schemas.microsoft.com/office/drawing/2014/main" xmlns="" id="{037DA016-E1C1-4FD2-B219-7A34A6D402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3300586" y="703665"/>
            <a:ext cx="535456" cy="500344"/>
          </a:xfrm>
          <a:prstGeom prst="rect">
            <a:avLst/>
          </a:prstGeom>
        </p:spPr>
      </p:pic>
      <p:pic>
        <p:nvPicPr>
          <p:cNvPr id="517" name="그래픽 516">
            <a:extLst>
              <a:ext uri="{FF2B5EF4-FFF2-40B4-BE49-F238E27FC236}">
                <a16:creationId xmlns:a16="http://schemas.microsoft.com/office/drawing/2014/main" xmlns="" id="{DA1026AA-94F9-4B59-BE8D-8A46F2DA0B1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4009970" y="686109"/>
            <a:ext cx="517900" cy="535456"/>
          </a:xfrm>
          <a:prstGeom prst="rect">
            <a:avLst/>
          </a:prstGeom>
        </p:spPr>
      </p:pic>
      <p:pic>
        <p:nvPicPr>
          <p:cNvPr id="518" name="그래픽 517">
            <a:extLst>
              <a:ext uri="{FF2B5EF4-FFF2-40B4-BE49-F238E27FC236}">
                <a16:creationId xmlns:a16="http://schemas.microsoft.com/office/drawing/2014/main" xmlns="" id="{DA50BEBB-A06E-445E-A5C3-7E8E01D57EB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4756333" y="743165"/>
            <a:ext cx="474010" cy="421342"/>
          </a:xfrm>
          <a:prstGeom prst="rect">
            <a:avLst/>
          </a:prstGeom>
        </p:spPr>
      </p:pic>
      <p:pic>
        <p:nvPicPr>
          <p:cNvPr id="519" name="그래픽 518">
            <a:extLst>
              <a:ext uri="{FF2B5EF4-FFF2-40B4-BE49-F238E27FC236}">
                <a16:creationId xmlns:a16="http://schemas.microsoft.com/office/drawing/2014/main" xmlns="" id="{0DAA09EC-9EF7-46CB-8E71-149514E9774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5404459" y="721221"/>
            <a:ext cx="359896" cy="465232"/>
          </a:xfrm>
          <a:prstGeom prst="rect">
            <a:avLst/>
          </a:prstGeom>
        </p:spPr>
      </p:pic>
      <p:pic>
        <p:nvPicPr>
          <p:cNvPr id="520" name="그래픽 519">
            <a:extLst>
              <a:ext uri="{FF2B5EF4-FFF2-40B4-BE49-F238E27FC236}">
                <a16:creationId xmlns:a16="http://schemas.microsoft.com/office/drawing/2014/main" xmlns="" id="{0F5F36D5-51CF-4379-9EAC-220E623E4D2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6069953" y="760721"/>
            <a:ext cx="430120" cy="386230"/>
          </a:xfrm>
          <a:prstGeom prst="rect">
            <a:avLst/>
          </a:prstGeom>
        </p:spPr>
      </p:pic>
      <p:pic>
        <p:nvPicPr>
          <p:cNvPr id="521" name="그래픽 520">
            <a:extLst>
              <a:ext uri="{FF2B5EF4-FFF2-40B4-BE49-F238E27FC236}">
                <a16:creationId xmlns:a16="http://schemas.microsoft.com/office/drawing/2014/main" xmlns="" id="{A79DE2F7-9CB8-4E76-A57B-B836A45BA40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6747026" y="725609"/>
            <a:ext cx="324786" cy="456454"/>
          </a:xfrm>
          <a:prstGeom prst="rect">
            <a:avLst/>
          </a:prstGeom>
        </p:spPr>
      </p:pic>
      <p:pic>
        <p:nvPicPr>
          <p:cNvPr id="522" name="그래픽 521">
            <a:extLst>
              <a:ext uri="{FF2B5EF4-FFF2-40B4-BE49-F238E27FC236}">
                <a16:creationId xmlns:a16="http://schemas.microsoft.com/office/drawing/2014/main" xmlns="" id="{389809CF-E41B-484F-8532-0FC35085F11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7366483" y="791445"/>
            <a:ext cx="544232" cy="324784"/>
          </a:xfrm>
          <a:prstGeom prst="rect">
            <a:avLst/>
          </a:prstGeom>
        </p:spPr>
      </p:pic>
      <p:pic>
        <p:nvPicPr>
          <p:cNvPr id="523" name="그래픽 522">
            <a:extLst>
              <a:ext uri="{FF2B5EF4-FFF2-40B4-BE49-F238E27FC236}">
                <a16:creationId xmlns:a16="http://schemas.microsoft.com/office/drawing/2014/main" xmlns="" id="{4EB21C3F-C75F-40E0-8592-DEAB7A006C6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8080812" y="712443"/>
            <a:ext cx="307230" cy="482788"/>
          </a:xfrm>
          <a:prstGeom prst="rect">
            <a:avLst/>
          </a:prstGeom>
        </p:spPr>
      </p:pic>
      <p:pic>
        <p:nvPicPr>
          <p:cNvPr id="524" name="그래픽 523">
            <a:extLst>
              <a:ext uri="{FF2B5EF4-FFF2-40B4-BE49-F238E27FC236}">
                <a16:creationId xmlns:a16="http://schemas.microsoft.com/office/drawing/2014/main" xmlns="" id="{237D7F5C-526E-4545-91C5-C6949A731D0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27"/>
              </a:ext>
            </a:extLst>
          </a:blip>
          <a:stretch>
            <a:fillRect/>
          </a:stretch>
        </p:blipFill>
        <p:spPr>
          <a:xfrm>
            <a:off x="653832" y="1530457"/>
            <a:ext cx="500342" cy="324784"/>
          </a:xfrm>
          <a:prstGeom prst="rect">
            <a:avLst/>
          </a:prstGeom>
        </p:spPr>
      </p:pic>
      <p:pic>
        <p:nvPicPr>
          <p:cNvPr id="525" name="그래픽 524">
            <a:extLst>
              <a:ext uri="{FF2B5EF4-FFF2-40B4-BE49-F238E27FC236}">
                <a16:creationId xmlns:a16="http://schemas.microsoft.com/office/drawing/2014/main" xmlns="" id="{B54EE9B7-7088-459C-80EB-1F4588B8299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xmlns="" r:embed="rId29"/>
              </a:ext>
            </a:extLst>
          </a:blip>
          <a:stretch>
            <a:fillRect/>
          </a:stretch>
        </p:blipFill>
        <p:spPr>
          <a:xfrm>
            <a:off x="1299808" y="1442677"/>
            <a:ext cx="447676" cy="500344"/>
          </a:xfrm>
          <a:prstGeom prst="rect">
            <a:avLst/>
          </a:prstGeom>
        </p:spPr>
      </p:pic>
      <p:pic>
        <p:nvPicPr>
          <p:cNvPr id="526" name="그래픽 525">
            <a:extLst>
              <a:ext uri="{FF2B5EF4-FFF2-40B4-BE49-F238E27FC236}">
                <a16:creationId xmlns:a16="http://schemas.microsoft.com/office/drawing/2014/main" xmlns="" id="{ABF01BD0-4623-401B-84DB-962C6C1ACD2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xmlns="" r:embed="rId31"/>
              </a:ext>
            </a:extLst>
          </a:blip>
          <a:stretch>
            <a:fillRect/>
          </a:stretch>
        </p:blipFill>
        <p:spPr>
          <a:xfrm>
            <a:off x="1986127" y="1442677"/>
            <a:ext cx="447676" cy="500344"/>
          </a:xfrm>
          <a:prstGeom prst="rect">
            <a:avLst/>
          </a:prstGeom>
        </p:spPr>
      </p:pic>
      <p:pic>
        <p:nvPicPr>
          <p:cNvPr id="527" name="그래픽 526">
            <a:extLst>
              <a:ext uri="{FF2B5EF4-FFF2-40B4-BE49-F238E27FC236}">
                <a16:creationId xmlns:a16="http://schemas.microsoft.com/office/drawing/2014/main" xmlns="" id="{BC9269CC-67CA-49C5-A725-D6774F609E60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xmlns="" r:embed="rId33"/>
              </a:ext>
            </a:extLst>
          </a:blip>
          <a:stretch>
            <a:fillRect/>
          </a:stretch>
        </p:blipFill>
        <p:spPr>
          <a:xfrm>
            <a:off x="3383976" y="1451455"/>
            <a:ext cx="368674" cy="482788"/>
          </a:xfrm>
          <a:prstGeom prst="rect">
            <a:avLst/>
          </a:prstGeom>
        </p:spPr>
      </p:pic>
      <p:pic>
        <p:nvPicPr>
          <p:cNvPr id="528" name="그래픽 527">
            <a:extLst>
              <a:ext uri="{FF2B5EF4-FFF2-40B4-BE49-F238E27FC236}">
                <a16:creationId xmlns:a16="http://schemas.microsoft.com/office/drawing/2014/main" xmlns="" id="{2DF684F4-8DCE-4726-9767-B7959DA539CC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xmlns="" r:embed="rId35"/>
              </a:ext>
            </a:extLst>
          </a:blip>
          <a:stretch>
            <a:fillRect/>
          </a:stretch>
        </p:blipFill>
        <p:spPr>
          <a:xfrm>
            <a:off x="4084582" y="1429510"/>
            <a:ext cx="368674" cy="526676"/>
          </a:xfrm>
          <a:prstGeom prst="rect">
            <a:avLst/>
          </a:prstGeom>
        </p:spPr>
      </p:pic>
      <p:pic>
        <p:nvPicPr>
          <p:cNvPr id="529" name="그래픽 528">
            <a:extLst>
              <a:ext uri="{FF2B5EF4-FFF2-40B4-BE49-F238E27FC236}">
                <a16:creationId xmlns:a16="http://schemas.microsoft.com/office/drawing/2014/main" xmlns="" id="{76B8BC6E-D3A7-4B90-8697-8A5123017E6C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xmlns="" r:embed="rId37"/>
              </a:ext>
            </a:extLst>
          </a:blip>
          <a:stretch>
            <a:fillRect/>
          </a:stretch>
        </p:blipFill>
        <p:spPr>
          <a:xfrm>
            <a:off x="4725612" y="1455844"/>
            <a:ext cx="535454" cy="474008"/>
          </a:xfrm>
          <a:prstGeom prst="rect">
            <a:avLst/>
          </a:prstGeom>
        </p:spPr>
      </p:pic>
      <p:pic>
        <p:nvPicPr>
          <p:cNvPr id="530" name="그래픽 529">
            <a:extLst>
              <a:ext uri="{FF2B5EF4-FFF2-40B4-BE49-F238E27FC236}">
                <a16:creationId xmlns:a16="http://schemas.microsoft.com/office/drawing/2014/main" xmlns="" id="{E216230B-5640-4F3C-828C-E2A20B22F88E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xmlns="" r:embed="rId39"/>
              </a:ext>
            </a:extLst>
          </a:blip>
          <a:stretch>
            <a:fillRect/>
          </a:stretch>
        </p:blipFill>
        <p:spPr>
          <a:xfrm>
            <a:off x="2581304" y="1460233"/>
            <a:ext cx="544232" cy="465232"/>
          </a:xfrm>
          <a:prstGeom prst="rect">
            <a:avLst/>
          </a:prstGeom>
        </p:spPr>
      </p:pic>
      <p:pic>
        <p:nvPicPr>
          <p:cNvPr id="531" name="그래픽 530">
            <a:extLst>
              <a:ext uri="{FF2B5EF4-FFF2-40B4-BE49-F238E27FC236}">
                <a16:creationId xmlns:a16="http://schemas.microsoft.com/office/drawing/2014/main" xmlns="" id="{B0B7063F-2BAE-4D16-95BC-91B3D08FFAE9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xmlns="" r:embed="rId41"/>
              </a:ext>
            </a:extLst>
          </a:blip>
          <a:stretch>
            <a:fillRect/>
          </a:stretch>
        </p:blipFill>
        <p:spPr>
          <a:xfrm>
            <a:off x="5426403" y="1438288"/>
            <a:ext cx="316006" cy="509120"/>
          </a:xfrm>
          <a:prstGeom prst="rect">
            <a:avLst/>
          </a:prstGeom>
        </p:spPr>
      </p:pic>
      <p:pic>
        <p:nvPicPr>
          <p:cNvPr id="532" name="그래픽 531">
            <a:extLst>
              <a:ext uri="{FF2B5EF4-FFF2-40B4-BE49-F238E27FC236}">
                <a16:creationId xmlns:a16="http://schemas.microsoft.com/office/drawing/2014/main" xmlns="" id="{763979C8-5789-4683-A8B8-0810088B4477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xmlns="" r:embed="rId43"/>
              </a:ext>
            </a:extLst>
          </a:blip>
          <a:stretch>
            <a:fillRect/>
          </a:stretch>
        </p:blipFill>
        <p:spPr>
          <a:xfrm>
            <a:off x="6026064" y="1429510"/>
            <a:ext cx="517898" cy="526676"/>
          </a:xfrm>
          <a:prstGeom prst="rect">
            <a:avLst/>
          </a:prstGeom>
        </p:spPr>
      </p:pic>
      <p:pic>
        <p:nvPicPr>
          <p:cNvPr id="533" name="그래픽 532">
            <a:extLst>
              <a:ext uri="{FF2B5EF4-FFF2-40B4-BE49-F238E27FC236}">
                <a16:creationId xmlns:a16="http://schemas.microsoft.com/office/drawing/2014/main" xmlns="" id="{CC15BCCE-411E-4D70-93B8-EBE3A14640B7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xmlns="" r:embed="rId45"/>
              </a:ext>
            </a:extLst>
          </a:blip>
          <a:stretch>
            <a:fillRect/>
          </a:stretch>
        </p:blipFill>
        <p:spPr>
          <a:xfrm>
            <a:off x="6716303" y="1442677"/>
            <a:ext cx="386230" cy="500344"/>
          </a:xfrm>
          <a:prstGeom prst="rect">
            <a:avLst/>
          </a:prstGeom>
        </p:spPr>
      </p:pic>
      <p:pic>
        <p:nvPicPr>
          <p:cNvPr id="534" name="그래픽 533">
            <a:extLst>
              <a:ext uri="{FF2B5EF4-FFF2-40B4-BE49-F238E27FC236}">
                <a16:creationId xmlns:a16="http://schemas.microsoft.com/office/drawing/2014/main" xmlns="" id="{B3EEEA18-8C46-4EB2-ACAA-40A4AB3C7F27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xmlns="" r:embed="rId47"/>
              </a:ext>
            </a:extLst>
          </a:blip>
          <a:stretch>
            <a:fillRect/>
          </a:stretch>
        </p:blipFill>
        <p:spPr>
          <a:xfrm>
            <a:off x="7445484" y="1499733"/>
            <a:ext cx="386230" cy="386230"/>
          </a:xfrm>
          <a:prstGeom prst="rect">
            <a:avLst/>
          </a:prstGeom>
        </p:spPr>
      </p:pic>
      <p:pic>
        <p:nvPicPr>
          <p:cNvPr id="535" name="그래픽 534">
            <a:extLst>
              <a:ext uri="{FF2B5EF4-FFF2-40B4-BE49-F238E27FC236}">
                <a16:creationId xmlns:a16="http://schemas.microsoft.com/office/drawing/2014/main" xmlns="" id="{065EC6F1-4B59-4E10-8D32-50799FB39BA1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96DAC541-7B7A-43D3-8B79-37D633B846F1}">
                <asvg:svgBlip xmlns:asvg="http://schemas.microsoft.com/office/drawing/2016/SVG/main" xmlns="" r:embed="rId49"/>
              </a:ext>
            </a:extLst>
          </a:blip>
          <a:stretch>
            <a:fillRect/>
          </a:stretch>
        </p:blipFill>
        <p:spPr>
          <a:xfrm>
            <a:off x="8014978" y="1469011"/>
            <a:ext cx="438898" cy="447676"/>
          </a:xfrm>
          <a:prstGeom prst="rect">
            <a:avLst/>
          </a:prstGeom>
        </p:spPr>
      </p:pic>
      <p:pic>
        <p:nvPicPr>
          <p:cNvPr id="536" name="그래픽 535">
            <a:extLst>
              <a:ext uri="{FF2B5EF4-FFF2-40B4-BE49-F238E27FC236}">
                <a16:creationId xmlns:a16="http://schemas.microsoft.com/office/drawing/2014/main" xmlns="" id="{CE5DBA39-627C-4457-95E0-14829EF8CF69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:asvg="http://schemas.microsoft.com/office/drawing/2016/SVG/main" xmlns="" r:embed="rId51"/>
              </a:ext>
            </a:extLst>
          </a:blip>
          <a:stretch>
            <a:fillRect/>
          </a:stretch>
        </p:blipFill>
        <p:spPr>
          <a:xfrm>
            <a:off x="735758" y="5719020"/>
            <a:ext cx="336488" cy="263338"/>
          </a:xfrm>
          <a:prstGeom prst="rect">
            <a:avLst/>
          </a:prstGeom>
        </p:spPr>
      </p:pic>
      <p:pic>
        <p:nvPicPr>
          <p:cNvPr id="537" name="그래픽 536">
            <a:extLst>
              <a:ext uri="{FF2B5EF4-FFF2-40B4-BE49-F238E27FC236}">
                <a16:creationId xmlns:a16="http://schemas.microsoft.com/office/drawing/2014/main" xmlns="" id="{90BF0EDB-8D7A-45BC-BD90-C86454B071D1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96DAC541-7B7A-43D3-8B79-37D633B846F1}">
                <asvg:svgBlip xmlns:asvg="http://schemas.microsoft.com/office/drawing/2016/SVG/main" xmlns="" r:embed="rId53"/>
              </a:ext>
            </a:extLst>
          </a:blip>
          <a:stretch>
            <a:fillRect/>
          </a:stretch>
        </p:blipFill>
        <p:spPr>
          <a:xfrm>
            <a:off x="1355401" y="5682445"/>
            <a:ext cx="336488" cy="336488"/>
          </a:xfrm>
          <a:prstGeom prst="rect">
            <a:avLst/>
          </a:prstGeom>
        </p:spPr>
      </p:pic>
      <p:pic>
        <p:nvPicPr>
          <p:cNvPr id="538" name="그래픽 537">
            <a:extLst>
              <a:ext uri="{FF2B5EF4-FFF2-40B4-BE49-F238E27FC236}">
                <a16:creationId xmlns:a16="http://schemas.microsoft.com/office/drawing/2014/main" xmlns="" id="{48BAB4EC-1660-4E92-9118-4BAE89C19581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96DAC541-7B7A-43D3-8B79-37D633B846F1}">
                <asvg:svgBlip xmlns:asvg="http://schemas.microsoft.com/office/drawing/2016/SVG/main" xmlns="" r:embed="rId55"/>
              </a:ext>
            </a:extLst>
          </a:blip>
          <a:stretch>
            <a:fillRect/>
          </a:stretch>
        </p:blipFill>
        <p:spPr>
          <a:xfrm>
            <a:off x="2008804" y="5682445"/>
            <a:ext cx="402322" cy="336488"/>
          </a:xfrm>
          <a:prstGeom prst="rect">
            <a:avLst/>
          </a:prstGeom>
        </p:spPr>
      </p:pic>
      <p:pic>
        <p:nvPicPr>
          <p:cNvPr id="539" name="그래픽 538">
            <a:extLst>
              <a:ext uri="{FF2B5EF4-FFF2-40B4-BE49-F238E27FC236}">
                <a16:creationId xmlns:a16="http://schemas.microsoft.com/office/drawing/2014/main" xmlns="" id="{ACD30BB9-D5B3-43AA-BE88-8901BAF550C2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96DAC541-7B7A-43D3-8B79-37D633B846F1}">
                <asvg:svgBlip xmlns:asvg="http://schemas.microsoft.com/office/drawing/2016/SVG/main" xmlns="" r:embed="rId57"/>
              </a:ext>
            </a:extLst>
          </a:blip>
          <a:stretch>
            <a:fillRect/>
          </a:stretch>
        </p:blipFill>
        <p:spPr>
          <a:xfrm>
            <a:off x="2681519" y="5678788"/>
            <a:ext cx="343804" cy="343804"/>
          </a:xfrm>
          <a:prstGeom prst="rect">
            <a:avLst/>
          </a:prstGeom>
        </p:spPr>
      </p:pic>
      <p:pic>
        <p:nvPicPr>
          <p:cNvPr id="540" name="그래픽 539">
            <a:extLst>
              <a:ext uri="{FF2B5EF4-FFF2-40B4-BE49-F238E27FC236}">
                <a16:creationId xmlns:a16="http://schemas.microsoft.com/office/drawing/2014/main" xmlns="" id="{56DDF698-D403-4BBC-B1DC-95A7D5EBEDAF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96DAC541-7B7A-43D3-8B79-37D633B846F1}">
                <asvg:svgBlip xmlns:asvg="http://schemas.microsoft.com/office/drawing/2016/SVG/main" xmlns="" r:embed="rId59"/>
              </a:ext>
            </a:extLst>
          </a:blip>
          <a:stretch>
            <a:fillRect/>
          </a:stretch>
        </p:blipFill>
        <p:spPr>
          <a:xfrm>
            <a:off x="3381782" y="5656843"/>
            <a:ext cx="373064" cy="387694"/>
          </a:xfrm>
          <a:prstGeom prst="rect">
            <a:avLst/>
          </a:prstGeom>
        </p:spPr>
      </p:pic>
      <p:pic>
        <p:nvPicPr>
          <p:cNvPr id="541" name="그래픽 540">
            <a:extLst>
              <a:ext uri="{FF2B5EF4-FFF2-40B4-BE49-F238E27FC236}">
                <a16:creationId xmlns:a16="http://schemas.microsoft.com/office/drawing/2014/main" xmlns="" id="{A113C8EF-7D5B-45BC-8AB3-C8E72C2BAF93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96DAC541-7B7A-43D3-8B79-37D633B846F1}">
                <asvg:svgBlip xmlns:asvg="http://schemas.microsoft.com/office/drawing/2016/SVG/main" xmlns="" r:embed="rId61"/>
              </a:ext>
            </a:extLst>
          </a:blip>
          <a:stretch>
            <a:fillRect/>
          </a:stretch>
        </p:blipFill>
        <p:spPr>
          <a:xfrm>
            <a:off x="4088972" y="5661964"/>
            <a:ext cx="359896" cy="377452"/>
          </a:xfrm>
          <a:prstGeom prst="rect">
            <a:avLst/>
          </a:prstGeom>
        </p:spPr>
      </p:pic>
      <p:pic>
        <p:nvPicPr>
          <p:cNvPr id="542" name="그래픽 541">
            <a:extLst>
              <a:ext uri="{FF2B5EF4-FFF2-40B4-BE49-F238E27FC236}">
                <a16:creationId xmlns:a16="http://schemas.microsoft.com/office/drawing/2014/main" xmlns="" id="{7F102B27-B1E1-4FDC-8033-1572558FEE81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96DAC541-7B7A-43D3-8B79-37D633B846F1}">
                <asvg:svgBlip xmlns:asvg="http://schemas.microsoft.com/office/drawing/2016/SVG/main" xmlns="" r:embed="rId63"/>
              </a:ext>
            </a:extLst>
          </a:blip>
          <a:stretch>
            <a:fillRect/>
          </a:stretch>
        </p:blipFill>
        <p:spPr>
          <a:xfrm>
            <a:off x="4778279" y="5648796"/>
            <a:ext cx="430120" cy="403786"/>
          </a:xfrm>
          <a:prstGeom prst="rect">
            <a:avLst/>
          </a:prstGeom>
        </p:spPr>
      </p:pic>
      <p:pic>
        <p:nvPicPr>
          <p:cNvPr id="543" name="그래픽 542">
            <a:extLst>
              <a:ext uri="{FF2B5EF4-FFF2-40B4-BE49-F238E27FC236}">
                <a16:creationId xmlns:a16="http://schemas.microsoft.com/office/drawing/2014/main" xmlns="" id="{7FF9F4EA-8E2C-4029-A6D4-134CED52E8B9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96DAC541-7B7A-43D3-8B79-37D633B846F1}">
                <asvg:svgBlip xmlns:asvg="http://schemas.microsoft.com/office/drawing/2016/SVG/main" xmlns="" r:embed="rId65"/>
              </a:ext>
            </a:extLst>
          </a:blip>
          <a:stretch>
            <a:fillRect/>
          </a:stretch>
        </p:blipFill>
        <p:spPr>
          <a:xfrm>
            <a:off x="5391291" y="5653186"/>
            <a:ext cx="386230" cy="395008"/>
          </a:xfrm>
          <a:prstGeom prst="rect">
            <a:avLst/>
          </a:prstGeom>
        </p:spPr>
      </p:pic>
      <p:pic>
        <p:nvPicPr>
          <p:cNvPr id="544" name="그래픽 543">
            <a:extLst>
              <a:ext uri="{FF2B5EF4-FFF2-40B4-BE49-F238E27FC236}">
                <a16:creationId xmlns:a16="http://schemas.microsoft.com/office/drawing/2014/main" xmlns="" id="{92056F15-7947-46F2-8904-1ECA5FDE96AB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96DAC541-7B7A-43D3-8B79-37D633B846F1}">
                <asvg:svgBlip xmlns:asvg="http://schemas.microsoft.com/office/drawing/2016/SVG/main" xmlns="" r:embed="rId67"/>
              </a:ext>
            </a:extLst>
          </a:blip>
          <a:stretch>
            <a:fillRect/>
          </a:stretch>
        </p:blipFill>
        <p:spPr>
          <a:xfrm>
            <a:off x="6091897" y="5683908"/>
            <a:ext cx="386230" cy="333562"/>
          </a:xfrm>
          <a:prstGeom prst="rect">
            <a:avLst/>
          </a:prstGeom>
        </p:spPr>
      </p:pic>
      <p:pic>
        <p:nvPicPr>
          <p:cNvPr id="545" name="그래픽 544">
            <a:extLst>
              <a:ext uri="{FF2B5EF4-FFF2-40B4-BE49-F238E27FC236}">
                <a16:creationId xmlns:a16="http://schemas.microsoft.com/office/drawing/2014/main" xmlns="" id="{8CA3B057-77E3-4B18-8164-E275031B87D6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96DAC541-7B7A-43D3-8B79-37D633B846F1}">
                <asvg:svgBlip xmlns:asvg="http://schemas.microsoft.com/office/drawing/2016/SVG/main" xmlns="" r:embed="rId69"/>
              </a:ext>
            </a:extLst>
          </a:blip>
          <a:stretch>
            <a:fillRect/>
          </a:stretch>
        </p:blipFill>
        <p:spPr>
          <a:xfrm>
            <a:off x="6703137" y="5648796"/>
            <a:ext cx="412564" cy="403786"/>
          </a:xfrm>
          <a:prstGeom prst="rect">
            <a:avLst/>
          </a:prstGeom>
        </p:spPr>
      </p:pic>
      <p:pic>
        <p:nvPicPr>
          <p:cNvPr id="546" name="그래픽 545">
            <a:extLst>
              <a:ext uri="{FF2B5EF4-FFF2-40B4-BE49-F238E27FC236}">
                <a16:creationId xmlns:a16="http://schemas.microsoft.com/office/drawing/2014/main" xmlns="" id="{F14D8E6E-A78A-48DF-BD9D-D4E707E9D6D6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96DAC541-7B7A-43D3-8B79-37D633B846F1}">
                <asvg:svgBlip xmlns:asvg="http://schemas.microsoft.com/office/drawing/2016/SVG/main" xmlns="" r:embed="rId71"/>
              </a:ext>
            </a:extLst>
          </a:blip>
          <a:stretch>
            <a:fillRect/>
          </a:stretch>
        </p:blipFill>
        <p:spPr>
          <a:xfrm>
            <a:off x="7419150" y="5635630"/>
            <a:ext cx="438898" cy="430120"/>
          </a:xfrm>
          <a:prstGeom prst="rect">
            <a:avLst/>
          </a:prstGeom>
        </p:spPr>
      </p:pic>
      <p:pic>
        <p:nvPicPr>
          <p:cNvPr id="547" name="그래픽 546">
            <a:extLst>
              <a:ext uri="{FF2B5EF4-FFF2-40B4-BE49-F238E27FC236}">
                <a16:creationId xmlns:a16="http://schemas.microsoft.com/office/drawing/2014/main" xmlns="" id="{AF5FCAC0-7501-46F8-BACC-35B8411642C6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96DAC541-7B7A-43D3-8B79-37D633B846F1}">
                <asvg:svgBlip xmlns:asvg="http://schemas.microsoft.com/office/drawing/2016/SVG/main" xmlns="" r:embed="rId73"/>
              </a:ext>
            </a:extLst>
          </a:blip>
          <a:stretch>
            <a:fillRect/>
          </a:stretch>
        </p:blipFill>
        <p:spPr>
          <a:xfrm>
            <a:off x="8023756" y="5640018"/>
            <a:ext cx="421342" cy="421342"/>
          </a:xfrm>
          <a:prstGeom prst="rect">
            <a:avLst/>
          </a:prstGeom>
        </p:spPr>
      </p:pic>
      <p:pic>
        <p:nvPicPr>
          <p:cNvPr id="548" name="그래픽 547">
            <a:extLst>
              <a:ext uri="{FF2B5EF4-FFF2-40B4-BE49-F238E27FC236}">
                <a16:creationId xmlns:a16="http://schemas.microsoft.com/office/drawing/2014/main" xmlns="" id="{0D8309E5-B6AA-4E3D-AC20-ADA906E97AF2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96DAC541-7B7A-43D3-8B79-37D633B846F1}">
                <asvg:svgBlip xmlns:asvg="http://schemas.microsoft.com/office/drawing/2016/SVG/main" xmlns="" r:embed="rId75"/>
              </a:ext>
            </a:extLst>
          </a:blip>
          <a:stretch>
            <a:fillRect/>
          </a:stretch>
        </p:blipFill>
        <p:spPr>
          <a:xfrm>
            <a:off x="719665" y="2187344"/>
            <a:ext cx="368674" cy="377452"/>
          </a:xfrm>
          <a:prstGeom prst="rect">
            <a:avLst/>
          </a:prstGeom>
        </p:spPr>
      </p:pic>
      <p:pic>
        <p:nvPicPr>
          <p:cNvPr id="549" name="그래픽 548">
            <a:extLst>
              <a:ext uri="{FF2B5EF4-FFF2-40B4-BE49-F238E27FC236}">
                <a16:creationId xmlns:a16="http://schemas.microsoft.com/office/drawing/2014/main" xmlns="" id="{23062EF7-FC74-4D6B-96F3-A22BA8AF3C3B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96DAC541-7B7A-43D3-8B79-37D633B846F1}">
                <asvg:svgBlip xmlns:asvg="http://schemas.microsoft.com/office/drawing/2016/SVG/main" xmlns="" r:embed="rId77"/>
              </a:ext>
            </a:extLst>
          </a:blip>
          <a:stretch>
            <a:fillRect/>
          </a:stretch>
        </p:blipFill>
        <p:spPr>
          <a:xfrm>
            <a:off x="1330530" y="2182954"/>
            <a:ext cx="386230" cy="386230"/>
          </a:xfrm>
          <a:prstGeom prst="rect">
            <a:avLst/>
          </a:prstGeom>
        </p:spPr>
      </p:pic>
      <p:pic>
        <p:nvPicPr>
          <p:cNvPr id="550" name="그래픽 549">
            <a:extLst>
              <a:ext uri="{FF2B5EF4-FFF2-40B4-BE49-F238E27FC236}">
                <a16:creationId xmlns:a16="http://schemas.microsoft.com/office/drawing/2014/main" xmlns="" id="{9921B083-BB80-480D-8648-3B78F1158875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96DAC541-7B7A-43D3-8B79-37D633B846F1}">
                <asvg:svgBlip xmlns:asvg="http://schemas.microsoft.com/office/drawing/2016/SVG/main" xmlns="" r:embed="rId79"/>
              </a:ext>
            </a:extLst>
          </a:blip>
          <a:stretch>
            <a:fillRect/>
          </a:stretch>
        </p:blipFill>
        <p:spPr>
          <a:xfrm>
            <a:off x="1986127" y="2152232"/>
            <a:ext cx="447676" cy="447676"/>
          </a:xfrm>
          <a:prstGeom prst="rect">
            <a:avLst/>
          </a:prstGeom>
        </p:spPr>
      </p:pic>
      <p:pic>
        <p:nvPicPr>
          <p:cNvPr id="551" name="그래픽 550">
            <a:extLst>
              <a:ext uri="{FF2B5EF4-FFF2-40B4-BE49-F238E27FC236}">
                <a16:creationId xmlns:a16="http://schemas.microsoft.com/office/drawing/2014/main" xmlns="" id="{CD277099-38A7-43FE-91CA-7B163EC32D90}"/>
              </a:ext>
            </a:extLst>
          </p:cNvPr>
          <p:cNvPicPr>
            <a:picLocks noChangeAspect="1"/>
          </p:cNvPicPr>
          <p:nvPr/>
        </p:nvPicPr>
        <p:blipFill>
          <a:blip r:embed="rId80">
            <a:extLst>
              <a:ext uri="{96DAC541-7B7A-43D3-8B79-37D633B846F1}">
                <asvg:svgBlip xmlns:asvg="http://schemas.microsoft.com/office/drawing/2016/SVG/main" xmlns="" r:embed="rId81"/>
              </a:ext>
            </a:extLst>
          </a:blip>
          <a:stretch>
            <a:fillRect/>
          </a:stretch>
        </p:blipFill>
        <p:spPr>
          <a:xfrm>
            <a:off x="2726140" y="2174176"/>
            <a:ext cx="254562" cy="403786"/>
          </a:xfrm>
          <a:prstGeom prst="rect">
            <a:avLst/>
          </a:prstGeom>
        </p:spPr>
      </p:pic>
      <p:pic>
        <p:nvPicPr>
          <p:cNvPr id="552" name="그래픽 551">
            <a:extLst>
              <a:ext uri="{FF2B5EF4-FFF2-40B4-BE49-F238E27FC236}">
                <a16:creationId xmlns:a16="http://schemas.microsoft.com/office/drawing/2014/main" xmlns="" id="{28549A21-C0B1-41D0-9E77-2515085945A1}"/>
              </a:ext>
            </a:extLst>
          </p:cNvPr>
          <p:cNvPicPr>
            <a:picLocks noChangeAspect="1"/>
          </p:cNvPicPr>
          <p:nvPr/>
        </p:nvPicPr>
        <p:blipFill>
          <a:blip r:embed="rId82">
            <a:extLst>
              <a:ext uri="{96DAC541-7B7A-43D3-8B79-37D633B846F1}">
                <asvg:svgBlip xmlns:asvg="http://schemas.microsoft.com/office/drawing/2016/SVG/main" xmlns="" r:embed="rId83"/>
              </a:ext>
            </a:extLst>
          </a:blip>
          <a:stretch>
            <a:fillRect/>
          </a:stretch>
        </p:blipFill>
        <p:spPr>
          <a:xfrm>
            <a:off x="3362032" y="2191732"/>
            <a:ext cx="412564" cy="368674"/>
          </a:xfrm>
          <a:prstGeom prst="rect">
            <a:avLst/>
          </a:prstGeom>
        </p:spPr>
      </p:pic>
      <p:pic>
        <p:nvPicPr>
          <p:cNvPr id="553" name="그래픽 552">
            <a:extLst>
              <a:ext uri="{FF2B5EF4-FFF2-40B4-BE49-F238E27FC236}">
                <a16:creationId xmlns:a16="http://schemas.microsoft.com/office/drawing/2014/main" xmlns="" id="{46048F75-4720-44A6-82EE-E5958D4E5461}"/>
              </a:ext>
            </a:extLst>
          </p:cNvPr>
          <p:cNvPicPr>
            <a:picLocks noChangeAspect="1"/>
          </p:cNvPicPr>
          <p:nvPr/>
        </p:nvPicPr>
        <p:blipFill>
          <a:blip r:embed="rId84">
            <a:extLst>
              <a:ext uri="{96DAC541-7B7A-43D3-8B79-37D633B846F1}">
                <asvg:svgBlip xmlns:asvg="http://schemas.microsoft.com/office/drawing/2016/SVG/main" xmlns="" r:embed="rId85"/>
              </a:ext>
            </a:extLst>
          </a:blip>
          <a:stretch>
            <a:fillRect/>
          </a:stretch>
        </p:blipFill>
        <p:spPr>
          <a:xfrm>
            <a:off x="4062637" y="2156620"/>
            <a:ext cx="412566" cy="438898"/>
          </a:xfrm>
          <a:prstGeom prst="rect">
            <a:avLst/>
          </a:prstGeom>
        </p:spPr>
      </p:pic>
      <p:pic>
        <p:nvPicPr>
          <p:cNvPr id="554" name="그래픽 553">
            <a:extLst>
              <a:ext uri="{FF2B5EF4-FFF2-40B4-BE49-F238E27FC236}">
                <a16:creationId xmlns:a16="http://schemas.microsoft.com/office/drawing/2014/main" xmlns="" id="{E19C360F-2ED3-4B86-AA7D-7921C5E20EC9}"/>
              </a:ext>
            </a:extLst>
          </p:cNvPr>
          <p:cNvPicPr>
            <a:picLocks noChangeAspect="1"/>
          </p:cNvPicPr>
          <p:nvPr/>
        </p:nvPicPr>
        <p:blipFill>
          <a:blip r:embed="rId86">
            <a:extLst>
              <a:ext uri="{96DAC541-7B7A-43D3-8B79-37D633B846F1}">
                <asvg:svgBlip xmlns:asvg="http://schemas.microsoft.com/office/drawing/2016/SVG/main" xmlns="" r:embed="rId87"/>
              </a:ext>
            </a:extLst>
          </a:blip>
          <a:stretch>
            <a:fillRect/>
          </a:stretch>
        </p:blipFill>
        <p:spPr>
          <a:xfrm>
            <a:off x="4861669" y="2143454"/>
            <a:ext cx="263338" cy="465232"/>
          </a:xfrm>
          <a:prstGeom prst="rect">
            <a:avLst/>
          </a:prstGeom>
        </p:spPr>
      </p:pic>
      <p:pic>
        <p:nvPicPr>
          <p:cNvPr id="555" name="그래픽 554">
            <a:extLst>
              <a:ext uri="{FF2B5EF4-FFF2-40B4-BE49-F238E27FC236}">
                <a16:creationId xmlns:a16="http://schemas.microsoft.com/office/drawing/2014/main" xmlns="" id="{98372945-6683-49ED-BF2C-31B09685934C}"/>
              </a:ext>
            </a:extLst>
          </p:cNvPr>
          <p:cNvPicPr>
            <a:picLocks noChangeAspect="1"/>
          </p:cNvPicPr>
          <p:nvPr/>
        </p:nvPicPr>
        <p:blipFill>
          <a:blip r:embed="rId88">
            <a:extLst>
              <a:ext uri="{96DAC541-7B7A-43D3-8B79-37D633B846F1}">
                <asvg:svgBlip xmlns:asvg="http://schemas.microsoft.com/office/drawing/2016/SVG/main" xmlns="" r:embed="rId89"/>
              </a:ext>
            </a:extLst>
          </a:blip>
          <a:stretch>
            <a:fillRect/>
          </a:stretch>
        </p:blipFill>
        <p:spPr>
          <a:xfrm>
            <a:off x="5413237" y="2143454"/>
            <a:ext cx="342340" cy="465232"/>
          </a:xfrm>
          <a:prstGeom prst="rect">
            <a:avLst/>
          </a:prstGeom>
        </p:spPr>
      </p:pic>
      <p:pic>
        <p:nvPicPr>
          <p:cNvPr id="556" name="그래픽 555">
            <a:extLst>
              <a:ext uri="{FF2B5EF4-FFF2-40B4-BE49-F238E27FC236}">
                <a16:creationId xmlns:a16="http://schemas.microsoft.com/office/drawing/2014/main" xmlns="" id="{7590CB79-F1F6-4113-B5E6-8B26A144CD1A}"/>
              </a:ext>
            </a:extLst>
          </p:cNvPr>
          <p:cNvPicPr>
            <a:picLocks noChangeAspect="1"/>
          </p:cNvPicPr>
          <p:nvPr/>
        </p:nvPicPr>
        <p:blipFill>
          <a:blip r:embed="rId90">
            <a:extLst>
              <a:ext uri="{96DAC541-7B7A-43D3-8B79-37D633B846F1}">
                <asvg:svgBlip xmlns:asvg="http://schemas.microsoft.com/office/drawing/2016/SVG/main" xmlns="" r:embed="rId91"/>
              </a:ext>
            </a:extLst>
          </a:blip>
          <a:stretch>
            <a:fillRect/>
          </a:stretch>
        </p:blipFill>
        <p:spPr>
          <a:xfrm>
            <a:off x="6061175" y="2204900"/>
            <a:ext cx="447676" cy="342340"/>
          </a:xfrm>
          <a:prstGeom prst="rect">
            <a:avLst/>
          </a:prstGeom>
        </p:spPr>
      </p:pic>
      <p:pic>
        <p:nvPicPr>
          <p:cNvPr id="557" name="그래픽 556">
            <a:extLst>
              <a:ext uri="{FF2B5EF4-FFF2-40B4-BE49-F238E27FC236}">
                <a16:creationId xmlns:a16="http://schemas.microsoft.com/office/drawing/2014/main" xmlns="" id="{136D050C-CAA9-485D-B7B7-9C5475AE0CCE}"/>
              </a:ext>
            </a:extLst>
          </p:cNvPr>
          <p:cNvPicPr>
            <a:picLocks noChangeAspect="1"/>
          </p:cNvPicPr>
          <p:nvPr/>
        </p:nvPicPr>
        <p:blipFill>
          <a:blip r:embed="rId92">
            <a:extLst>
              <a:ext uri="{96DAC541-7B7A-43D3-8B79-37D633B846F1}">
                <asvg:svgBlip xmlns:asvg="http://schemas.microsoft.com/office/drawing/2016/SVG/main" xmlns="" r:embed="rId93"/>
              </a:ext>
            </a:extLst>
          </a:blip>
          <a:stretch>
            <a:fillRect/>
          </a:stretch>
        </p:blipFill>
        <p:spPr>
          <a:xfrm>
            <a:off x="6703137" y="2196122"/>
            <a:ext cx="412564" cy="359896"/>
          </a:xfrm>
          <a:prstGeom prst="rect">
            <a:avLst/>
          </a:prstGeom>
        </p:spPr>
      </p:pic>
      <p:pic>
        <p:nvPicPr>
          <p:cNvPr id="558" name="그래픽 557">
            <a:extLst>
              <a:ext uri="{FF2B5EF4-FFF2-40B4-BE49-F238E27FC236}">
                <a16:creationId xmlns:a16="http://schemas.microsoft.com/office/drawing/2014/main" xmlns="" id="{11C4341B-D3D8-4548-B789-10FA0F3C78AF}"/>
              </a:ext>
            </a:extLst>
          </p:cNvPr>
          <p:cNvPicPr>
            <a:picLocks noChangeAspect="1"/>
          </p:cNvPicPr>
          <p:nvPr/>
        </p:nvPicPr>
        <p:blipFill>
          <a:blip r:embed="rId94">
            <a:extLst>
              <a:ext uri="{96DAC541-7B7A-43D3-8B79-37D633B846F1}">
                <asvg:svgBlip xmlns:asvg="http://schemas.microsoft.com/office/drawing/2016/SVG/main" xmlns="" r:embed="rId95"/>
              </a:ext>
            </a:extLst>
          </a:blip>
          <a:stretch>
            <a:fillRect/>
          </a:stretch>
        </p:blipFill>
        <p:spPr>
          <a:xfrm>
            <a:off x="7423540" y="2182954"/>
            <a:ext cx="430120" cy="386230"/>
          </a:xfrm>
          <a:prstGeom prst="rect">
            <a:avLst/>
          </a:prstGeom>
        </p:spPr>
      </p:pic>
      <p:pic>
        <p:nvPicPr>
          <p:cNvPr id="559" name="그래픽 558">
            <a:extLst>
              <a:ext uri="{FF2B5EF4-FFF2-40B4-BE49-F238E27FC236}">
                <a16:creationId xmlns:a16="http://schemas.microsoft.com/office/drawing/2014/main" xmlns="" id="{8EEEBA62-DB47-4171-A971-7F13BBAEE9B9}"/>
              </a:ext>
            </a:extLst>
          </p:cNvPr>
          <p:cNvPicPr>
            <a:picLocks noChangeAspect="1"/>
          </p:cNvPicPr>
          <p:nvPr/>
        </p:nvPicPr>
        <p:blipFill>
          <a:blip r:embed="rId96">
            <a:extLst>
              <a:ext uri="{96DAC541-7B7A-43D3-8B79-37D633B846F1}">
                <asvg:svgBlip xmlns:asvg="http://schemas.microsoft.com/office/drawing/2016/SVG/main" xmlns="" r:embed="rId97"/>
              </a:ext>
            </a:extLst>
          </a:blip>
          <a:stretch>
            <a:fillRect/>
          </a:stretch>
        </p:blipFill>
        <p:spPr>
          <a:xfrm>
            <a:off x="8028145" y="2218066"/>
            <a:ext cx="412564" cy="316006"/>
          </a:xfrm>
          <a:prstGeom prst="rect">
            <a:avLst/>
          </a:prstGeom>
        </p:spPr>
      </p:pic>
      <p:pic>
        <p:nvPicPr>
          <p:cNvPr id="560" name="그래픽 559">
            <a:extLst>
              <a:ext uri="{FF2B5EF4-FFF2-40B4-BE49-F238E27FC236}">
                <a16:creationId xmlns:a16="http://schemas.microsoft.com/office/drawing/2014/main" xmlns="" id="{C368A129-11B7-48F0-BC13-8B69F1E766EC}"/>
              </a:ext>
            </a:extLst>
          </p:cNvPr>
          <p:cNvPicPr>
            <a:picLocks noChangeAspect="1"/>
          </p:cNvPicPr>
          <p:nvPr/>
        </p:nvPicPr>
        <p:blipFill>
          <a:blip r:embed="rId98">
            <a:extLst>
              <a:ext uri="{96DAC541-7B7A-43D3-8B79-37D633B846F1}">
                <asvg:svgBlip xmlns:asvg="http://schemas.microsoft.com/office/drawing/2016/SVG/main" xmlns="" r:embed="rId99"/>
              </a:ext>
            </a:extLst>
          </a:blip>
          <a:stretch>
            <a:fillRect/>
          </a:stretch>
        </p:blipFill>
        <p:spPr>
          <a:xfrm>
            <a:off x="702109" y="2835627"/>
            <a:ext cx="403786" cy="403786"/>
          </a:xfrm>
          <a:prstGeom prst="rect">
            <a:avLst/>
          </a:prstGeom>
        </p:spPr>
      </p:pic>
      <p:pic>
        <p:nvPicPr>
          <p:cNvPr id="561" name="그래픽 560">
            <a:extLst>
              <a:ext uri="{FF2B5EF4-FFF2-40B4-BE49-F238E27FC236}">
                <a16:creationId xmlns:a16="http://schemas.microsoft.com/office/drawing/2014/main" xmlns="" id="{66E499C2-652E-487F-BA25-8BA2F6868BE2}"/>
              </a:ext>
            </a:extLst>
          </p:cNvPr>
          <p:cNvPicPr>
            <a:picLocks noChangeAspect="1"/>
          </p:cNvPicPr>
          <p:nvPr/>
        </p:nvPicPr>
        <p:blipFill>
          <a:blip r:embed="rId100">
            <a:extLst>
              <a:ext uri="{96DAC541-7B7A-43D3-8B79-37D633B846F1}">
                <asvg:svgBlip xmlns:asvg="http://schemas.microsoft.com/office/drawing/2016/SVG/main" xmlns="" r:embed="rId101"/>
              </a:ext>
            </a:extLst>
          </a:blip>
          <a:stretch>
            <a:fillRect/>
          </a:stretch>
        </p:blipFill>
        <p:spPr>
          <a:xfrm>
            <a:off x="1344429" y="2865619"/>
            <a:ext cx="358434" cy="343804"/>
          </a:xfrm>
          <a:prstGeom prst="rect">
            <a:avLst/>
          </a:prstGeom>
        </p:spPr>
      </p:pic>
      <p:pic>
        <p:nvPicPr>
          <p:cNvPr id="562" name="그래픽 561">
            <a:extLst>
              <a:ext uri="{FF2B5EF4-FFF2-40B4-BE49-F238E27FC236}">
                <a16:creationId xmlns:a16="http://schemas.microsoft.com/office/drawing/2014/main" xmlns="" id="{586A25DA-6B67-4FE1-AD5E-69DFBAB32F48}"/>
              </a:ext>
            </a:extLst>
          </p:cNvPr>
          <p:cNvPicPr>
            <a:picLocks noChangeAspect="1"/>
          </p:cNvPicPr>
          <p:nvPr/>
        </p:nvPicPr>
        <p:blipFill>
          <a:blip r:embed="rId102">
            <a:extLst>
              <a:ext uri="{96DAC541-7B7A-43D3-8B79-37D633B846F1}">
                <asvg:svgBlip xmlns:asvg="http://schemas.microsoft.com/office/drawing/2016/SVG/main" xmlns="" r:embed="rId103"/>
              </a:ext>
            </a:extLst>
          </a:blip>
          <a:stretch>
            <a:fillRect/>
          </a:stretch>
        </p:blipFill>
        <p:spPr>
          <a:xfrm>
            <a:off x="2056350" y="2854646"/>
            <a:ext cx="307228" cy="365748"/>
          </a:xfrm>
          <a:prstGeom prst="rect">
            <a:avLst/>
          </a:prstGeom>
        </p:spPr>
      </p:pic>
      <p:pic>
        <p:nvPicPr>
          <p:cNvPr id="563" name="그래픽 562">
            <a:extLst>
              <a:ext uri="{FF2B5EF4-FFF2-40B4-BE49-F238E27FC236}">
                <a16:creationId xmlns:a16="http://schemas.microsoft.com/office/drawing/2014/main" xmlns="" id="{97812C82-0037-4391-AF02-FEA548386A4E}"/>
              </a:ext>
            </a:extLst>
          </p:cNvPr>
          <p:cNvPicPr>
            <a:picLocks noChangeAspect="1"/>
          </p:cNvPicPr>
          <p:nvPr/>
        </p:nvPicPr>
        <p:blipFill>
          <a:blip r:embed="rId104">
            <a:extLst>
              <a:ext uri="{96DAC541-7B7A-43D3-8B79-37D633B846F1}">
                <asvg:svgBlip xmlns:asvg="http://schemas.microsoft.com/office/drawing/2016/SVG/main" xmlns="" r:embed="rId105"/>
              </a:ext>
            </a:extLst>
          </a:blip>
          <a:stretch>
            <a:fillRect/>
          </a:stretch>
        </p:blipFill>
        <p:spPr>
          <a:xfrm>
            <a:off x="2677861" y="2836359"/>
            <a:ext cx="351118" cy="402324"/>
          </a:xfrm>
          <a:prstGeom prst="rect">
            <a:avLst/>
          </a:prstGeom>
        </p:spPr>
      </p:pic>
      <p:pic>
        <p:nvPicPr>
          <p:cNvPr id="564" name="그래픽 563">
            <a:extLst>
              <a:ext uri="{FF2B5EF4-FFF2-40B4-BE49-F238E27FC236}">
                <a16:creationId xmlns:a16="http://schemas.microsoft.com/office/drawing/2014/main" xmlns="" id="{0825FFD8-D2BE-4D76-A45F-A28827DA7884}"/>
              </a:ext>
            </a:extLst>
          </p:cNvPr>
          <p:cNvPicPr>
            <a:picLocks noChangeAspect="1"/>
          </p:cNvPicPr>
          <p:nvPr/>
        </p:nvPicPr>
        <p:blipFill>
          <a:blip r:embed="rId106">
            <a:extLst>
              <a:ext uri="{96DAC541-7B7A-43D3-8B79-37D633B846F1}">
                <asvg:svgBlip xmlns:asvg="http://schemas.microsoft.com/office/drawing/2016/SVG/main" xmlns="" r:embed="rId107"/>
              </a:ext>
            </a:extLst>
          </a:blip>
          <a:stretch>
            <a:fillRect/>
          </a:stretch>
        </p:blipFill>
        <p:spPr>
          <a:xfrm>
            <a:off x="3340086" y="2796127"/>
            <a:ext cx="456454" cy="482788"/>
          </a:xfrm>
          <a:prstGeom prst="rect">
            <a:avLst/>
          </a:prstGeom>
        </p:spPr>
      </p:pic>
      <p:pic>
        <p:nvPicPr>
          <p:cNvPr id="565" name="그래픽 564">
            <a:extLst>
              <a:ext uri="{FF2B5EF4-FFF2-40B4-BE49-F238E27FC236}">
                <a16:creationId xmlns:a16="http://schemas.microsoft.com/office/drawing/2014/main" xmlns="" id="{EE5FE7AA-413B-428B-8C2C-3E6DDE1B8930}"/>
              </a:ext>
            </a:extLst>
          </p:cNvPr>
          <p:cNvPicPr>
            <a:picLocks noChangeAspect="1"/>
          </p:cNvPicPr>
          <p:nvPr/>
        </p:nvPicPr>
        <p:blipFill>
          <a:blip r:embed="rId108">
            <a:extLst>
              <a:ext uri="{96DAC541-7B7A-43D3-8B79-37D633B846F1}">
                <asvg:svgBlip xmlns:asvg="http://schemas.microsoft.com/office/drawing/2016/SVG/main" xmlns="" r:embed="rId109"/>
              </a:ext>
            </a:extLst>
          </a:blip>
          <a:stretch>
            <a:fillRect/>
          </a:stretch>
        </p:blipFill>
        <p:spPr>
          <a:xfrm>
            <a:off x="4001192" y="2835627"/>
            <a:ext cx="535456" cy="403786"/>
          </a:xfrm>
          <a:prstGeom prst="rect">
            <a:avLst/>
          </a:prstGeom>
        </p:spPr>
      </p:pic>
      <p:pic>
        <p:nvPicPr>
          <p:cNvPr id="566" name="그래픽 565">
            <a:extLst>
              <a:ext uri="{FF2B5EF4-FFF2-40B4-BE49-F238E27FC236}">
                <a16:creationId xmlns:a16="http://schemas.microsoft.com/office/drawing/2014/main" xmlns="" id="{50F96B3B-596A-400C-92DB-B01B6129CC75}"/>
              </a:ext>
            </a:extLst>
          </p:cNvPr>
          <p:cNvPicPr>
            <a:picLocks noChangeAspect="1"/>
          </p:cNvPicPr>
          <p:nvPr/>
        </p:nvPicPr>
        <p:blipFill>
          <a:blip r:embed="rId110">
            <a:extLst>
              <a:ext uri="{96DAC541-7B7A-43D3-8B79-37D633B846F1}">
                <asvg:svgBlip xmlns:asvg="http://schemas.microsoft.com/office/drawing/2016/SVG/main" xmlns="" r:embed="rId111"/>
              </a:ext>
            </a:extLst>
          </a:blip>
          <a:stretch>
            <a:fillRect/>
          </a:stretch>
        </p:blipFill>
        <p:spPr>
          <a:xfrm>
            <a:off x="4858011" y="2872933"/>
            <a:ext cx="270656" cy="329176"/>
          </a:xfrm>
          <a:prstGeom prst="rect">
            <a:avLst/>
          </a:prstGeom>
        </p:spPr>
      </p:pic>
      <p:pic>
        <p:nvPicPr>
          <p:cNvPr id="567" name="그래픽 566">
            <a:extLst>
              <a:ext uri="{FF2B5EF4-FFF2-40B4-BE49-F238E27FC236}">
                <a16:creationId xmlns:a16="http://schemas.microsoft.com/office/drawing/2014/main" xmlns="" id="{77DBCF95-D7B9-4047-8185-8F8C2021F9CA}"/>
              </a:ext>
            </a:extLst>
          </p:cNvPr>
          <p:cNvPicPr>
            <a:picLocks noChangeAspect="1"/>
          </p:cNvPicPr>
          <p:nvPr/>
        </p:nvPicPr>
        <p:blipFill>
          <a:blip r:embed="rId112">
            <a:extLst>
              <a:ext uri="{96DAC541-7B7A-43D3-8B79-37D633B846F1}">
                <asvg:svgBlip xmlns:asvg="http://schemas.microsoft.com/office/drawing/2016/SVG/main" xmlns="" r:embed="rId113"/>
              </a:ext>
            </a:extLst>
          </a:blip>
          <a:stretch>
            <a:fillRect/>
          </a:stretch>
        </p:blipFill>
        <p:spPr>
          <a:xfrm>
            <a:off x="5357642" y="2931454"/>
            <a:ext cx="453528" cy="212134"/>
          </a:xfrm>
          <a:prstGeom prst="rect">
            <a:avLst/>
          </a:prstGeom>
        </p:spPr>
      </p:pic>
      <p:pic>
        <p:nvPicPr>
          <p:cNvPr id="568" name="그래픽 567">
            <a:extLst>
              <a:ext uri="{FF2B5EF4-FFF2-40B4-BE49-F238E27FC236}">
                <a16:creationId xmlns:a16="http://schemas.microsoft.com/office/drawing/2014/main" xmlns="" id="{1E2ED237-12A1-437B-A000-4FD28CF9DF34}"/>
              </a:ext>
            </a:extLst>
          </p:cNvPr>
          <p:cNvPicPr>
            <a:picLocks noChangeAspect="1"/>
          </p:cNvPicPr>
          <p:nvPr/>
        </p:nvPicPr>
        <p:blipFill>
          <a:blip r:embed="rId114">
            <a:extLst>
              <a:ext uri="{96DAC541-7B7A-43D3-8B79-37D633B846F1}">
                <asvg:svgBlip xmlns:asvg="http://schemas.microsoft.com/office/drawing/2016/SVG/main" xmlns="" r:embed="rId115"/>
              </a:ext>
            </a:extLst>
          </a:blip>
          <a:stretch>
            <a:fillRect/>
          </a:stretch>
        </p:blipFill>
        <p:spPr>
          <a:xfrm>
            <a:off x="6083851" y="2894879"/>
            <a:ext cx="402324" cy="285284"/>
          </a:xfrm>
          <a:prstGeom prst="rect">
            <a:avLst/>
          </a:prstGeom>
        </p:spPr>
      </p:pic>
      <p:pic>
        <p:nvPicPr>
          <p:cNvPr id="569" name="그래픽 568">
            <a:extLst>
              <a:ext uri="{FF2B5EF4-FFF2-40B4-BE49-F238E27FC236}">
                <a16:creationId xmlns:a16="http://schemas.microsoft.com/office/drawing/2014/main" xmlns="" id="{C5BFE4BA-DFE6-472D-82FF-E98F728D1ED0}"/>
              </a:ext>
            </a:extLst>
          </p:cNvPr>
          <p:cNvPicPr>
            <a:picLocks noChangeAspect="1"/>
          </p:cNvPicPr>
          <p:nvPr/>
        </p:nvPicPr>
        <p:blipFill>
          <a:blip r:embed="rId116">
            <a:extLst>
              <a:ext uri="{96DAC541-7B7A-43D3-8B79-37D633B846F1}">
                <asvg:svgBlip xmlns:asvg="http://schemas.microsoft.com/office/drawing/2016/SVG/main" xmlns="" r:embed="rId117"/>
              </a:ext>
            </a:extLst>
          </a:blip>
          <a:stretch>
            <a:fillRect/>
          </a:stretch>
        </p:blipFill>
        <p:spPr>
          <a:xfrm>
            <a:off x="6722887" y="2850989"/>
            <a:ext cx="373064" cy="373064"/>
          </a:xfrm>
          <a:prstGeom prst="rect">
            <a:avLst/>
          </a:prstGeom>
        </p:spPr>
      </p:pic>
      <p:pic>
        <p:nvPicPr>
          <p:cNvPr id="570" name="그래픽 569">
            <a:extLst>
              <a:ext uri="{FF2B5EF4-FFF2-40B4-BE49-F238E27FC236}">
                <a16:creationId xmlns:a16="http://schemas.microsoft.com/office/drawing/2014/main" xmlns="" id="{6E313B76-D03F-4558-A2F3-B59D14F90F6A}"/>
              </a:ext>
            </a:extLst>
          </p:cNvPr>
          <p:cNvPicPr>
            <a:picLocks noChangeAspect="1"/>
          </p:cNvPicPr>
          <p:nvPr/>
        </p:nvPicPr>
        <p:blipFill>
          <a:blip r:embed="rId118">
            <a:extLst>
              <a:ext uri="{96DAC541-7B7A-43D3-8B79-37D633B846F1}">
                <asvg:svgBlip xmlns:asvg="http://schemas.microsoft.com/office/drawing/2016/SVG/main" xmlns="" r:embed="rId119"/>
              </a:ext>
            </a:extLst>
          </a:blip>
          <a:stretch>
            <a:fillRect/>
          </a:stretch>
        </p:blipFill>
        <p:spPr>
          <a:xfrm>
            <a:off x="7452068" y="2850989"/>
            <a:ext cx="373064" cy="373064"/>
          </a:xfrm>
          <a:prstGeom prst="rect">
            <a:avLst/>
          </a:prstGeom>
        </p:spPr>
      </p:pic>
      <p:pic>
        <p:nvPicPr>
          <p:cNvPr id="571" name="그래픽 570">
            <a:extLst>
              <a:ext uri="{FF2B5EF4-FFF2-40B4-BE49-F238E27FC236}">
                <a16:creationId xmlns:a16="http://schemas.microsoft.com/office/drawing/2014/main" xmlns="" id="{EFC2DBCA-33A7-4431-904A-BF58AF1C0197}"/>
              </a:ext>
            </a:extLst>
          </p:cNvPr>
          <p:cNvPicPr>
            <a:picLocks noChangeAspect="1"/>
          </p:cNvPicPr>
          <p:nvPr/>
        </p:nvPicPr>
        <p:blipFill>
          <a:blip r:embed="rId120">
            <a:extLst>
              <a:ext uri="{96DAC541-7B7A-43D3-8B79-37D633B846F1}">
                <asvg:svgBlip xmlns:asvg="http://schemas.microsoft.com/office/drawing/2016/SVG/main" xmlns="" r:embed="rId121"/>
              </a:ext>
            </a:extLst>
          </a:blip>
          <a:stretch>
            <a:fillRect/>
          </a:stretch>
        </p:blipFill>
        <p:spPr>
          <a:xfrm>
            <a:off x="8062525" y="2840016"/>
            <a:ext cx="343804" cy="395008"/>
          </a:xfrm>
          <a:prstGeom prst="rect">
            <a:avLst/>
          </a:prstGeom>
        </p:spPr>
      </p:pic>
      <p:pic>
        <p:nvPicPr>
          <p:cNvPr id="572" name="그래픽 571">
            <a:extLst>
              <a:ext uri="{FF2B5EF4-FFF2-40B4-BE49-F238E27FC236}">
                <a16:creationId xmlns:a16="http://schemas.microsoft.com/office/drawing/2014/main" xmlns="" id="{D54D0839-B434-49D5-99E2-907E6DCA8B64}"/>
              </a:ext>
            </a:extLst>
          </p:cNvPr>
          <p:cNvPicPr>
            <a:picLocks noChangeAspect="1"/>
          </p:cNvPicPr>
          <p:nvPr/>
        </p:nvPicPr>
        <p:blipFill>
          <a:blip r:embed="rId122">
            <a:extLst>
              <a:ext uri="{96DAC541-7B7A-43D3-8B79-37D633B846F1}">
                <asvg:svgBlip xmlns:asvg="http://schemas.microsoft.com/office/drawing/2016/SVG/main" xmlns="" r:embed="rId123"/>
              </a:ext>
            </a:extLst>
          </a:blip>
          <a:stretch>
            <a:fillRect/>
          </a:stretch>
        </p:blipFill>
        <p:spPr>
          <a:xfrm>
            <a:off x="717471" y="3564996"/>
            <a:ext cx="373064" cy="387694"/>
          </a:xfrm>
          <a:prstGeom prst="rect">
            <a:avLst/>
          </a:prstGeom>
        </p:spPr>
      </p:pic>
      <p:pic>
        <p:nvPicPr>
          <p:cNvPr id="573" name="그래픽 572">
            <a:extLst>
              <a:ext uri="{FF2B5EF4-FFF2-40B4-BE49-F238E27FC236}">
                <a16:creationId xmlns:a16="http://schemas.microsoft.com/office/drawing/2014/main" xmlns="" id="{4A11F4A7-E5DA-40B6-B27A-020281DE0395}"/>
              </a:ext>
            </a:extLst>
          </p:cNvPr>
          <p:cNvPicPr>
            <a:picLocks noChangeAspect="1"/>
          </p:cNvPicPr>
          <p:nvPr/>
        </p:nvPicPr>
        <p:blipFill>
          <a:blip r:embed="rId124">
            <a:extLst>
              <a:ext uri="{96DAC541-7B7A-43D3-8B79-37D633B846F1}">
                <asvg:svgBlip xmlns:asvg="http://schemas.microsoft.com/office/drawing/2016/SVG/main" xmlns="" r:embed="rId125"/>
              </a:ext>
            </a:extLst>
          </a:blip>
          <a:stretch>
            <a:fillRect/>
          </a:stretch>
        </p:blipFill>
        <p:spPr>
          <a:xfrm>
            <a:off x="1388318" y="3568652"/>
            <a:ext cx="270656" cy="380380"/>
          </a:xfrm>
          <a:prstGeom prst="rect">
            <a:avLst/>
          </a:prstGeom>
        </p:spPr>
      </p:pic>
      <p:pic>
        <p:nvPicPr>
          <p:cNvPr id="574" name="그래픽 573">
            <a:extLst>
              <a:ext uri="{FF2B5EF4-FFF2-40B4-BE49-F238E27FC236}">
                <a16:creationId xmlns:a16="http://schemas.microsoft.com/office/drawing/2014/main" xmlns="" id="{F5C95A09-5796-4EC3-B68E-91CC4D4AA86C}"/>
              </a:ext>
            </a:extLst>
          </p:cNvPr>
          <p:cNvPicPr>
            <a:picLocks noChangeAspect="1"/>
          </p:cNvPicPr>
          <p:nvPr/>
        </p:nvPicPr>
        <p:blipFill>
          <a:blip r:embed="rId126">
            <a:extLst>
              <a:ext uri="{96DAC541-7B7A-43D3-8B79-37D633B846F1}">
                <asvg:svgBlip xmlns:asvg="http://schemas.microsoft.com/office/drawing/2016/SVG/main" xmlns="" r:embed="rId127"/>
              </a:ext>
            </a:extLst>
          </a:blip>
          <a:stretch>
            <a:fillRect/>
          </a:stretch>
        </p:blipFill>
        <p:spPr>
          <a:xfrm>
            <a:off x="2008803" y="3557681"/>
            <a:ext cx="402324" cy="402324"/>
          </a:xfrm>
          <a:prstGeom prst="rect">
            <a:avLst/>
          </a:prstGeom>
        </p:spPr>
      </p:pic>
      <p:pic>
        <p:nvPicPr>
          <p:cNvPr id="575" name="그래픽 574">
            <a:extLst>
              <a:ext uri="{FF2B5EF4-FFF2-40B4-BE49-F238E27FC236}">
                <a16:creationId xmlns:a16="http://schemas.microsoft.com/office/drawing/2014/main" xmlns="" id="{DCBF7A3C-09A0-40D4-BFBB-CF9C6158D575}"/>
              </a:ext>
            </a:extLst>
          </p:cNvPr>
          <p:cNvPicPr>
            <a:picLocks noChangeAspect="1"/>
          </p:cNvPicPr>
          <p:nvPr/>
        </p:nvPicPr>
        <p:blipFill>
          <a:blip r:embed="rId128">
            <a:extLst>
              <a:ext uri="{96DAC541-7B7A-43D3-8B79-37D633B846F1}">
                <asvg:svgBlip xmlns:asvg="http://schemas.microsoft.com/office/drawing/2016/SVG/main" xmlns="" r:embed="rId129"/>
              </a:ext>
            </a:extLst>
          </a:blip>
          <a:stretch>
            <a:fillRect/>
          </a:stretch>
        </p:blipFill>
        <p:spPr>
          <a:xfrm>
            <a:off x="2655915" y="3623515"/>
            <a:ext cx="395010" cy="270656"/>
          </a:xfrm>
          <a:prstGeom prst="rect">
            <a:avLst/>
          </a:prstGeom>
        </p:spPr>
      </p:pic>
      <p:pic>
        <p:nvPicPr>
          <p:cNvPr id="576" name="그래픽 575">
            <a:extLst>
              <a:ext uri="{FF2B5EF4-FFF2-40B4-BE49-F238E27FC236}">
                <a16:creationId xmlns:a16="http://schemas.microsoft.com/office/drawing/2014/main" xmlns="" id="{DEDB5C6F-6398-4E8D-AA85-8A787FE93A71}"/>
              </a:ext>
            </a:extLst>
          </p:cNvPr>
          <p:cNvPicPr>
            <a:picLocks noChangeAspect="1"/>
          </p:cNvPicPr>
          <p:nvPr/>
        </p:nvPicPr>
        <p:blipFill>
          <a:blip r:embed="rId130">
            <a:extLst>
              <a:ext uri="{96DAC541-7B7A-43D3-8B79-37D633B846F1}">
                <asvg:svgBlip xmlns:asvg="http://schemas.microsoft.com/office/drawing/2016/SVG/main" xmlns="" r:embed="rId131"/>
              </a:ext>
            </a:extLst>
          </a:blip>
          <a:stretch>
            <a:fillRect/>
          </a:stretch>
        </p:blipFill>
        <p:spPr>
          <a:xfrm>
            <a:off x="3400069" y="3590598"/>
            <a:ext cx="336488" cy="336488"/>
          </a:xfrm>
          <a:prstGeom prst="rect">
            <a:avLst/>
          </a:prstGeom>
        </p:spPr>
      </p:pic>
      <p:pic>
        <p:nvPicPr>
          <p:cNvPr id="577" name="그래픽 576">
            <a:extLst>
              <a:ext uri="{FF2B5EF4-FFF2-40B4-BE49-F238E27FC236}">
                <a16:creationId xmlns:a16="http://schemas.microsoft.com/office/drawing/2014/main" xmlns="" id="{0AA047CD-5F33-4A69-9014-F893D4776E65}"/>
              </a:ext>
            </a:extLst>
          </p:cNvPr>
          <p:cNvPicPr>
            <a:picLocks noChangeAspect="1"/>
          </p:cNvPicPr>
          <p:nvPr/>
        </p:nvPicPr>
        <p:blipFill>
          <a:blip r:embed="rId132">
            <a:extLst>
              <a:ext uri="{96DAC541-7B7A-43D3-8B79-37D633B846F1}">
                <asvg:svgBlip xmlns:asvg="http://schemas.microsoft.com/office/drawing/2016/SVG/main" xmlns="" r:embed="rId133"/>
              </a:ext>
            </a:extLst>
          </a:blip>
          <a:stretch>
            <a:fillRect/>
          </a:stretch>
        </p:blipFill>
        <p:spPr>
          <a:xfrm>
            <a:off x="4075073" y="3564996"/>
            <a:ext cx="387694" cy="387694"/>
          </a:xfrm>
          <a:prstGeom prst="rect">
            <a:avLst/>
          </a:prstGeom>
        </p:spPr>
      </p:pic>
      <p:pic>
        <p:nvPicPr>
          <p:cNvPr id="578" name="그래픽 577">
            <a:extLst>
              <a:ext uri="{FF2B5EF4-FFF2-40B4-BE49-F238E27FC236}">
                <a16:creationId xmlns:a16="http://schemas.microsoft.com/office/drawing/2014/main" xmlns="" id="{EF089F66-9D7F-4694-A017-92A5CFFEA88F}"/>
              </a:ext>
            </a:extLst>
          </p:cNvPr>
          <p:cNvPicPr>
            <a:picLocks noChangeAspect="1"/>
          </p:cNvPicPr>
          <p:nvPr/>
        </p:nvPicPr>
        <p:blipFill>
          <a:blip r:embed="rId134">
            <a:extLst>
              <a:ext uri="{96DAC541-7B7A-43D3-8B79-37D633B846F1}">
                <asvg:svgBlip xmlns:asvg="http://schemas.microsoft.com/office/drawing/2016/SVG/main" xmlns="" r:embed="rId135"/>
              </a:ext>
            </a:extLst>
          </a:blip>
          <a:stretch>
            <a:fillRect/>
          </a:stretch>
        </p:blipFill>
        <p:spPr>
          <a:xfrm>
            <a:off x="4799492" y="3590598"/>
            <a:ext cx="387694" cy="336488"/>
          </a:xfrm>
          <a:prstGeom prst="rect">
            <a:avLst/>
          </a:prstGeom>
        </p:spPr>
      </p:pic>
      <p:pic>
        <p:nvPicPr>
          <p:cNvPr id="579" name="그래픽 578">
            <a:extLst>
              <a:ext uri="{FF2B5EF4-FFF2-40B4-BE49-F238E27FC236}">
                <a16:creationId xmlns:a16="http://schemas.microsoft.com/office/drawing/2014/main" xmlns="" id="{2AC526E2-92DD-40C0-AB26-24B7063156BA}"/>
              </a:ext>
            </a:extLst>
          </p:cNvPr>
          <p:cNvPicPr>
            <a:picLocks noChangeAspect="1"/>
          </p:cNvPicPr>
          <p:nvPr/>
        </p:nvPicPr>
        <p:blipFill>
          <a:blip r:embed="rId136">
            <a:extLst>
              <a:ext uri="{96DAC541-7B7A-43D3-8B79-37D633B846F1}">
                <asvg:svgBlip xmlns:asvg="http://schemas.microsoft.com/office/drawing/2016/SVG/main" xmlns="" r:embed="rId137"/>
              </a:ext>
            </a:extLst>
          </a:blip>
          <a:stretch>
            <a:fillRect/>
          </a:stretch>
        </p:blipFill>
        <p:spPr>
          <a:xfrm>
            <a:off x="5496627" y="3564997"/>
            <a:ext cx="175558" cy="387692"/>
          </a:xfrm>
          <a:prstGeom prst="rect">
            <a:avLst/>
          </a:prstGeom>
        </p:spPr>
      </p:pic>
      <p:pic>
        <p:nvPicPr>
          <p:cNvPr id="580" name="그래픽 579">
            <a:extLst>
              <a:ext uri="{FF2B5EF4-FFF2-40B4-BE49-F238E27FC236}">
                <a16:creationId xmlns:a16="http://schemas.microsoft.com/office/drawing/2014/main" xmlns="" id="{04CD7286-406A-460A-831B-75E4A957904A}"/>
              </a:ext>
            </a:extLst>
          </p:cNvPr>
          <p:cNvPicPr>
            <a:picLocks noChangeAspect="1"/>
          </p:cNvPicPr>
          <p:nvPr/>
        </p:nvPicPr>
        <p:blipFill>
          <a:blip r:embed="rId138">
            <a:extLst>
              <a:ext uri="{96DAC541-7B7A-43D3-8B79-37D633B846F1}">
                <asvg:svgBlip xmlns:asvg="http://schemas.microsoft.com/office/drawing/2016/SVG/main" xmlns="" r:embed="rId139"/>
              </a:ext>
            </a:extLst>
          </a:blip>
          <a:stretch>
            <a:fillRect/>
          </a:stretch>
        </p:blipFill>
        <p:spPr>
          <a:xfrm>
            <a:off x="6091166" y="3564996"/>
            <a:ext cx="387694" cy="387694"/>
          </a:xfrm>
          <a:prstGeom prst="rect">
            <a:avLst/>
          </a:prstGeom>
        </p:spPr>
      </p:pic>
      <p:pic>
        <p:nvPicPr>
          <p:cNvPr id="581" name="그래픽 580">
            <a:extLst>
              <a:ext uri="{FF2B5EF4-FFF2-40B4-BE49-F238E27FC236}">
                <a16:creationId xmlns:a16="http://schemas.microsoft.com/office/drawing/2014/main" xmlns="" id="{E875FA01-0EFD-4D60-9929-C49341C74743}"/>
              </a:ext>
            </a:extLst>
          </p:cNvPr>
          <p:cNvPicPr>
            <a:picLocks noChangeAspect="1"/>
          </p:cNvPicPr>
          <p:nvPr/>
        </p:nvPicPr>
        <p:blipFill>
          <a:blip r:embed="rId140">
            <a:extLst>
              <a:ext uri="{96DAC541-7B7A-43D3-8B79-37D633B846F1}">
                <asvg:svgBlip xmlns:asvg="http://schemas.microsoft.com/office/drawing/2016/SVG/main" xmlns="" r:embed="rId141"/>
              </a:ext>
            </a:extLst>
          </a:blip>
          <a:stretch>
            <a:fillRect/>
          </a:stretch>
        </p:blipFill>
        <p:spPr>
          <a:xfrm>
            <a:off x="6715572" y="3564996"/>
            <a:ext cx="387694" cy="387694"/>
          </a:xfrm>
          <a:prstGeom prst="rect">
            <a:avLst/>
          </a:prstGeom>
        </p:spPr>
      </p:pic>
      <p:pic>
        <p:nvPicPr>
          <p:cNvPr id="582" name="그래픽 581">
            <a:extLst>
              <a:ext uri="{FF2B5EF4-FFF2-40B4-BE49-F238E27FC236}">
                <a16:creationId xmlns:a16="http://schemas.microsoft.com/office/drawing/2014/main" xmlns="" id="{4158A9C9-2DB4-49DA-A843-54737BC9EC06}"/>
              </a:ext>
            </a:extLst>
          </p:cNvPr>
          <p:cNvPicPr>
            <a:picLocks noChangeAspect="1"/>
          </p:cNvPicPr>
          <p:nvPr/>
        </p:nvPicPr>
        <p:blipFill>
          <a:blip r:embed="rId142">
            <a:extLst>
              <a:ext uri="{96DAC541-7B7A-43D3-8B79-37D633B846F1}">
                <asvg:svgBlip xmlns:asvg="http://schemas.microsoft.com/office/drawing/2016/SVG/main" xmlns="" r:embed="rId143"/>
              </a:ext>
            </a:extLst>
          </a:blip>
          <a:stretch>
            <a:fillRect/>
          </a:stretch>
        </p:blipFill>
        <p:spPr>
          <a:xfrm>
            <a:off x="7474012" y="3586940"/>
            <a:ext cx="329176" cy="343806"/>
          </a:xfrm>
          <a:prstGeom prst="rect">
            <a:avLst/>
          </a:prstGeom>
        </p:spPr>
      </p:pic>
      <p:pic>
        <p:nvPicPr>
          <p:cNvPr id="583" name="그래픽 582">
            <a:extLst>
              <a:ext uri="{FF2B5EF4-FFF2-40B4-BE49-F238E27FC236}">
                <a16:creationId xmlns:a16="http://schemas.microsoft.com/office/drawing/2014/main" xmlns="" id="{2D17B3DE-CD3E-4065-937C-988BD67ECED1}"/>
              </a:ext>
            </a:extLst>
          </p:cNvPr>
          <p:cNvPicPr>
            <a:picLocks noChangeAspect="1"/>
          </p:cNvPicPr>
          <p:nvPr/>
        </p:nvPicPr>
        <p:blipFill>
          <a:blip r:embed="rId144">
            <a:extLst>
              <a:ext uri="{96DAC541-7B7A-43D3-8B79-37D633B846F1}">
                <asvg:svgBlip xmlns:asvg="http://schemas.microsoft.com/office/drawing/2016/SVG/main" xmlns="" r:embed="rId145"/>
              </a:ext>
            </a:extLst>
          </a:blip>
          <a:stretch>
            <a:fillRect/>
          </a:stretch>
        </p:blipFill>
        <p:spPr>
          <a:xfrm>
            <a:off x="8095443" y="3561338"/>
            <a:ext cx="277968" cy="395008"/>
          </a:xfrm>
          <a:prstGeom prst="rect">
            <a:avLst/>
          </a:prstGeom>
        </p:spPr>
      </p:pic>
      <p:pic>
        <p:nvPicPr>
          <p:cNvPr id="584" name="그래픽 583">
            <a:extLst>
              <a:ext uri="{FF2B5EF4-FFF2-40B4-BE49-F238E27FC236}">
                <a16:creationId xmlns:a16="http://schemas.microsoft.com/office/drawing/2014/main" xmlns="" id="{428DCF09-F502-48F8-A6A9-8561D69F27EE}"/>
              </a:ext>
            </a:extLst>
          </p:cNvPr>
          <p:cNvPicPr>
            <a:picLocks noChangeAspect="1"/>
          </p:cNvPicPr>
          <p:nvPr/>
        </p:nvPicPr>
        <p:blipFill>
          <a:blip r:embed="rId146">
            <a:extLst>
              <a:ext uri="{96DAC541-7B7A-43D3-8B79-37D633B846F1}">
                <asvg:svgBlip xmlns:asvg="http://schemas.microsoft.com/office/drawing/2016/SVG/main" xmlns="" r:embed="rId147"/>
              </a:ext>
            </a:extLst>
          </a:blip>
          <a:stretch>
            <a:fillRect/>
          </a:stretch>
        </p:blipFill>
        <p:spPr>
          <a:xfrm>
            <a:off x="732833" y="4233810"/>
            <a:ext cx="342340" cy="430120"/>
          </a:xfrm>
          <a:prstGeom prst="rect">
            <a:avLst/>
          </a:prstGeom>
        </p:spPr>
      </p:pic>
      <p:pic>
        <p:nvPicPr>
          <p:cNvPr id="585" name="그래픽 584">
            <a:extLst>
              <a:ext uri="{FF2B5EF4-FFF2-40B4-BE49-F238E27FC236}">
                <a16:creationId xmlns:a16="http://schemas.microsoft.com/office/drawing/2014/main" xmlns="" id="{8289F914-A3C3-49D8-BDC8-E48A8FA31BBF}"/>
              </a:ext>
            </a:extLst>
          </p:cNvPr>
          <p:cNvPicPr>
            <a:picLocks noChangeAspect="1"/>
          </p:cNvPicPr>
          <p:nvPr/>
        </p:nvPicPr>
        <p:blipFill>
          <a:blip r:embed="rId148">
            <a:extLst>
              <a:ext uri="{96DAC541-7B7A-43D3-8B79-37D633B846F1}">
                <asvg:svgBlip xmlns:asvg="http://schemas.microsoft.com/office/drawing/2016/SVG/main" xmlns="" r:embed="rId149"/>
              </a:ext>
            </a:extLst>
          </a:blip>
          <a:stretch>
            <a:fillRect/>
          </a:stretch>
        </p:blipFill>
        <p:spPr>
          <a:xfrm>
            <a:off x="1321752" y="4216254"/>
            <a:ext cx="403786" cy="465232"/>
          </a:xfrm>
          <a:prstGeom prst="rect">
            <a:avLst/>
          </a:prstGeom>
        </p:spPr>
      </p:pic>
      <p:pic>
        <p:nvPicPr>
          <p:cNvPr id="586" name="그래픽 585">
            <a:extLst>
              <a:ext uri="{FF2B5EF4-FFF2-40B4-BE49-F238E27FC236}">
                <a16:creationId xmlns:a16="http://schemas.microsoft.com/office/drawing/2014/main" xmlns="" id="{1A2AAC49-8CA1-44FE-99C6-DFB4D3CB78EF}"/>
              </a:ext>
            </a:extLst>
          </p:cNvPr>
          <p:cNvPicPr>
            <a:picLocks noChangeAspect="1"/>
          </p:cNvPicPr>
          <p:nvPr/>
        </p:nvPicPr>
        <p:blipFill>
          <a:blip r:embed="rId150">
            <a:extLst>
              <a:ext uri="{96DAC541-7B7A-43D3-8B79-37D633B846F1}">
                <asvg:svgBlip xmlns:asvg="http://schemas.microsoft.com/office/drawing/2016/SVG/main" xmlns="" r:embed="rId151"/>
              </a:ext>
            </a:extLst>
          </a:blip>
          <a:stretch>
            <a:fillRect/>
          </a:stretch>
        </p:blipFill>
        <p:spPr>
          <a:xfrm>
            <a:off x="2012460" y="4220642"/>
            <a:ext cx="395010" cy="456454"/>
          </a:xfrm>
          <a:prstGeom prst="rect">
            <a:avLst/>
          </a:prstGeom>
        </p:spPr>
      </p:pic>
      <p:pic>
        <p:nvPicPr>
          <p:cNvPr id="587" name="그래픽 586">
            <a:extLst>
              <a:ext uri="{FF2B5EF4-FFF2-40B4-BE49-F238E27FC236}">
                <a16:creationId xmlns:a16="http://schemas.microsoft.com/office/drawing/2014/main" xmlns="" id="{2F4855AE-73A2-43A6-88FF-631895B3EF93}"/>
              </a:ext>
            </a:extLst>
          </p:cNvPr>
          <p:cNvPicPr>
            <a:picLocks noChangeAspect="1"/>
          </p:cNvPicPr>
          <p:nvPr/>
        </p:nvPicPr>
        <p:blipFill>
          <a:blip r:embed="rId152">
            <a:extLst>
              <a:ext uri="{96DAC541-7B7A-43D3-8B79-37D633B846F1}">
                <asvg:svgBlip xmlns:asvg="http://schemas.microsoft.com/office/drawing/2016/SVG/main" xmlns="" r:embed="rId153"/>
              </a:ext>
            </a:extLst>
          </a:blip>
          <a:stretch>
            <a:fillRect/>
          </a:stretch>
        </p:blipFill>
        <p:spPr>
          <a:xfrm>
            <a:off x="2625193" y="4220642"/>
            <a:ext cx="456454" cy="456454"/>
          </a:xfrm>
          <a:prstGeom prst="rect">
            <a:avLst/>
          </a:prstGeom>
        </p:spPr>
      </p:pic>
      <p:pic>
        <p:nvPicPr>
          <p:cNvPr id="588" name="그래픽 587">
            <a:extLst>
              <a:ext uri="{FF2B5EF4-FFF2-40B4-BE49-F238E27FC236}">
                <a16:creationId xmlns:a16="http://schemas.microsoft.com/office/drawing/2014/main" xmlns="" id="{82755114-5490-4DB8-906C-5E18EFC091C9}"/>
              </a:ext>
            </a:extLst>
          </p:cNvPr>
          <p:cNvPicPr>
            <a:picLocks noChangeAspect="1"/>
          </p:cNvPicPr>
          <p:nvPr/>
        </p:nvPicPr>
        <p:blipFill>
          <a:blip r:embed="rId154">
            <a:extLst>
              <a:ext uri="{96DAC541-7B7A-43D3-8B79-37D633B846F1}">
                <asvg:svgBlip xmlns:asvg="http://schemas.microsoft.com/office/drawing/2016/SVG/main" xmlns="" r:embed="rId155"/>
              </a:ext>
            </a:extLst>
          </a:blip>
          <a:stretch>
            <a:fillRect/>
          </a:stretch>
        </p:blipFill>
        <p:spPr>
          <a:xfrm>
            <a:off x="3344476" y="4238198"/>
            <a:ext cx="447676" cy="421342"/>
          </a:xfrm>
          <a:prstGeom prst="rect">
            <a:avLst/>
          </a:prstGeom>
        </p:spPr>
      </p:pic>
      <p:pic>
        <p:nvPicPr>
          <p:cNvPr id="589" name="그래픽 588">
            <a:extLst>
              <a:ext uri="{FF2B5EF4-FFF2-40B4-BE49-F238E27FC236}">
                <a16:creationId xmlns:a16="http://schemas.microsoft.com/office/drawing/2014/main" xmlns="" id="{4C9DFC28-38C9-414E-84DE-F92AB6BFAED0}"/>
              </a:ext>
            </a:extLst>
          </p:cNvPr>
          <p:cNvPicPr>
            <a:picLocks noChangeAspect="1"/>
          </p:cNvPicPr>
          <p:nvPr/>
        </p:nvPicPr>
        <p:blipFill>
          <a:blip r:embed="rId156">
            <a:extLst>
              <a:ext uri="{96DAC541-7B7A-43D3-8B79-37D633B846F1}">
                <asvg:svgBlip xmlns:asvg="http://schemas.microsoft.com/office/drawing/2016/SVG/main" xmlns="" r:embed="rId157"/>
              </a:ext>
            </a:extLst>
          </a:blip>
          <a:stretch>
            <a:fillRect/>
          </a:stretch>
        </p:blipFill>
        <p:spPr>
          <a:xfrm>
            <a:off x="4045813" y="4233078"/>
            <a:ext cx="446214" cy="431584"/>
          </a:xfrm>
          <a:prstGeom prst="rect">
            <a:avLst/>
          </a:prstGeom>
        </p:spPr>
      </p:pic>
      <p:pic>
        <p:nvPicPr>
          <p:cNvPr id="590" name="그래픽 589">
            <a:extLst>
              <a:ext uri="{FF2B5EF4-FFF2-40B4-BE49-F238E27FC236}">
                <a16:creationId xmlns:a16="http://schemas.microsoft.com/office/drawing/2014/main" xmlns="" id="{8AE3B25A-ECC6-4910-9B6B-EF097C83AC69}"/>
              </a:ext>
            </a:extLst>
          </p:cNvPr>
          <p:cNvPicPr>
            <a:picLocks noChangeAspect="1"/>
          </p:cNvPicPr>
          <p:nvPr/>
        </p:nvPicPr>
        <p:blipFill>
          <a:blip r:embed="rId158">
            <a:extLst>
              <a:ext uri="{96DAC541-7B7A-43D3-8B79-37D633B846F1}">
                <asvg:svgBlip xmlns:asvg="http://schemas.microsoft.com/office/drawing/2016/SVG/main" xmlns="" r:embed="rId159"/>
              </a:ext>
            </a:extLst>
          </a:blip>
          <a:stretch>
            <a:fillRect/>
          </a:stretch>
        </p:blipFill>
        <p:spPr>
          <a:xfrm>
            <a:off x="4825093" y="4233078"/>
            <a:ext cx="336490" cy="431584"/>
          </a:xfrm>
          <a:prstGeom prst="rect">
            <a:avLst/>
          </a:prstGeom>
        </p:spPr>
      </p:pic>
      <p:pic>
        <p:nvPicPr>
          <p:cNvPr id="591" name="그래픽 590">
            <a:extLst>
              <a:ext uri="{FF2B5EF4-FFF2-40B4-BE49-F238E27FC236}">
                <a16:creationId xmlns:a16="http://schemas.microsoft.com/office/drawing/2014/main" xmlns="" id="{5D15BF28-1EA6-4CF7-BFB8-2E4D24228564}"/>
              </a:ext>
            </a:extLst>
          </p:cNvPr>
          <p:cNvPicPr>
            <a:picLocks noChangeAspect="1"/>
          </p:cNvPicPr>
          <p:nvPr/>
        </p:nvPicPr>
        <p:blipFill>
          <a:blip r:embed="rId160">
            <a:extLst>
              <a:ext uri="{96DAC541-7B7A-43D3-8B79-37D633B846F1}">
                <asvg:svgBlip xmlns:asvg="http://schemas.microsoft.com/office/drawing/2016/SVG/main" xmlns="" r:embed="rId161"/>
              </a:ext>
            </a:extLst>
          </a:blip>
          <a:stretch>
            <a:fillRect/>
          </a:stretch>
        </p:blipFill>
        <p:spPr>
          <a:xfrm>
            <a:off x="5361300" y="4247708"/>
            <a:ext cx="446214" cy="402324"/>
          </a:xfrm>
          <a:prstGeom prst="rect">
            <a:avLst/>
          </a:prstGeom>
        </p:spPr>
      </p:pic>
      <p:pic>
        <p:nvPicPr>
          <p:cNvPr id="592" name="그래픽 591">
            <a:extLst>
              <a:ext uri="{FF2B5EF4-FFF2-40B4-BE49-F238E27FC236}">
                <a16:creationId xmlns:a16="http://schemas.microsoft.com/office/drawing/2014/main" xmlns="" id="{96013EC2-63FB-4A62-ACEF-8D6E77BF99C1}"/>
              </a:ext>
            </a:extLst>
          </p:cNvPr>
          <p:cNvPicPr>
            <a:picLocks noChangeAspect="1"/>
          </p:cNvPicPr>
          <p:nvPr/>
        </p:nvPicPr>
        <p:blipFill>
          <a:blip r:embed="rId162">
            <a:extLst>
              <a:ext uri="{96DAC541-7B7A-43D3-8B79-37D633B846F1}">
                <asvg:svgBlip xmlns:asvg="http://schemas.microsoft.com/office/drawing/2016/SVG/main" xmlns="" r:embed="rId163"/>
              </a:ext>
            </a:extLst>
          </a:blip>
          <a:stretch>
            <a:fillRect/>
          </a:stretch>
        </p:blipFill>
        <p:spPr>
          <a:xfrm>
            <a:off x="6083851" y="4233078"/>
            <a:ext cx="402324" cy="431584"/>
          </a:xfrm>
          <a:prstGeom prst="rect">
            <a:avLst/>
          </a:prstGeom>
        </p:spPr>
      </p:pic>
      <p:pic>
        <p:nvPicPr>
          <p:cNvPr id="593" name="그래픽 592">
            <a:extLst>
              <a:ext uri="{FF2B5EF4-FFF2-40B4-BE49-F238E27FC236}">
                <a16:creationId xmlns:a16="http://schemas.microsoft.com/office/drawing/2014/main" xmlns="" id="{38A095AB-C17A-458E-A2B4-49F4B063FFDA}"/>
              </a:ext>
            </a:extLst>
          </p:cNvPr>
          <p:cNvPicPr>
            <a:picLocks noChangeAspect="1"/>
          </p:cNvPicPr>
          <p:nvPr/>
        </p:nvPicPr>
        <p:blipFill>
          <a:blip r:embed="rId164">
            <a:extLst>
              <a:ext uri="{96DAC541-7B7A-43D3-8B79-37D633B846F1}">
                <asvg:svgBlip xmlns:asvg="http://schemas.microsoft.com/office/drawing/2016/SVG/main" xmlns="" r:embed="rId165"/>
              </a:ext>
            </a:extLst>
          </a:blip>
          <a:stretch>
            <a:fillRect/>
          </a:stretch>
        </p:blipFill>
        <p:spPr>
          <a:xfrm>
            <a:off x="6704599" y="4255023"/>
            <a:ext cx="409638" cy="387694"/>
          </a:xfrm>
          <a:prstGeom prst="rect">
            <a:avLst/>
          </a:prstGeom>
        </p:spPr>
      </p:pic>
      <p:pic>
        <p:nvPicPr>
          <p:cNvPr id="594" name="그래픽 593">
            <a:extLst>
              <a:ext uri="{FF2B5EF4-FFF2-40B4-BE49-F238E27FC236}">
                <a16:creationId xmlns:a16="http://schemas.microsoft.com/office/drawing/2014/main" xmlns="" id="{AA773B53-1FD8-4BB3-8CE1-201BA4D687D1}"/>
              </a:ext>
            </a:extLst>
          </p:cNvPr>
          <p:cNvPicPr>
            <a:picLocks noChangeAspect="1"/>
          </p:cNvPicPr>
          <p:nvPr/>
        </p:nvPicPr>
        <p:blipFill>
          <a:blip r:embed="rId166">
            <a:extLst>
              <a:ext uri="{96DAC541-7B7A-43D3-8B79-37D633B846F1}">
                <asvg:svgBlip xmlns:asvg="http://schemas.microsoft.com/office/drawing/2016/SVG/main" xmlns="" r:embed="rId167"/>
              </a:ext>
            </a:extLst>
          </a:blip>
          <a:stretch>
            <a:fillRect/>
          </a:stretch>
        </p:blipFill>
        <p:spPr>
          <a:xfrm>
            <a:off x="7427818" y="4247707"/>
            <a:ext cx="387696" cy="402326"/>
          </a:xfrm>
          <a:prstGeom prst="rect">
            <a:avLst/>
          </a:prstGeom>
        </p:spPr>
      </p:pic>
      <p:pic>
        <p:nvPicPr>
          <p:cNvPr id="595" name="그래픽 594">
            <a:extLst>
              <a:ext uri="{FF2B5EF4-FFF2-40B4-BE49-F238E27FC236}">
                <a16:creationId xmlns:a16="http://schemas.microsoft.com/office/drawing/2014/main" xmlns="" id="{0476B993-F990-446D-9666-C7F68CCA8D14}"/>
              </a:ext>
            </a:extLst>
          </p:cNvPr>
          <p:cNvPicPr>
            <a:picLocks noChangeAspect="1"/>
          </p:cNvPicPr>
          <p:nvPr/>
        </p:nvPicPr>
        <p:blipFill>
          <a:blip r:embed="rId168">
            <a:extLst>
              <a:ext uri="{96DAC541-7B7A-43D3-8B79-37D633B846F1}">
                <asvg:svgBlip xmlns:asvg="http://schemas.microsoft.com/office/drawing/2016/SVG/main" xmlns="" r:embed="rId169"/>
              </a:ext>
            </a:extLst>
          </a:blip>
          <a:stretch>
            <a:fillRect/>
          </a:stretch>
        </p:blipFill>
        <p:spPr>
          <a:xfrm>
            <a:off x="8004005" y="4328173"/>
            <a:ext cx="460844" cy="241394"/>
          </a:xfrm>
          <a:prstGeom prst="rect">
            <a:avLst/>
          </a:prstGeom>
        </p:spPr>
      </p:pic>
      <p:pic>
        <p:nvPicPr>
          <p:cNvPr id="596" name="그래픽 595">
            <a:extLst>
              <a:ext uri="{FF2B5EF4-FFF2-40B4-BE49-F238E27FC236}">
                <a16:creationId xmlns:a16="http://schemas.microsoft.com/office/drawing/2014/main" xmlns="" id="{7798DD96-F372-4FCD-AB47-55DDBBD5D0F0}"/>
              </a:ext>
            </a:extLst>
          </p:cNvPr>
          <p:cNvPicPr>
            <a:picLocks noChangeAspect="1"/>
          </p:cNvPicPr>
          <p:nvPr/>
        </p:nvPicPr>
        <p:blipFill>
          <a:blip r:embed="rId170">
            <a:extLst>
              <a:ext uri="{96DAC541-7B7A-43D3-8B79-37D633B846F1}">
                <asvg:svgBlip xmlns:asvg="http://schemas.microsoft.com/office/drawing/2016/SVG/main" xmlns="" r:embed="rId171"/>
              </a:ext>
            </a:extLst>
          </a:blip>
          <a:stretch>
            <a:fillRect/>
          </a:stretch>
        </p:blipFill>
        <p:spPr>
          <a:xfrm>
            <a:off x="775991" y="4983746"/>
            <a:ext cx="256024" cy="351118"/>
          </a:xfrm>
          <a:prstGeom prst="rect">
            <a:avLst/>
          </a:prstGeom>
        </p:spPr>
      </p:pic>
      <p:pic>
        <p:nvPicPr>
          <p:cNvPr id="597" name="그래픽 596">
            <a:extLst>
              <a:ext uri="{FF2B5EF4-FFF2-40B4-BE49-F238E27FC236}">
                <a16:creationId xmlns:a16="http://schemas.microsoft.com/office/drawing/2014/main" xmlns="" id="{8D967067-C253-48A8-B31B-CCBD55CF7FB8}"/>
              </a:ext>
            </a:extLst>
          </p:cNvPr>
          <p:cNvPicPr>
            <a:picLocks noChangeAspect="1"/>
          </p:cNvPicPr>
          <p:nvPr/>
        </p:nvPicPr>
        <p:blipFill>
          <a:blip r:embed="rId172">
            <a:extLst>
              <a:ext uri="{96DAC541-7B7A-43D3-8B79-37D633B846F1}">
                <asvg:svgBlip xmlns:asvg="http://schemas.microsoft.com/office/drawing/2016/SVG/main" xmlns="" r:embed="rId173"/>
              </a:ext>
            </a:extLst>
          </a:blip>
          <a:stretch>
            <a:fillRect/>
          </a:stretch>
        </p:blipFill>
        <p:spPr>
          <a:xfrm>
            <a:off x="1329799" y="4965459"/>
            <a:ext cx="387694" cy="387694"/>
          </a:xfrm>
          <a:prstGeom prst="rect">
            <a:avLst/>
          </a:prstGeom>
        </p:spPr>
      </p:pic>
      <p:pic>
        <p:nvPicPr>
          <p:cNvPr id="598" name="그래픽 597">
            <a:extLst>
              <a:ext uri="{FF2B5EF4-FFF2-40B4-BE49-F238E27FC236}">
                <a16:creationId xmlns:a16="http://schemas.microsoft.com/office/drawing/2014/main" xmlns="" id="{860D592A-0F11-487B-BD22-A240D8BD6C55}"/>
              </a:ext>
            </a:extLst>
          </p:cNvPr>
          <p:cNvPicPr>
            <a:picLocks noChangeAspect="1"/>
          </p:cNvPicPr>
          <p:nvPr/>
        </p:nvPicPr>
        <p:blipFill>
          <a:blip r:embed="rId174">
            <a:extLst>
              <a:ext uri="{96DAC541-7B7A-43D3-8B79-37D633B846F1}">
                <asvg:svgBlip xmlns:asvg="http://schemas.microsoft.com/office/drawing/2016/SVG/main" xmlns="" r:embed="rId175"/>
              </a:ext>
            </a:extLst>
          </a:blip>
          <a:stretch>
            <a:fillRect/>
          </a:stretch>
        </p:blipFill>
        <p:spPr>
          <a:xfrm>
            <a:off x="2027090" y="4976431"/>
            <a:ext cx="365748" cy="365748"/>
          </a:xfrm>
          <a:prstGeom prst="rect">
            <a:avLst/>
          </a:prstGeom>
        </p:spPr>
      </p:pic>
      <p:pic>
        <p:nvPicPr>
          <p:cNvPr id="599" name="그래픽 598">
            <a:extLst>
              <a:ext uri="{FF2B5EF4-FFF2-40B4-BE49-F238E27FC236}">
                <a16:creationId xmlns:a16="http://schemas.microsoft.com/office/drawing/2014/main" xmlns="" id="{2E6C1245-8549-4E79-AB2A-BCFF299E539E}"/>
              </a:ext>
            </a:extLst>
          </p:cNvPr>
          <p:cNvPicPr>
            <a:picLocks noChangeAspect="1"/>
          </p:cNvPicPr>
          <p:nvPr/>
        </p:nvPicPr>
        <p:blipFill>
          <a:blip r:embed="rId176">
            <a:extLst>
              <a:ext uri="{96DAC541-7B7A-43D3-8B79-37D633B846F1}">
                <asvg:svgBlip xmlns:asvg="http://schemas.microsoft.com/office/drawing/2016/SVG/main" xmlns="" r:embed="rId177"/>
              </a:ext>
            </a:extLst>
          </a:blip>
          <a:stretch>
            <a:fillRect/>
          </a:stretch>
        </p:blipFill>
        <p:spPr>
          <a:xfrm>
            <a:off x="2703463" y="4980088"/>
            <a:ext cx="299916" cy="358436"/>
          </a:xfrm>
          <a:prstGeom prst="rect">
            <a:avLst/>
          </a:prstGeom>
        </p:spPr>
      </p:pic>
      <p:pic>
        <p:nvPicPr>
          <p:cNvPr id="600" name="그래픽 599">
            <a:extLst>
              <a:ext uri="{FF2B5EF4-FFF2-40B4-BE49-F238E27FC236}">
                <a16:creationId xmlns:a16="http://schemas.microsoft.com/office/drawing/2014/main" xmlns="" id="{55CBD42E-EED2-411A-A9CC-0545CBE007B8}"/>
              </a:ext>
            </a:extLst>
          </p:cNvPr>
          <p:cNvPicPr>
            <a:picLocks noChangeAspect="1"/>
          </p:cNvPicPr>
          <p:nvPr/>
        </p:nvPicPr>
        <p:blipFill>
          <a:blip r:embed="rId178">
            <a:extLst>
              <a:ext uri="{96DAC541-7B7A-43D3-8B79-37D633B846F1}">
                <asvg:svgBlip xmlns:asvg="http://schemas.microsoft.com/office/drawing/2016/SVG/main" xmlns="" r:embed="rId179"/>
              </a:ext>
            </a:extLst>
          </a:blip>
          <a:stretch>
            <a:fillRect/>
          </a:stretch>
        </p:blipFill>
        <p:spPr>
          <a:xfrm>
            <a:off x="3473218" y="4965459"/>
            <a:ext cx="190190" cy="387694"/>
          </a:xfrm>
          <a:prstGeom prst="rect">
            <a:avLst/>
          </a:prstGeom>
        </p:spPr>
      </p:pic>
      <p:pic>
        <p:nvPicPr>
          <p:cNvPr id="601" name="그래픽 600">
            <a:extLst>
              <a:ext uri="{FF2B5EF4-FFF2-40B4-BE49-F238E27FC236}">
                <a16:creationId xmlns:a16="http://schemas.microsoft.com/office/drawing/2014/main" xmlns="" id="{67C51136-68B8-4D86-A5B7-9DEC06376C1C}"/>
              </a:ext>
            </a:extLst>
          </p:cNvPr>
          <p:cNvPicPr>
            <a:picLocks noChangeAspect="1"/>
          </p:cNvPicPr>
          <p:nvPr/>
        </p:nvPicPr>
        <p:blipFill>
          <a:blip r:embed="rId180">
            <a:extLst>
              <a:ext uri="{96DAC541-7B7A-43D3-8B79-37D633B846F1}">
                <asvg:svgBlip xmlns:asvg="http://schemas.microsoft.com/office/drawing/2016/SVG/main" xmlns="" r:embed="rId181"/>
              </a:ext>
            </a:extLst>
          </a:blip>
          <a:stretch>
            <a:fillRect/>
          </a:stretch>
        </p:blipFill>
        <p:spPr>
          <a:xfrm>
            <a:off x="4086045" y="4983746"/>
            <a:ext cx="365748" cy="351118"/>
          </a:xfrm>
          <a:prstGeom prst="rect">
            <a:avLst/>
          </a:prstGeom>
        </p:spPr>
      </p:pic>
      <p:pic>
        <p:nvPicPr>
          <p:cNvPr id="602" name="그래픽 601">
            <a:extLst>
              <a:ext uri="{FF2B5EF4-FFF2-40B4-BE49-F238E27FC236}">
                <a16:creationId xmlns:a16="http://schemas.microsoft.com/office/drawing/2014/main" xmlns="" id="{A6376130-7E33-4660-AA2D-00A8EE7540D1}"/>
              </a:ext>
            </a:extLst>
          </p:cNvPr>
          <p:cNvPicPr>
            <a:picLocks noChangeAspect="1"/>
          </p:cNvPicPr>
          <p:nvPr/>
        </p:nvPicPr>
        <p:blipFill>
          <a:blip r:embed="rId182">
            <a:extLst>
              <a:ext uri="{96DAC541-7B7A-43D3-8B79-37D633B846F1}">
                <asvg:svgBlip xmlns:asvg="http://schemas.microsoft.com/office/drawing/2016/SVG/main" xmlns="" r:embed="rId183"/>
              </a:ext>
            </a:extLst>
          </a:blip>
          <a:stretch>
            <a:fillRect/>
          </a:stretch>
        </p:blipFill>
        <p:spPr>
          <a:xfrm>
            <a:off x="4806807" y="5002034"/>
            <a:ext cx="373064" cy="314544"/>
          </a:xfrm>
          <a:prstGeom prst="rect">
            <a:avLst/>
          </a:prstGeom>
        </p:spPr>
      </p:pic>
      <p:pic>
        <p:nvPicPr>
          <p:cNvPr id="603" name="그래픽 602">
            <a:extLst>
              <a:ext uri="{FF2B5EF4-FFF2-40B4-BE49-F238E27FC236}">
                <a16:creationId xmlns:a16="http://schemas.microsoft.com/office/drawing/2014/main" xmlns="" id="{C4BBF293-032A-45F2-9584-E85307F299CD}"/>
              </a:ext>
            </a:extLst>
          </p:cNvPr>
          <p:cNvPicPr>
            <a:picLocks noChangeAspect="1"/>
          </p:cNvPicPr>
          <p:nvPr/>
        </p:nvPicPr>
        <p:blipFill>
          <a:blip r:embed="rId184">
            <a:extLst>
              <a:ext uri="{96DAC541-7B7A-43D3-8B79-37D633B846F1}">
                <asvg:svgBlip xmlns:asvg="http://schemas.microsoft.com/office/drawing/2016/SVG/main" xmlns="" r:embed="rId185"/>
              </a:ext>
            </a:extLst>
          </a:blip>
          <a:stretch>
            <a:fillRect/>
          </a:stretch>
        </p:blipFill>
        <p:spPr>
          <a:xfrm>
            <a:off x="5423477" y="4980089"/>
            <a:ext cx="321858" cy="358434"/>
          </a:xfrm>
          <a:prstGeom prst="rect">
            <a:avLst/>
          </a:prstGeom>
        </p:spPr>
      </p:pic>
      <p:pic>
        <p:nvPicPr>
          <p:cNvPr id="604" name="그래픽 603">
            <a:extLst>
              <a:ext uri="{FF2B5EF4-FFF2-40B4-BE49-F238E27FC236}">
                <a16:creationId xmlns:a16="http://schemas.microsoft.com/office/drawing/2014/main" xmlns="" id="{019E9387-EF41-4274-87A2-0B11BEE5AF39}"/>
              </a:ext>
            </a:extLst>
          </p:cNvPr>
          <p:cNvPicPr>
            <a:picLocks noChangeAspect="1"/>
          </p:cNvPicPr>
          <p:nvPr/>
        </p:nvPicPr>
        <p:blipFill>
          <a:blip r:embed="rId186">
            <a:extLst>
              <a:ext uri="{96DAC541-7B7A-43D3-8B79-37D633B846F1}">
                <asvg:svgBlip xmlns:asvg="http://schemas.microsoft.com/office/drawing/2016/SVG/main" xmlns="" r:embed="rId187"/>
              </a:ext>
            </a:extLst>
          </a:blip>
          <a:stretch>
            <a:fillRect/>
          </a:stretch>
        </p:blipFill>
        <p:spPr>
          <a:xfrm>
            <a:off x="6149685" y="4983745"/>
            <a:ext cx="270656" cy="351120"/>
          </a:xfrm>
          <a:prstGeom prst="rect">
            <a:avLst/>
          </a:prstGeom>
        </p:spPr>
      </p:pic>
      <p:pic>
        <p:nvPicPr>
          <p:cNvPr id="605" name="그래픽 604">
            <a:extLst>
              <a:ext uri="{FF2B5EF4-FFF2-40B4-BE49-F238E27FC236}">
                <a16:creationId xmlns:a16="http://schemas.microsoft.com/office/drawing/2014/main" xmlns="" id="{39BE79AF-E799-4325-A275-FD4215ADBC93}"/>
              </a:ext>
            </a:extLst>
          </p:cNvPr>
          <p:cNvPicPr>
            <a:picLocks noChangeAspect="1"/>
          </p:cNvPicPr>
          <p:nvPr/>
        </p:nvPicPr>
        <p:blipFill>
          <a:blip r:embed="rId188">
            <a:extLst>
              <a:ext uri="{96DAC541-7B7A-43D3-8B79-37D633B846F1}">
                <asvg:svgBlip xmlns:asvg="http://schemas.microsoft.com/office/drawing/2016/SVG/main" xmlns="" r:embed="rId189"/>
              </a:ext>
            </a:extLst>
          </a:blip>
          <a:stretch>
            <a:fillRect/>
          </a:stretch>
        </p:blipFill>
        <p:spPr>
          <a:xfrm>
            <a:off x="6737517" y="5013006"/>
            <a:ext cx="343804" cy="292598"/>
          </a:xfrm>
          <a:prstGeom prst="rect">
            <a:avLst/>
          </a:prstGeom>
        </p:spPr>
      </p:pic>
      <p:pic>
        <p:nvPicPr>
          <p:cNvPr id="606" name="그래픽 605">
            <a:extLst>
              <a:ext uri="{FF2B5EF4-FFF2-40B4-BE49-F238E27FC236}">
                <a16:creationId xmlns:a16="http://schemas.microsoft.com/office/drawing/2014/main" xmlns="" id="{9C0BEEE6-2721-461F-BEDE-B9C9F253D544}"/>
              </a:ext>
            </a:extLst>
          </p:cNvPr>
          <p:cNvPicPr>
            <a:picLocks noChangeAspect="1"/>
          </p:cNvPicPr>
          <p:nvPr/>
        </p:nvPicPr>
        <p:blipFill>
          <a:blip r:embed="rId190">
            <a:extLst>
              <a:ext uri="{96DAC541-7B7A-43D3-8B79-37D633B846F1}">
                <asvg:svgBlip xmlns:asvg="http://schemas.microsoft.com/office/drawing/2016/SVG/main" xmlns="" r:embed="rId191"/>
              </a:ext>
            </a:extLst>
          </a:blip>
          <a:stretch>
            <a:fillRect/>
          </a:stretch>
        </p:blipFill>
        <p:spPr>
          <a:xfrm>
            <a:off x="7444753" y="4965459"/>
            <a:ext cx="387694" cy="387694"/>
          </a:xfrm>
          <a:prstGeom prst="rect">
            <a:avLst/>
          </a:prstGeom>
        </p:spPr>
      </p:pic>
      <p:pic>
        <p:nvPicPr>
          <p:cNvPr id="607" name="그래픽 606">
            <a:extLst>
              <a:ext uri="{FF2B5EF4-FFF2-40B4-BE49-F238E27FC236}">
                <a16:creationId xmlns:a16="http://schemas.microsoft.com/office/drawing/2014/main" xmlns="" id="{757D0966-8A8E-42A0-BCFF-E3683FBD5162}"/>
              </a:ext>
            </a:extLst>
          </p:cNvPr>
          <p:cNvPicPr>
            <a:picLocks noChangeAspect="1"/>
          </p:cNvPicPr>
          <p:nvPr/>
        </p:nvPicPr>
        <p:blipFill>
          <a:blip r:embed="rId192">
            <a:extLst>
              <a:ext uri="{96DAC541-7B7A-43D3-8B79-37D633B846F1}">
                <asvg:svgBlip xmlns:asvg="http://schemas.microsoft.com/office/drawing/2016/SVG/main" xmlns="" r:embed="rId193"/>
              </a:ext>
            </a:extLst>
          </a:blip>
          <a:stretch>
            <a:fillRect/>
          </a:stretch>
        </p:blipFill>
        <p:spPr>
          <a:xfrm>
            <a:off x="8069840" y="4991061"/>
            <a:ext cx="329174" cy="33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122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TextBox 452">
            <a:extLst>
              <a:ext uri="{FF2B5EF4-FFF2-40B4-BE49-F238E27FC236}">
                <a16:creationId xmlns:a16="http://schemas.microsoft.com/office/drawing/2014/main" xmlns="" id="{5BC15C0B-13F8-4121-AC89-DACFDB6FF116}"/>
              </a:ext>
            </a:extLst>
          </p:cNvPr>
          <p:cNvSpPr txBox="1"/>
          <p:nvPr/>
        </p:nvSpPr>
        <p:spPr>
          <a:xfrm>
            <a:off x="9002661" y="3655123"/>
            <a:ext cx="2228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2800" b="0" dirty="0">
                <a:solidFill>
                  <a:schemeClr val="bg1"/>
                </a:solidFill>
              </a:rPr>
              <a:t>Icon</a:t>
            </a: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xmlns="" id="{97AAA205-F784-4C22-AC1B-02DCB6418BD4}"/>
              </a:ext>
            </a:extLst>
          </p:cNvPr>
          <p:cNvSpPr txBox="1"/>
          <p:nvPr/>
        </p:nvSpPr>
        <p:spPr>
          <a:xfrm>
            <a:off x="9061957" y="4239100"/>
            <a:ext cx="262272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You can resize these icons keeping the quality.</a:t>
            </a: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You can change the stroke and fill color; just select the icon and click on the paint bucket/pen.</a:t>
            </a:r>
          </a:p>
        </p:txBody>
      </p:sp>
      <p:pic>
        <p:nvPicPr>
          <p:cNvPr id="455" name="그래픽 454">
            <a:extLst>
              <a:ext uri="{FF2B5EF4-FFF2-40B4-BE49-F238E27FC236}">
                <a16:creationId xmlns:a16="http://schemas.microsoft.com/office/drawing/2014/main" xmlns="" id="{AFD4655B-0DDD-495A-BC64-F9327FC79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81209" y="786704"/>
            <a:ext cx="445586" cy="337784"/>
          </a:xfrm>
          <a:prstGeom prst="rect">
            <a:avLst/>
          </a:prstGeom>
        </p:spPr>
      </p:pic>
      <p:pic>
        <p:nvPicPr>
          <p:cNvPr id="456" name="그래픽 455">
            <a:extLst>
              <a:ext uri="{FF2B5EF4-FFF2-40B4-BE49-F238E27FC236}">
                <a16:creationId xmlns:a16="http://schemas.microsoft.com/office/drawing/2014/main" xmlns="" id="{B76D49E9-B135-42B6-A4EF-3C81A9BCF5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305624" y="790297"/>
            <a:ext cx="388090" cy="330596"/>
          </a:xfrm>
          <a:prstGeom prst="rect">
            <a:avLst/>
          </a:prstGeom>
        </p:spPr>
      </p:pic>
      <p:pic>
        <p:nvPicPr>
          <p:cNvPr id="457" name="그래픽 456">
            <a:extLst>
              <a:ext uri="{FF2B5EF4-FFF2-40B4-BE49-F238E27FC236}">
                <a16:creationId xmlns:a16="http://schemas.microsoft.com/office/drawing/2014/main" xmlns="" id="{C821382E-6CB4-47BE-A995-552D5929C4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005312" y="761549"/>
            <a:ext cx="438400" cy="388092"/>
          </a:xfrm>
          <a:prstGeom prst="rect">
            <a:avLst/>
          </a:prstGeom>
        </p:spPr>
      </p:pic>
      <p:pic>
        <p:nvPicPr>
          <p:cNvPr id="458" name="그래픽 457">
            <a:extLst>
              <a:ext uri="{FF2B5EF4-FFF2-40B4-BE49-F238E27FC236}">
                <a16:creationId xmlns:a16="http://schemas.microsoft.com/office/drawing/2014/main" xmlns="" id="{EAC37E6A-BADE-45B1-9249-64E59AA170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2625497" y="754362"/>
            <a:ext cx="380906" cy="402466"/>
          </a:xfrm>
          <a:prstGeom prst="rect">
            <a:avLst/>
          </a:prstGeom>
        </p:spPr>
      </p:pic>
      <p:pic>
        <p:nvPicPr>
          <p:cNvPr id="459" name="그래픽 458">
            <a:extLst>
              <a:ext uri="{FF2B5EF4-FFF2-40B4-BE49-F238E27FC236}">
                <a16:creationId xmlns:a16="http://schemas.microsoft.com/office/drawing/2014/main" xmlns="" id="{0EBA797C-F550-44EC-8597-5985C24B06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3288560" y="750770"/>
            <a:ext cx="438400" cy="409652"/>
          </a:xfrm>
          <a:prstGeom prst="rect">
            <a:avLst/>
          </a:prstGeom>
        </p:spPr>
      </p:pic>
      <p:pic>
        <p:nvPicPr>
          <p:cNvPr id="460" name="그래픽 459">
            <a:extLst>
              <a:ext uri="{FF2B5EF4-FFF2-40B4-BE49-F238E27FC236}">
                <a16:creationId xmlns:a16="http://schemas.microsoft.com/office/drawing/2014/main" xmlns="" id="{FFDCDE05-5F05-4B81-8500-C3104745496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3945615" y="736396"/>
            <a:ext cx="424026" cy="438400"/>
          </a:xfrm>
          <a:prstGeom prst="rect">
            <a:avLst/>
          </a:prstGeom>
        </p:spPr>
      </p:pic>
      <p:pic>
        <p:nvPicPr>
          <p:cNvPr id="461" name="그래픽 460">
            <a:extLst>
              <a:ext uri="{FF2B5EF4-FFF2-40B4-BE49-F238E27FC236}">
                <a16:creationId xmlns:a16="http://schemas.microsoft.com/office/drawing/2014/main" xmlns="" id="{30242C3F-2470-49B8-B9FD-F33EEADB7B3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4780239" y="783111"/>
            <a:ext cx="388090" cy="344968"/>
          </a:xfrm>
          <a:prstGeom prst="rect">
            <a:avLst/>
          </a:prstGeom>
        </p:spPr>
      </p:pic>
      <p:pic>
        <p:nvPicPr>
          <p:cNvPr id="462" name="그래픽 461">
            <a:extLst>
              <a:ext uri="{FF2B5EF4-FFF2-40B4-BE49-F238E27FC236}">
                <a16:creationId xmlns:a16="http://schemas.microsoft.com/office/drawing/2014/main" xmlns="" id="{869BF195-B586-4B94-AAAC-B97918AFD97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5469715" y="765144"/>
            <a:ext cx="294662" cy="380904"/>
          </a:xfrm>
          <a:prstGeom prst="rect">
            <a:avLst/>
          </a:prstGeom>
        </p:spPr>
      </p:pic>
      <p:pic>
        <p:nvPicPr>
          <p:cNvPr id="463" name="그래픽 462">
            <a:extLst>
              <a:ext uri="{FF2B5EF4-FFF2-40B4-BE49-F238E27FC236}">
                <a16:creationId xmlns:a16="http://schemas.microsoft.com/office/drawing/2014/main" xmlns="" id="{2965F7B9-97DF-4FFC-982F-0F08696A160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6056542" y="797484"/>
            <a:ext cx="352158" cy="316222"/>
          </a:xfrm>
          <a:prstGeom prst="rect">
            <a:avLst/>
          </a:prstGeom>
        </p:spPr>
      </p:pic>
      <p:pic>
        <p:nvPicPr>
          <p:cNvPr id="464" name="그래픽 463">
            <a:extLst>
              <a:ext uri="{FF2B5EF4-FFF2-40B4-BE49-F238E27FC236}">
                <a16:creationId xmlns:a16="http://schemas.microsoft.com/office/drawing/2014/main" xmlns="" id="{6BAC1ACF-3AF5-430C-91A1-DAEF501268F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6762535" y="768736"/>
            <a:ext cx="265916" cy="373718"/>
          </a:xfrm>
          <a:prstGeom prst="rect">
            <a:avLst/>
          </a:prstGeom>
        </p:spPr>
      </p:pic>
      <p:pic>
        <p:nvPicPr>
          <p:cNvPr id="465" name="그래픽 464">
            <a:extLst>
              <a:ext uri="{FF2B5EF4-FFF2-40B4-BE49-F238E27FC236}">
                <a16:creationId xmlns:a16="http://schemas.microsoft.com/office/drawing/2014/main" xmlns="" id="{FEAD6532-BF64-4CB4-B711-E8E47FF0F54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7394144" y="822639"/>
            <a:ext cx="445586" cy="265914"/>
          </a:xfrm>
          <a:prstGeom prst="rect">
            <a:avLst/>
          </a:prstGeom>
        </p:spPr>
      </p:pic>
      <p:pic>
        <p:nvPicPr>
          <p:cNvPr id="466" name="그래픽 465">
            <a:extLst>
              <a:ext uri="{FF2B5EF4-FFF2-40B4-BE49-F238E27FC236}">
                <a16:creationId xmlns:a16="http://schemas.microsoft.com/office/drawing/2014/main" xmlns="" id="{C1EA2379-9BED-461C-96EE-7E8115C5631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8078493" y="757956"/>
            <a:ext cx="251542" cy="395280"/>
          </a:xfrm>
          <a:prstGeom prst="rect">
            <a:avLst/>
          </a:prstGeom>
        </p:spPr>
      </p:pic>
      <p:pic>
        <p:nvPicPr>
          <p:cNvPr id="467" name="그래픽 466">
            <a:extLst>
              <a:ext uri="{FF2B5EF4-FFF2-40B4-BE49-F238E27FC236}">
                <a16:creationId xmlns:a16="http://schemas.microsoft.com/office/drawing/2014/main" xmlns="" id="{586D166D-AB1B-4D73-B0C9-91B0847526A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27"/>
              </a:ext>
            </a:extLst>
          </a:blip>
          <a:stretch>
            <a:fillRect/>
          </a:stretch>
        </p:blipFill>
        <p:spPr>
          <a:xfrm>
            <a:off x="687529" y="1560690"/>
            <a:ext cx="409652" cy="265914"/>
          </a:xfrm>
          <a:prstGeom prst="rect">
            <a:avLst/>
          </a:prstGeom>
        </p:spPr>
      </p:pic>
      <p:pic>
        <p:nvPicPr>
          <p:cNvPr id="468" name="그래픽 467">
            <a:extLst>
              <a:ext uri="{FF2B5EF4-FFF2-40B4-BE49-F238E27FC236}">
                <a16:creationId xmlns:a16="http://schemas.microsoft.com/office/drawing/2014/main" xmlns="" id="{EF4438DE-F359-43BE-89A8-DC654685E4B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xmlns="" r:embed="rId29"/>
              </a:ext>
            </a:extLst>
          </a:blip>
          <a:stretch>
            <a:fillRect/>
          </a:stretch>
        </p:blipFill>
        <p:spPr>
          <a:xfrm>
            <a:off x="1333600" y="1488820"/>
            <a:ext cx="366532" cy="409654"/>
          </a:xfrm>
          <a:prstGeom prst="rect">
            <a:avLst/>
          </a:prstGeom>
        </p:spPr>
      </p:pic>
      <p:pic>
        <p:nvPicPr>
          <p:cNvPr id="469" name="그래픽 468">
            <a:extLst>
              <a:ext uri="{FF2B5EF4-FFF2-40B4-BE49-F238E27FC236}">
                <a16:creationId xmlns:a16="http://schemas.microsoft.com/office/drawing/2014/main" xmlns="" id="{8ED65FF1-8FC8-424E-ABB7-A358863B578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xmlns="" r:embed="rId31"/>
              </a:ext>
            </a:extLst>
          </a:blip>
          <a:stretch>
            <a:fillRect/>
          </a:stretch>
        </p:blipFill>
        <p:spPr>
          <a:xfrm>
            <a:off x="2053257" y="1488820"/>
            <a:ext cx="366532" cy="409654"/>
          </a:xfrm>
          <a:prstGeom prst="rect">
            <a:avLst/>
          </a:prstGeom>
        </p:spPr>
      </p:pic>
      <p:pic>
        <p:nvPicPr>
          <p:cNvPr id="470" name="그래픽 469">
            <a:extLst>
              <a:ext uri="{FF2B5EF4-FFF2-40B4-BE49-F238E27FC236}">
                <a16:creationId xmlns:a16="http://schemas.microsoft.com/office/drawing/2014/main" xmlns="" id="{0642D54A-3084-4A53-8157-53A546B0491F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xmlns="" r:embed="rId33"/>
              </a:ext>
            </a:extLst>
          </a:blip>
          <a:stretch>
            <a:fillRect/>
          </a:stretch>
        </p:blipFill>
        <p:spPr>
          <a:xfrm>
            <a:off x="2668291" y="1503195"/>
            <a:ext cx="445586" cy="380904"/>
          </a:xfrm>
          <a:prstGeom prst="rect">
            <a:avLst/>
          </a:prstGeom>
        </p:spPr>
      </p:pic>
      <p:pic>
        <p:nvPicPr>
          <p:cNvPr id="471" name="그래픽 470">
            <a:extLst>
              <a:ext uri="{FF2B5EF4-FFF2-40B4-BE49-F238E27FC236}">
                <a16:creationId xmlns:a16="http://schemas.microsoft.com/office/drawing/2014/main" xmlns="" id="{BDE61A76-CC1E-4AF2-A664-08C1FA1231B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xmlns="" r:embed="rId35"/>
              </a:ext>
            </a:extLst>
          </a:blip>
          <a:stretch>
            <a:fillRect/>
          </a:stretch>
        </p:blipFill>
        <p:spPr>
          <a:xfrm>
            <a:off x="3405118" y="1496008"/>
            <a:ext cx="301848" cy="395278"/>
          </a:xfrm>
          <a:prstGeom prst="rect">
            <a:avLst/>
          </a:prstGeom>
        </p:spPr>
      </p:pic>
      <p:pic>
        <p:nvPicPr>
          <p:cNvPr id="472" name="그래픽 471">
            <a:extLst>
              <a:ext uri="{FF2B5EF4-FFF2-40B4-BE49-F238E27FC236}">
                <a16:creationId xmlns:a16="http://schemas.microsoft.com/office/drawing/2014/main" xmlns="" id="{71756AEB-B5CD-445F-8787-F4101B5634CD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xmlns="" r:embed="rId37"/>
              </a:ext>
            </a:extLst>
          </a:blip>
          <a:stretch>
            <a:fillRect/>
          </a:stretch>
        </p:blipFill>
        <p:spPr>
          <a:xfrm>
            <a:off x="4133968" y="1478040"/>
            <a:ext cx="301848" cy="431212"/>
          </a:xfrm>
          <a:prstGeom prst="rect">
            <a:avLst/>
          </a:prstGeom>
        </p:spPr>
      </p:pic>
      <p:pic>
        <p:nvPicPr>
          <p:cNvPr id="473" name="그래픽 472">
            <a:extLst>
              <a:ext uri="{FF2B5EF4-FFF2-40B4-BE49-F238E27FC236}">
                <a16:creationId xmlns:a16="http://schemas.microsoft.com/office/drawing/2014/main" xmlns="" id="{90B45F00-70DD-4A56-A0CC-A595953F89E3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xmlns="" r:embed="rId39"/>
              </a:ext>
            </a:extLst>
          </a:blip>
          <a:stretch>
            <a:fillRect/>
          </a:stretch>
        </p:blipFill>
        <p:spPr>
          <a:xfrm>
            <a:off x="4734758" y="1499600"/>
            <a:ext cx="438400" cy="388092"/>
          </a:xfrm>
          <a:prstGeom prst="rect">
            <a:avLst/>
          </a:prstGeom>
        </p:spPr>
      </p:pic>
      <p:pic>
        <p:nvPicPr>
          <p:cNvPr id="474" name="그래픽 473">
            <a:extLst>
              <a:ext uri="{FF2B5EF4-FFF2-40B4-BE49-F238E27FC236}">
                <a16:creationId xmlns:a16="http://schemas.microsoft.com/office/drawing/2014/main" xmlns="" id="{DB68F4C8-8A40-46DC-BC95-9196D56C032F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xmlns="" r:embed="rId41"/>
              </a:ext>
            </a:extLst>
          </a:blip>
          <a:stretch>
            <a:fillRect/>
          </a:stretch>
        </p:blipFill>
        <p:spPr>
          <a:xfrm>
            <a:off x="5493142" y="1485226"/>
            <a:ext cx="258728" cy="416840"/>
          </a:xfrm>
          <a:prstGeom prst="rect">
            <a:avLst/>
          </a:prstGeom>
        </p:spPr>
      </p:pic>
      <p:pic>
        <p:nvPicPr>
          <p:cNvPr id="475" name="그래픽 474">
            <a:extLst>
              <a:ext uri="{FF2B5EF4-FFF2-40B4-BE49-F238E27FC236}">
                <a16:creationId xmlns:a16="http://schemas.microsoft.com/office/drawing/2014/main" xmlns="" id="{AA96B239-F110-4CAC-8398-CC34E24BEBC9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xmlns="" r:embed="rId43"/>
              </a:ext>
            </a:extLst>
          </a:blip>
          <a:stretch>
            <a:fillRect/>
          </a:stretch>
        </p:blipFill>
        <p:spPr>
          <a:xfrm>
            <a:off x="6051827" y="1478040"/>
            <a:ext cx="424026" cy="431212"/>
          </a:xfrm>
          <a:prstGeom prst="rect">
            <a:avLst/>
          </a:prstGeom>
        </p:spPr>
      </p:pic>
      <p:pic>
        <p:nvPicPr>
          <p:cNvPr id="476" name="그래픽 475">
            <a:extLst>
              <a:ext uri="{FF2B5EF4-FFF2-40B4-BE49-F238E27FC236}">
                <a16:creationId xmlns:a16="http://schemas.microsoft.com/office/drawing/2014/main" xmlns="" id="{A8F56E3F-F909-4842-88AA-2667DC9B79B7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xmlns="" r:embed="rId45"/>
              </a:ext>
            </a:extLst>
          </a:blip>
          <a:stretch>
            <a:fillRect/>
          </a:stretch>
        </p:blipFill>
        <p:spPr>
          <a:xfrm>
            <a:off x="6768767" y="1488821"/>
            <a:ext cx="316222" cy="409652"/>
          </a:xfrm>
          <a:prstGeom prst="rect">
            <a:avLst/>
          </a:prstGeom>
        </p:spPr>
      </p:pic>
      <p:pic>
        <p:nvPicPr>
          <p:cNvPr id="477" name="그래픽 476">
            <a:extLst>
              <a:ext uri="{FF2B5EF4-FFF2-40B4-BE49-F238E27FC236}">
                <a16:creationId xmlns:a16="http://schemas.microsoft.com/office/drawing/2014/main" xmlns="" id="{0655F2C5-5080-4458-95EE-7E24A102E44E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xmlns="" r:embed="rId47"/>
              </a:ext>
            </a:extLst>
          </a:blip>
          <a:stretch>
            <a:fillRect/>
          </a:stretch>
        </p:blipFill>
        <p:spPr>
          <a:xfrm>
            <a:off x="7458826" y="1535535"/>
            <a:ext cx="316222" cy="316222"/>
          </a:xfrm>
          <a:prstGeom prst="rect">
            <a:avLst/>
          </a:prstGeom>
        </p:spPr>
      </p:pic>
      <p:pic>
        <p:nvPicPr>
          <p:cNvPr id="478" name="그래픽 477">
            <a:extLst>
              <a:ext uri="{FF2B5EF4-FFF2-40B4-BE49-F238E27FC236}">
                <a16:creationId xmlns:a16="http://schemas.microsoft.com/office/drawing/2014/main" xmlns="" id="{ACFC68B7-F458-4D68-ADC7-690348074F86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96DAC541-7B7A-43D3-8B79-37D633B846F1}">
                <asvg:svgBlip xmlns:asvg="http://schemas.microsoft.com/office/drawing/2016/SVG/main" xmlns="" r:embed="rId49"/>
              </a:ext>
            </a:extLst>
          </a:blip>
          <a:stretch>
            <a:fillRect/>
          </a:stretch>
        </p:blipFill>
        <p:spPr>
          <a:xfrm>
            <a:off x="8024591" y="1510381"/>
            <a:ext cx="359344" cy="366532"/>
          </a:xfrm>
          <a:prstGeom prst="rect">
            <a:avLst/>
          </a:prstGeom>
        </p:spPr>
      </p:pic>
      <p:pic>
        <p:nvPicPr>
          <p:cNvPr id="479" name="그래픽 478">
            <a:extLst>
              <a:ext uri="{FF2B5EF4-FFF2-40B4-BE49-F238E27FC236}">
                <a16:creationId xmlns:a16="http://schemas.microsoft.com/office/drawing/2014/main" xmlns="" id="{6CCC6DDF-8777-472E-8D20-AB1C11E1CA66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:asvg="http://schemas.microsoft.com/office/drawing/2016/SVG/main" xmlns="" r:embed="rId51"/>
              </a:ext>
            </a:extLst>
          </a:blip>
          <a:stretch>
            <a:fillRect/>
          </a:stretch>
        </p:blipFill>
        <p:spPr>
          <a:xfrm>
            <a:off x="735616" y="2212463"/>
            <a:ext cx="301848" cy="323410"/>
          </a:xfrm>
          <a:prstGeom prst="rect">
            <a:avLst/>
          </a:prstGeom>
        </p:spPr>
      </p:pic>
      <p:pic>
        <p:nvPicPr>
          <p:cNvPr id="480" name="그래픽 479">
            <a:extLst>
              <a:ext uri="{FF2B5EF4-FFF2-40B4-BE49-F238E27FC236}">
                <a16:creationId xmlns:a16="http://schemas.microsoft.com/office/drawing/2014/main" xmlns="" id="{8BE5EEEE-E487-4930-A574-7F5829441C2F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96DAC541-7B7A-43D3-8B79-37D633B846F1}">
                <asvg:svgBlip xmlns:asvg="http://schemas.microsoft.com/office/drawing/2016/SVG/main" xmlns="" r:embed="rId53"/>
              </a:ext>
            </a:extLst>
          </a:blip>
          <a:stretch>
            <a:fillRect/>
          </a:stretch>
        </p:blipFill>
        <p:spPr>
          <a:xfrm>
            <a:off x="1365627" y="2205276"/>
            <a:ext cx="316222" cy="337784"/>
          </a:xfrm>
          <a:prstGeom prst="rect">
            <a:avLst/>
          </a:prstGeom>
        </p:spPr>
      </p:pic>
      <p:pic>
        <p:nvPicPr>
          <p:cNvPr id="481" name="그래픽 480">
            <a:extLst>
              <a:ext uri="{FF2B5EF4-FFF2-40B4-BE49-F238E27FC236}">
                <a16:creationId xmlns:a16="http://schemas.microsoft.com/office/drawing/2014/main" xmlns="" id="{B29059D3-9F4E-4A28-9B30-E5B63B50EEF0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96DAC541-7B7A-43D3-8B79-37D633B846F1}">
                <asvg:svgBlip xmlns:asvg="http://schemas.microsoft.com/office/drawing/2016/SVG/main" xmlns="" r:embed="rId55"/>
              </a:ext>
            </a:extLst>
          </a:blip>
          <a:stretch>
            <a:fillRect/>
          </a:stretch>
        </p:blipFill>
        <p:spPr>
          <a:xfrm>
            <a:off x="2034867" y="2190902"/>
            <a:ext cx="366532" cy="366532"/>
          </a:xfrm>
          <a:prstGeom prst="rect">
            <a:avLst/>
          </a:prstGeom>
        </p:spPr>
      </p:pic>
      <p:pic>
        <p:nvPicPr>
          <p:cNvPr id="482" name="그래픽 481">
            <a:extLst>
              <a:ext uri="{FF2B5EF4-FFF2-40B4-BE49-F238E27FC236}">
                <a16:creationId xmlns:a16="http://schemas.microsoft.com/office/drawing/2014/main" xmlns="" id="{8765353F-A5EA-4857-BE6A-934764142C90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96DAC541-7B7A-43D3-8B79-37D633B846F1}">
                <asvg:svgBlip xmlns:asvg="http://schemas.microsoft.com/office/drawing/2016/SVG/main" xmlns="" r:embed="rId57"/>
              </a:ext>
            </a:extLst>
          </a:blip>
          <a:stretch>
            <a:fillRect/>
          </a:stretch>
        </p:blipFill>
        <p:spPr>
          <a:xfrm>
            <a:off x="2766904" y="2208869"/>
            <a:ext cx="208420" cy="330596"/>
          </a:xfrm>
          <a:prstGeom prst="rect">
            <a:avLst/>
          </a:prstGeom>
        </p:spPr>
      </p:pic>
      <p:pic>
        <p:nvPicPr>
          <p:cNvPr id="483" name="그래픽 482">
            <a:extLst>
              <a:ext uri="{FF2B5EF4-FFF2-40B4-BE49-F238E27FC236}">
                <a16:creationId xmlns:a16="http://schemas.microsoft.com/office/drawing/2014/main" xmlns="" id="{11F37364-4398-4EEA-8CD3-6699946DC526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96DAC541-7B7A-43D3-8B79-37D633B846F1}">
                <asvg:svgBlip xmlns:asvg="http://schemas.microsoft.com/office/drawing/2016/SVG/main" xmlns="" r:embed="rId59"/>
              </a:ext>
            </a:extLst>
          </a:blip>
          <a:stretch>
            <a:fillRect/>
          </a:stretch>
        </p:blipFill>
        <p:spPr>
          <a:xfrm>
            <a:off x="3395390" y="2223243"/>
            <a:ext cx="337784" cy="301848"/>
          </a:xfrm>
          <a:prstGeom prst="rect">
            <a:avLst/>
          </a:prstGeom>
        </p:spPr>
      </p:pic>
      <p:pic>
        <p:nvPicPr>
          <p:cNvPr id="484" name="그래픽 483">
            <a:extLst>
              <a:ext uri="{FF2B5EF4-FFF2-40B4-BE49-F238E27FC236}">
                <a16:creationId xmlns:a16="http://schemas.microsoft.com/office/drawing/2014/main" xmlns="" id="{496B6AAE-17C4-4613-A654-942F7A88D833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96DAC541-7B7A-43D3-8B79-37D633B846F1}">
                <asvg:svgBlip xmlns:asvg="http://schemas.microsoft.com/office/drawing/2016/SVG/main" xmlns="" r:embed="rId61"/>
              </a:ext>
            </a:extLst>
          </a:blip>
          <a:stretch>
            <a:fillRect/>
          </a:stretch>
        </p:blipFill>
        <p:spPr>
          <a:xfrm>
            <a:off x="4088253" y="2194495"/>
            <a:ext cx="337784" cy="359344"/>
          </a:xfrm>
          <a:prstGeom prst="rect">
            <a:avLst/>
          </a:prstGeom>
        </p:spPr>
      </p:pic>
      <p:pic>
        <p:nvPicPr>
          <p:cNvPr id="485" name="그래픽 484">
            <a:extLst>
              <a:ext uri="{FF2B5EF4-FFF2-40B4-BE49-F238E27FC236}">
                <a16:creationId xmlns:a16="http://schemas.microsoft.com/office/drawing/2014/main" xmlns="" id="{D8BE5096-C20B-4E71-AED7-4CF545B356BE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96DAC541-7B7A-43D3-8B79-37D633B846F1}">
                <asvg:svgBlip xmlns:asvg="http://schemas.microsoft.com/office/drawing/2016/SVG/main" xmlns="" r:embed="rId63"/>
              </a:ext>
            </a:extLst>
          </a:blip>
          <a:stretch>
            <a:fillRect/>
          </a:stretch>
        </p:blipFill>
        <p:spPr>
          <a:xfrm>
            <a:off x="4885535" y="2183716"/>
            <a:ext cx="215606" cy="380904"/>
          </a:xfrm>
          <a:prstGeom prst="rect">
            <a:avLst/>
          </a:prstGeom>
        </p:spPr>
      </p:pic>
      <p:pic>
        <p:nvPicPr>
          <p:cNvPr id="486" name="그래픽 485">
            <a:extLst>
              <a:ext uri="{FF2B5EF4-FFF2-40B4-BE49-F238E27FC236}">
                <a16:creationId xmlns:a16="http://schemas.microsoft.com/office/drawing/2014/main" xmlns="" id="{3DB6FE32-DC42-4B81-BF34-7F188C2F0A8C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96DAC541-7B7A-43D3-8B79-37D633B846F1}">
                <asvg:svgBlip xmlns:asvg="http://schemas.microsoft.com/office/drawing/2016/SVG/main" xmlns="" r:embed="rId65"/>
              </a:ext>
            </a:extLst>
          </a:blip>
          <a:stretch>
            <a:fillRect/>
          </a:stretch>
        </p:blipFill>
        <p:spPr>
          <a:xfrm>
            <a:off x="5438144" y="2183716"/>
            <a:ext cx="280288" cy="380904"/>
          </a:xfrm>
          <a:prstGeom prst="rect">
            <a:avLst/>
          </a:prstGeom>
        </p:spPr>
      </p:pic>
      <p:pic>
        <p:nvPicPr>
          <p:cNvPr id="487" name="그래픽 486">
            <a:extLst>
              <a:ext uri="{FF2B5EF4-FFF2-40B4-BE49-F238E27FC236}">
                <a16:creationId xmlns:a16="http://schemas.microsoft.com/office/drawing/2014/main" xmlns="" id="{4ECD74AB-1E3F-47BA-BC0B-086B21F460EB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96DAC541-7B7A-43D3-8B79-37D633B846F1}">
                <asvg:svgBlip xmlns:asvg="http://schemas.microsoft.com/office/drawing/2016/SVG/main" xmlns="" r:embed="rId67"/>
              </a:ext>
            </a:extLst>
          </a:blip>
          <a:stretch>
            <a:fillRect/>
          </a:stretch>
        </p:blipFill>
        <p:spPr>
          <a:xfrm>
            <a:off x="6098140" y="2234023"/>
            <a:ext cx="366532" cy="280290"/>
          </a:xfrm>
          <a:prstGeom prst="rect">
            <a:avLst/>
          </a:prstGeom>
        </p:spPr>
      </p:pic>
      <p:pic>
        <p:nvPicPr>
          <p:cNvPr id="488" name="그래픽 487">
            <a:extLst>
              <a:ext uri="{FF2B5EF4-FFF2-40B4-BE49-F238E27FC236}">
                <a16:creationId xmlns:a16="http://schemas.microsoft.com/office/drawing/2014/main" xmlns="" id="{6E053AD2-E929-487B-AF8B-6AC42B18DD4C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96DAC541-7B7A-43D3-8B79-37D633B846F1}">
                <asvg:svgBlip xmlns:asvg="http://schemas.microsoft.com/office/drawing/2016/SVG/main" xmlns="" r:embed="rId69"/>
              </a:ext>
            </a:extLst>
          </a:blip>
          <a:stretch>
            <a:fillRect/>
          </a:stretch>
        </p:blipFill>
        <p:spPr>
          <a:xfrm>
            <a:off x="6721572" y="2223243"/>
            <a:ext cx="337784" cy="301848"/>
          </a:xfrm>
          <a:prstGeom prst="rect">
            <a:avLst/>
          </a:prstGeom>
        </p:spPr>
      </p:pic>
      <p:pic>
        <p:nvPicPr>
          <p:cNvPr id="489" name="그래픽 488">
            <a:extLst>
              <a:ext uri="{FF2B5EF4-FFF2-40B4-BE49-F238E27FC236}">
                <a16:creationId xmlns:a16="http://schemas.microsoft.com/office/drawing/2014/main" xmlns="" id="{B693C03B-CAD1-460D-B0E5-464CE309BD31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96DAC541-7B7A-43D3-8B79-37D633B846F1}">
                <asvg:svgBlip xmlns:asvg="http://schemas.microsoft.com/office/drawing/2016/SVG/main" xmlns="" r:embed="rId71"/>
              </a:ext>
            </a:extLst>
          </a:blip>
          <a:stretch>
            <a:fillRect/>
          </a:stretch>
        </p:blipFill>
        <p:spPr>
          <a:xfrm>
            <a:off x="7440859" y="2216056"/>
            <a:ext cx="352158" cy="316222"/>
          </a:xfrm>
          <a:prstGeom prst="rect">
            <a:avLst/>
          </a:prstGeom>
        </p:spPr>
      </p:pic>
      <p:pic>
        <p:nvPicPr>
          <p:cNvPr id="490" name="그래픽 489">
            <a:extLst>
              <a:ext uri="{FF2B5EF4-FFF2-40B4-BE49-F238E27FC236}">
                <a16:creationId xmlns:a16="http://schemas.microsoft.com/office/drawing/2014/main" xmlns="" id="{6BAD3DA9-6CFB-4366-99F5-FE6803D4E4E5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96DAC541-7B7A-43D3-8B79-37D633B846F1}">
                <asvg:svgBlip xmlns:asvg="http://schemas.microsoft.com/office/drawing/2016/SVG/main" xmlns="" r:embed="rId73"/>
              </a:ext>
            </a:extLst>
          </a:blip>
          <a:stretch>
            <a:fillRect/>
          </a:stretch>
        </p:blipFill>
        <p:spPr>
          <a:xfrm>
            <a:off x="8035372" y="2244803"/>
            <a:ext cx="337784" cy="258728"/>
          </a:xfrm>
          <a:prstGeom prst="rect">
            <a:avLst/>
          </a:prstGeom>
        </p:spPr>
      </p:pic>
      <p:pic>
        <p:nvPicPr>
          <p:cNvPr id="491" name="그래픽 490">
            <a:extLst>
              <a:ext uri="{FF2B5EF4-FFF2-40B4-BE49-F238E27FC236}">
                <a16:creationId xmlns:a16="http://schemas.microsoft.com/office/drawing/2014/main" xmlns="" id="{52205EA5-8F75-4E40-8C3E-6923A7BDA183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96DAC541-7B7A-43D3-8B79-37D633B846F1}">
                <asvg:svgBlip xmlns:asvg="http://schemas.microsoft.com/office/drawing/2016/SVG/main" xmlns="" r:embed="rId75"/>
              </a:ext>
            </a:extLst>
          </a:blip>
          <a:stretch>
            <a:fillRect/>
          </a:stretch>
        </p:blipFill>
        <p:spPr>
          <a:xfrm>
            <a:off x="664974" y="2903214"/>
            <a:ext cx="330596" cy="330596"/>
          </a:xfrm>
          <a:prstGeom prst="rect">
            <a:avLst/>
          </a:prstGeom>
        </p:spPr>
      </p:pic>
      <p:pic>
        <p:nvPicPr>
          <p:cNvPr id="492" name="그래픽 491">
            <a:extLst>
              <a:ext uri="{FF2B5EF4-FFF2-40B4-BE49-F238E27FC236}">
                <a16:creationId xmlns:a16="http://schemas.microsoft.com/office/drawing/2014/main" xmlns="" id="{FF7B7EE2-8CDE-4881-808B-893C96C82C68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96DAC541-7B7A-43D3-8B79-37D633B846F1}">
                <asvg:svgBlip xmlns:asvg="http://schemas.microsoft.com/office/drawing/2016/SVG/main" xmlns="" r:embed="rId77"/>
              </a:ext>
            </a:extLst>
          </a:blip>
          <a:stretch>
            <a:fillRect/>
          </a:stretch>
        </p:blipFill>
        <p:spPr>
          <a:xfrm>
            <a:off x="1359566" y="2899621"/>
            <a:ext cx="352158" cy="337784"/>
          </a:xfrm>
          <a:prstGeom prst="rect">
            <a:avLst/>
          </a:prstGeom>
        </p:spPr>
      </p:pic>
      <p:pic>
        <p:nvPicPr>
          <p:cNvPr id="493" name="그래픽 492">
            <a:extLst>
              <a:ext uri="{FF2B5EF4-FFF2-40B4-BE49-F238E27FC236}">
                <a16:creationId xmlns:a16="http://schemas.microsoft.com/office/drawing/2014/main" xmlns="" id="{5BE8BD22-0AC6-4A6A-8FCF-9A51AFFB3595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96DAC541-7B7A-43D3-8B79-37D633B846F1}">
                <asvg:svgBlip xmlns:asvg="http://schemas.microsoft.com/office/drawing/2016/SVG/main" xmlns="" r:embed="rId79"/>
              </a:ext>
            </a:extLst>
          </a:blip>
          <a:stretch>
            <a:fillRect/>
          </a:stretch>
        </p:blipFill>
        <p:spPr>
          <a:xfrm>
            <a:off x="2035228" y="2888841"/>
            <a:ext cx="301848" cy="359342"/>
          </a:xfrm>
          <a:prstGeom prst="rect">
            <a:avLst/>
          </a:prstGeom>
        </p:spPr>
      </p:pic>
      <p:pic>
        <p:nvPicPr>
          <p:cNvPr id="494" name="그래픽 493">
            <a:extLst>
              <a:ext uri="{FF2B5EF4-FFF2-40B4-BE49-F238E27FC236}">
                <a16:creationId xmlns:a16="http://schemas.microsoft.com/office/drawing/2014/main" xmlns="" id="{BA1F5DCA-3BE8-4AA8-B9FB-DD45E09BD28C}"/>
              </a:ext>
            </a:extLst>
          </p:cNvPr>
          <p:cNvPicPr>
            <a:picLocks noChangeAspect="1"/>
          </p:cNvPicPr>
          <p:nvPr/>
        </p:nvPicPr>
        <p:blipFill>
          <a:blip r:embed="rId80">
            <a:extLst>
              <a:ext uri="{96DAC541-7B7A-43D3-8B79-37D633B846F1}">
                <asvg:svgBlip xmlns:asvg="http://schemas.microsoft.com/office/drawing/2016/SVG/main" xmlns="" r:embed="rId81"/>
              </a:ext>
            </a:extLst>
          </a:blip>
          <a:stretch>
            <a:fillRect/>
          </a:stretch>
        </p:blipFill>
        <p:spPr>
          <a:xfrm>
            <a:off x="2703785" y="2870874"/>
            <a:ext cx="344970" cy="395278"/>
          </a:xfrm>
          <a:prstGeom prst="rect">
            <a:avLst/>
          </a:prstGeom>
        </p:spPr>
      </p:pic>
      <p:pic>
        <p:nvPicPr>
          <p:cNvPr id="495" name="그래픽 494">
            <a:extLst>
              <a:ext uri="{FF2B5EF4-FFF2-40B4-BE49-F238E27FC236}">
                <a16:creationId xmlns:a16="http://schemas.microsoft.com/office/drawing/2014/main" xmlns="" id="{A42CE327-2F85-4DF3-9BF1-2A3F4DDC5A9E}"/>
              </a:ext>
            </a:extLst>
          </p:cNvPr>
          <p:cNvPicPr>
            <a:picLocks noChangeAspect="1"/>
          </p:cNvPicPr>
          <p:nvPr/>
        </p:nvPicPr>
        <p:blipFill>
          <a:blip r:embed="rId82">
            <a:extLst>
              <a:ext uri="{96DAC541-7B7A-43D3-8B79-37D633B846F1}">
                <asvg:svgBlip xmlns:asvg="http://schemas.microsoft.com/office/drawing/2016/SVG/main" xmlns="" r:embed="rId83"/>
              </a:ext>
            </a:extLst>
          </a:blip>
          <a:stretch>
            <a:fillRect/>
          </a:stretch>
        </p:blipFill>
        <p:spPr>
          <a:xfrm>
            <a:off x="3372549" y="2870873"/>
            <a:ext cx="373718" cy="395280"/>
          </a:xfrm>
          <a:prstGeom prst="rect">
            <a:avLst/>
          </a:prstGeom>
        </p:spPr>
      </p:pic>
      <p:pic>
        <p:nvPicPr>
          <p:cNvPr id="496" name="그래픽 495">
            <a:extLst>
              <a:ext uri="{FF2B5EF4-FFF2-40B4-BE49-F238E27FC236}">
                <a16:creationId xmlns:a16="http://schemas.microsoft.com/office/drawing/2014/main" xmlns="" id="{BF89C710-5FA2-46D8-BB9C-877FF74165A1}"/>
              </a:ext>
            </a:extLst>
          </p:cNvPr>
          <p:cNvPicPr>
            <a:picLocks noChangeAspect="1"/>
          </p:cNvPicPr>
          <p:nvPr/>
        </p:nvPicPr>
        <p:blipFill>
          <a:blip r:embed="rId84">
            <a:extLst>
              <a:ext uri="{96DAC541-7B7A-43D3-8B79-37D633B846F1}">
                <asvg:svgBlip xmlns:asvg="http://schemas.microsoft.com/office/drawing/2016/SVG/main" xmlns="" r:embed="rId85"/>
              </a:ext>
            </a:extLst>
          </a:blip>
          <a:stretch>
            <a:fillRect/>
          </a:stretch>
        </p:blipFill>
        <p:spPr>
          <a:xfrm>
            <a:off x="4033538" y="2903214"/>
            <a:ext cx="438400" cy="330596"/>
          </a:xfrm>
          <a:prstGeom prst="rect">
            <a:avLst/>
          </a:prstGeom>
        </p:spPr>
      </p:pic>
      <p:pic>
        <p:nvPicPr>
          <p:cNvPr id="497" name="그래픽 496">
            <a:extLst>
              <a:ext uri="{FF2B5EF4-FFF2-40B4-BE49-F238E27FC236}">
                <a16:creationId xmlns:a16="http://schemas.microsoft.com/office/drawing/2014/main" xmlns="" id="{0B461D9F-090E-48A3-8BCC-F4BEB6E6C352}"/>
              </a:ext>
            </a:extLst>
          </p:cNvPr>
          <p:cNvPicPr>
            <a:picLocks noChangeAspect="1"/>
          </p:cNvPicPr>
          <p:nvPr/>
        </p:nvPicPr>
        <p:blipFill>
          <a:blip r:embed="rId86">
            <a:extLst>
              <a:ext uri="{96DAC541-7B7A-43D3-8B79-37D633B846F1}">
                <asvg:svgBlip xmlns:asvg="http://schemas.microsoft.com/office/drawing/2016/SVG/main" xmlns="" r:embed="rId87"/>
              </a:ext>
            </a:extLst>
          </a:blip>
          <a:stretch>
            <a:fillRect/>
          </a:stretch>
        </p:blipFill>
        <p:spPr>
          <a:xfrm>
            <a:off x="4886130" y="2906807"/>
            <a:ext cx="265916" cy="323412"/>
          </a:xfrm>
          <a:prstGeom prst="rect">
            <a:avLst/>
          </a:prstGeom>
        </p:spPr>
      </p:pic>
      <p:pic>
        <p:nvPicPr>
          <p:cNvPr id="498" name="그래픽 497">
            <a:extLst>
              <a:ext uri="{FF2B5EF4-FFF2-40B4-BE49-F238E27FC236}">
                <a16:creationId xmlns:a16="http://schemas.microsoft.com/office/drawing/2014/main" xmlns="" id="{4B57247E-C6F3-4949-A48F-9BECA13E0078}"/>
              </a:ext>
            </a:extLst>
          </p:cNvPr>
          <p:cNvPicPr>
            <a:picLocks noChangeAspect="1"/>
          </p:cNvPicPr>
          <p:nvPr/>
        </p:nvPicPr>
        <p:blipFill>
          <a:blip r:embed="rId88">
            <a:extLst>
              <a:ext uri="{96DAC541-7B7A-43D3-8B79-37D633B846F1}">
                <asvg:svgBlip xmlns:asvg="http://schemas.microsoft.com/office/drawing/2016/SVG/main" xmlns="" r:embed="rId89"/>
              </a:ext>
            </a:extLst>
          </a:blip>
          <a:stretch>
            <a:fillRect/>
          </a:stretch>
        </p:blipFill>
        <p:spPr>
          <a:xfrm>
            <a:off x="5400157" y="2964303"/>
            <a:ext cx="445586" cy="208420"/>
          </a:xfrm>
          <a:prstGeom prst="rect">
            <a:avLst/>
          </a:prstGeom>
        </p:spPr>
      </p:pic>
      <p:pic>
        <p:nvPicPr>
          <p:cNvPr id="499" name="그래픽 498">
            <a:extLst>
              <a:ext uri="{FF2B5EF4-FFF2-40B4-BE49-F238E27FC236}">
                <a16:creationId xmlns:a16="http://schemas.microsoft.com/office/drawing/2014/main" xmlns="" id="{0A042910-FFE2-4114-AF24-3C2912884982}"/>
              </a:ext>
            </a:extLst>
          </p:cNvPr>
          <p:cNvPicPr>
            <a:picLocks noChangeAspect="1"/>
          </p:cNvPicPr>
          <p:nvPr/>
        </p:nvPicPr>
        <p:blipFill>
          <a:blip r:embed="rId90">
            <a:extLst>
              <a:ext uri="{96DAC541-7B7A-43D3-8B79-37D633B846F1}">
                <asvg:svgBlip xmlns:asvg="http://schemas.microsoft.com/office/drawing/2016/SVG/main" xmlns="" r:embed="rId91"/>
              </a:ext>
            </a:extLst>
          </a:blip>
          <a:stretch>
            <a:fillRect/>
          </a:stretch>
        </p:blipFill>
        <p:spPr>
          <a:xfrm>
            <a:off x="6058799" y="2928369"/>
            <a:ext cx="395278" cy="280288"/>
          </a:xfrm>
          <a:prstGeom prst="rect">
            <a:avLst/>
          </a:prstGeom>
        </p:spPr>
      </p:pic>
      <p:pic>
        <p:nvPicPr>
          <p:cNvPr id="500" name="그래픽 499">
            <a:extLst>
              <a:ext uri="{FF2B5EF4-FFF2-40B4-BE49-F238E27FC236}">
                <a16:creationId xmlns:a16="http://schemas.microsoft.com/office/drawing/2014/main" xmlns="" id="{9BB866DC-5157-48CC-9C93-5EB9F6E8E2A5}"/>
              </a:ext>
            </a:extLst>
          </p:cNvPr>
          <p:cNvPicPr>
            <a:picLocks noChangeAspect="1"/>
          </p:cNvPicPr>
          <p:nvPr/>
        </p:nvPicPr>
        <p:blipFill>
          <a:blip r:embed="rId92">
            <a:extLst>
              <a:ext uri="{96DAC541-7B7A-43D3-8B79-37D633B846F1}">
                <asvg:svgBlip xmlns:asvg="http://schemas.microsoft.com/office/drawing/2016/SVG/main" xmlns="" r:embed="rId93"/>
              </a:ext>
            </a:extLst>
          </a:blip>
          <a:stretch>
            <a:fillRect/>
          </a:stretch>
        </p:blipFill>
        <p:spPr>
          <a:xfrm>
            <a:off x="6726789" y="2885247"/>
            <a:ext cx="366532" cy="366532"/>
          </a:xfrm>
          <a:prstGeom prst="rect">
            <a:avLst/>
          </a:prstGeom>
        </p:spPr>
      </p:pic>
      <p:pic>
        <p:nvPicPr>
          <p:cNvPr id="501" name="그래픽 500">
            <a:extLst>
              <a:ext uri="{FF2B5EF4-FFF2-40B4-BE49-F238E27FC236}">
                <a16:creationId xmlns:a16="http://schemas.microsoft.com/office/drawing/2014/main" xmlns="" id="{6A112D7F-1AEF-4989-9A59-6BBB022A8F98}"/>
              </a:ext>
            </a:extLst>
          </p:cNvPr>
          <p:cNvPicPr>
            <a:picLocks noChangeAspect="1"/>
          </p:cNvPicPr>
          <p:nvPr/>
        </p:nvPicPr>
        <p:blipFill>
          <a:blip r:embed="rId94">
            <a:extLst>
              <a:ext uri="{96DAC541-7B7A-43D3-8B79-37D633B846F1}">
                <asvg:svgBlip xmlns:asvg="http://schemas.microsoft.com/office/drawing/2016/SVG/main" xmlns="" r:embed="rId95"/>
              </a:ext>
            </a:extLst>
          </a:blip>
          <a:stretch>
            <a:fillRect/>
          </a:stretch>
        </p:blipFill>
        <p:spPr>
          <a:xfrm>
            <a:off x="7433672" y="2885247"/>
            <a:ext cx="366532" cy="366532"/>
          </a:xfrm>
          <a:prstGeom prst="rect">
            <a:avLst/>
          </a:prstGeom>
        </p:spPr>
      </p:pic>
      <p:pic>
        <p:nvPicPr>
          <p:cNvPr id="502" name="그래픽 501">
            <a:extLst>
              <a:ext uri="{FF2B5EF4-FFF2-40B4-BE49-F238E27FC236}">
                <a16:creationId xmlns:a16="http://schemas.microsoft.com/office/drawing/2014/main" xmlns="" id="{D1E9A3D2-101B-4D22-BCF3-760FBB7E9FAF}"/>
              </a:ext>
            </a:extLst>
          </p:cNvPr>
          <p:cNvPicPr>
            <a:picLocks noChangeAspect="1"/>
          </p:cNvPicPr>
          <p:nvPr/>
        </p:nvPicPr>
        <p:blipFill>
          <a:blip r:embed="rId96">
            <a:extLst>
              <a:ext uri="{96DAC541-7B7A-43D3-8B79-37D633B846F1}">
                <asvg:svgBlip xmlns:asvg="http://schemas.microsoft.com/office/drawing/2016/SVG/main" xmlns="" r:embed="rId97"/>
              </a:ext>
            </a:extLst>
          </a:blip>
          <a:stretch>
            <a:fillRect/>
          </a:stretch>
        </p:blipFill>
        <p:spPr>
          <a:xfrm>
            <a:off x="8035372" y="2874466"/>
            <a:ext cx="337784" cy="388092"/>
          </a:xfrm>
          <a:prstGeom prst="rect">
            <a:avLst/>
          </a:prstGeom>
        </p:spPr>
      </p:pic>
      <p:pic>
        <p:nvPicPr>
          <p:cNvPr id="503" name="그래픽 502">
            <a:extLst>
              <a:ext uri="{FF2B5EF4-FFF2-40B4-BE49-F238E27FC236}">
                <a16:creationId xmlns:a16="http://schemas.microsoft.com/office/drawing/2014/main" xmlns="" id="{0B0C0657-80FB-4009-89A2-50B1921CB641}"/>
              </a:ext>
            </a:extLst>
          </p:cNvPr>
          <p:cNvPicPr>
            <a:picLocks noChangeAspect="1"/>
          </p:cNvPicPr>
          <p:nvPr/>
        </p:nvPicPr>
        <p:blipFill>
          <a:blip r:embed="rId98">
            <a:extLst>
              <a:ext uri="{96DAC541-7B7A-43D3-8B79-37D633B846F1}">
                <asvg:svgBlip xmlns:asvg="http://schemas.microsoft.com/office/drawing/2016/SVG/main" xmlns="" r:embed="rId99"/>
              </a:ext>
            </a:extLst>
          </a:blip>
          <a:stretch>
            <a:fillRect/>
          </a:stretch>
        </p:blipFill>
        <p:spPr>
          <a:xfrm>
            <a:off x="732330" y="3561063"/>
            <a:ext cx="366532" cy="380906"/>
          </a:xfrm>
          <a:prstGeom prst="rect">
            <a:avLst/>
          </a:prstGeom>
        </p:spPr>
      </p:pic>
      <p:pic>
        <p:nvPicPr>
          <p:cNvPr id="504" name="그래픽 503">
            <a:extLst>
              <a:ext uri="{FF2B5EF4-FFF2-40B4-BE49-F238E27FC236}">
                <a16:creationId xmlns:a16="http://schemas.microsoft.com/office/drawing/2014/main" xmlns="" id="{57F8FDAD-7F65-4D64-9139-9FFC62CD6C65}"/>
              </a:ext>
            </a:extLst>
          </p:cNvPr>
          <p:cNvPicPr>
            <a:picLocks noChangeAspect="1"/>
          </p:cNvPicPr>
          <p:nvPr/>
        </p:nvPicPr>
        <p:blipFill>
          <a:blip r:embed="rId100">
            <a:extLst>
              <a:ext uri="{96DAC541-7B7A-43D3-8B79-37D633B846F1}">
                <asvg:svgBlip xmlns:asvg="http://schemas.microsoft.com/office/drawing/2016/SVG/main" xmlns="" r:embed="rId101"/>
              </a:ext>
            </a:extLst>
          </a:blip>
          <a:stretch>
            <a:fillRect/>
          </a:stretch>
        </p:blipFill>
        <p:spPr>
          <a:xfrm>
            <a:off x="1335067" y="3564656"/>
            <a:ext cx="273102" cy="373718"/>
          </a:xfrm>
          <a:prstGeom prst="rect">
            <a:avLst/>
          </a:prstGeom>
        </p:spPr>
      </p:pic>
      <p:pic>
        <p:nvPicPr>
          <p:cNvPr id="505" name="그래픽 504">
            <a:extLst>
              <a:ext uri="{FF2B5EF4-FFF2-40B4-BE49-F238E27FC236}">
                <a16:creationId xmlns:a16="http://schemas.microsoft.com/office/drawing/2014/main" xmlns="" id="{20B5CD9E-9AFA-490D-B226-9A1C86CCA982}"/>
              </a:ext>
            </a:extLst>
          </p:cNvPr>
          <p:cNvPicPr>
            <a:picLocks noChangeAspect="1"/>
          </p:cNvPicPr>
          <p:nvPr/>
        </p:nvPicPr>
        <p:blipFill>
          <a:blip r:embed="rId102">
            <a:extLst>
              <a:ext uri="{96DAC541-7B7A-43D3-8B79-37D633B846F1}">
                <asvg:svgBlip xmlns:asvg="http://schemas.microsoft.com/office/drawing/2016/SVG/main" xmlns="" r:embed="rId103"/>
              </a:ext>
            </a:extLst>
          </a:blip>
          <a:stretch>
            <a:fillRect/>
          </a:stretch>
        </p:blipFill>
        <p:spPr>
          <a:xfrm>
            <a:off x="2015435" y="3553877"/>
            <a:ext cx="395278" cy="395278"/>
          </a:xfrm>
          <a:prstGeom prst="rect">
            <a:avLst/>
          </a:prstGeom>
        </p:spPr>
      </p:pic>
      <p:pic>
        <p:nvPicPr>
          <p:cNvPr id="506" name="그래픽 505">
            <a:extLst>
              <a:ext uri="{FF2B5EF4-FFF2-40B4-BE49-F238E27FC236}">
                <a16:creationId xmlns:a16="http://schemas.microsoft.com/office/drawing/2014/main" xmlns="" id="{310ECF70-953B-44E8-A5EC-C265EB6FE8B7}"/>
              </a:ext>
            </a:extLst>
          </p:cNvPr>
          <p:cNvPicPr>
            <a:picLocks noChangeAspect="1"/>
          </p:cNvPicPr>
          <p:nvPr/>
        </p:nvPicPr>
        <p:blipFill>
          <a:blip r:embed="rId104">
            <a:extLst>
              <a:ext uri="{96DAC541-7B7A-43D3-8B79-37D633B846F1}">
                <asvg:svgBlip xmlns:asvg="http://schemas.microsoft.com/office/drawing/2016/SVG/main" xmlns="" r:embed="rId105"/>
              </a:ext>
            </a:extLst>
          </a:blip>
          <a:stretch>
            <a:fillRect/>
          </a:stretch>
        </p:blipFill>
        <p:spPr>
          <a:xfrm>
            <a:off x="2638542" y="3618559"/>
            <a:ext cx="395278" cy="265914"/>
          </a:xfrm>
          <a:prstGeom prst="rect">
            <a:avLst/>
          </a:prstGeom>
        </p:spPr>
      </p:pic>
      <p:pic>
        <p:nvPicPr>
          <p:cNvPr id="507" name="그래픽 506">
            <a:extLst>
              <a:ext uri="{FF2B5EF4-FFF2-40B4-BE49-F238E27FC236}">
                <a16:creationId xmlns:a16="http://schemas.microsoft.com/office/drawing/2014/main" xmlns="" id="{87454B88-CFD6-48A5-8BF6-760DF0F1DA14}"/>
              </a:ext>
            </a:extLst>
          </p:cNvPr>
          <p:cNvPicPr>
            <a:picLocks noChangeAspect="1"/>
          </p:cNvPicPr>
          <p:nvPr/>
        </p:nvPicPr>
        <p:blipFill>
          <a:blip r:embed="rId106">
            <a:extLst>
              <a:ext uri="{96DAC541-7B7A-43D3-8B79-37D633B846F1}">
                <asvg:svgBlip xmlns:asvg="http://schemas.microsoft.com/office/drawing/2016/SVG/main" xmlns="" r:embed="rId107"/>
              </a:ext>
            </a:extLst>
          </a:blip>
          <a:stretch>
            <a:fillRect/>
          </a:stretch>
        </p:blipFill>
        <p:spPr>
          <a:xfrm>
            <a:off x="3431590" y="3586217"/>
            <a:ext cx="330596" cy="330596"/>
          </a:xfrm>
          <a:prstGeom prst="rect">
            <a:avLst/>
          </a:prstGeom>
        </p:spPr>
      </p:pic>
      <p:pic>
        <p:nvPicPr>
          <p:cNvPr id="508" name="그래픽 507">
            <a:extLst>
              <a:ext uri="{FF2B5EF4-FFF2-40B4-BE49-F238E27FC236}">
                <a16:creationId xmlns:a16="http://schemas.microsoft.com/office/drawing/2014/main" xmlns="" id="{992D5156-41E8-4403-B127-204C3383F80D}"/>
              </a:ext>
            </a:extLst>
          </p:cNvPr>
          <p:cNvPicPr>
            <a:picLocks noChangeAspect="1"/>
          </p:cNvPicPr>
          <p:nvPr/>
        </p:nvPicPr>
        <p:blipFill>
          <a:blip r:embed="rId108">
            <a:extLst>
              <a:ext uri="{96DAC541-7B7A-43D3-8B79-37D633B846F1}">
                <asvg:svgBlip xmlns:asvg="http://schemas.microsoft.com/office/drawing/2016/SVG/main" xmlns="" r:embed="rId109"/>
              </a:ext>
            </a:extLst>
          </a:blip>
          <a:stretch>
            <a:fillRect/>
          </a:stretch>
        </p:blipFill>
        <p:spPr>
          <a:xfrm>
            <a:off x="4100385" y="3561063"/>
            <a:ext cx="380906" cy="380906"/>
          </a:xfrm>
          <a:prstGeom prst="rect">
            <a:avLst/>
          </a:prstGeom>
        </p:spPr>
      </p:pic>
      <p:pic>
        <p:nvPicPr>
          <p:cNvPr id="509" name="그래픽 508">
            <a:extLst>
              <a:ext uri="{FF2B5EF4-FFF2-40B4-BE49-F238E27FC236}">
                <a16:creationId xmlns:a16="http://schemas.microsoft.com/office/drawing/2014/main" xmlns="" id="{197A4ECF-AD9D-43A5-87B7-B11BD4B2AE31}"/>
              </a:ext>
            </a:extLst>
          </p:cNvPr>
          <p:cNvPicPr>
            <a:picLocks noChangeAspect="1"/>
          </p:cNvPicPr>
          <p:nvPr/>
        </p:nvPicPr>
        <p:blipFill>
          <a:blip r:embed="rId110">
            <a:extLst>
              <a:ext uri="{96DAC541-7B7A-43D3-8B79-37D633B846F1}">
                <asvg:svgBlip xmlns:asvg="http://schemas.microsoft.com/office/drawing/2016/SVG/main" xmlns="" r:embed="rId111"/>
              </a:ext>
            </a:extLst>
          </a:blip>
          <a:stretch>
            <a:fillRect/>
          </a:stretch>
        </p:blipFill>
        <p:spPr>
          <a:xfrm>
            <a:off x="4814929" y="3579030"/>
            <a:ext cx="380906" cy="344970"/>
          </a:xfrm>
          <a:prstGeom prst="rect">
            <a:avLst/>
          </a:prstGeom>
        </p:spPr>
      </p:pic>
      <p:pic>
        <p:nvPicPr>
          <p:cNvPr id="510" name="그래픽 509">
            <a:extLst>
              <a:ext uri="{FF2B5EF4-FFF2-40B4-BE49-F238E27FC236}">
                <a16:creationId xmlns:a16="http://schemas.microsoft.com/office/drawing/2014/main" xmlns="" id="{796EAEBC-28F7-467D-AFCE-E40F00F9DB1B}"/>
              </a:ext>
            </a:extLst>
          </p:cNvPr>
          <p:cNvPicPr>
            <a:picLocks noChangeAspect="1"/>
          </p:cNvPicPr>
          <p:nvPr/>
        </p:nvPicPr>
        <p:blipFill>
          <a:blip r:embed="rId112">
            <a:extLst>
              <a:ext uri="{96DAC541-7B7A-43D3-8B79-37D633B846F1}">
                <asvg:svgBlip xmlns:asvg="http://schemas.microsoft.com/office/drawing/2016/SVG/main" xmlns="" r:embed="rId113"/>
              </a:ext>
            </a:extLst>
          </a:blip>
          <a:stretch>
            <a:fillRect/>
          </a:stretch>
        </p:blipFill>
        <p:spPr>
          <a:xfrm>
            <a:off x="5424905" y="3561064"/>
            <a:ext cx="179672" cy="380904"/>
          </a:xfrm>
          <a:prstGeom prst="rect">
            <a:avLst/>
          </a:prstGeom>
        </p:spPr>
      </p:pic>
      <p:pic>
        <p:nvPicPr>
          <p:cNvPr id="511" name="그래픽 510">
            <a:extLst>
              <a:ext uri="{FF2B5EF4-FFF2-40B4-BE49-F238E27FC236}">
                <a16:creationId xmlns:a16="http://schemas.microsoft.com/office/drawing/2014/main" xmlns="" id="{17AE114A-1F88-4C28-8495-913A9CC43C2F}"/>
              </a:ext>
            </a:extLst>
          </p:cNvPr>
          <p:cNvPicPr>
            <a:picLocks noChangeAspect="1"/>
          </p:cNvPicPr>
          <p:nvPr/>
        </p:nvPicPr>
        <p:blipFill>
          <a:blip r:embed="rId114">
            <a:extLst>
              <a:ext uri="{96DAC541-7B7A-43D3-8B79-37D633B846F1}">
                <asvg:svgBlip xmlns:asvg="http://schemas.microsoft.com/office/drawing/2016/SVG/main" xmlns="" r:embed="rId115"/>
              </a:ext>
            </a:extLst>
          </a:blip>
          <a:stretch>
            <a:fillRect/>
          </a:stretch>
        </p:blipFill>
        <p:spPr>
          <a:xfrm>
            <a:off x="6058082" y="3561063"/>
            <a:ext cx="380906" cy="380906"/>
          </a:xfrm>
          <a:prstGeom prst="rect">
            <a:avLst/>
          </a:prstGeom>
        </p:spPr>
      </p:pic>
      <p:pic>
        <p:nvPicPr>
          <p:cNvPr id="512" name="그래픽 511">
            <a:extLst>
              <a:ext uri="{FF2B5EF4-FFF2-40B4-BE49-F238E27FC236}">
                <a16:creationId xmlns:a16="http://schemas.microsoft.com/office/drawing/2014/main" xmlns="" id="{01ABAFA0-FC83-4199-B098-69D956C85325}"/>
              </a:ext>
            </a:extLst>
          </p:cNvPr>
          <p:cNvPicPr>
            <a:picLocks noChangeAspect="1"/>
          </p:cNvPicPr>
          <p:nvPr/>
        </p:nvPicPr>
        <p:blipFill>
          <a:blip r:embed="rId116">
            <a:extLst>
              <a:ext uri="{96DAC541-7B7A-43D3-8B79-37D633B846F1}">
                <asvg:svgBlip xmlns:asvg="http://schemas.microsoft.com/office/drawing/2016/SVG/main" xmlns="" r:embed="rId117"/>
              </a:ext>
            </a:extLst>
          </a:blip>
          <a:stretch>
            <a:fillRect/>
          </a:stretch>
        </p:blipFill>
        <p:spPr>
          <a:xfrm>
            <a:off x="6701066" y="3561063"/>
            <a:ext cx="380906" cy="380906"/>
          </a:xfrm>
          <a:prstGeom prst="rect">
            <a:avLst/>
          </a:prstGeom>
        </p:spPr>
      </p:pic>
      <p:pic>
        <p:nvPicPr>
          <p:cNvPr id="513" name="그래픽 512">
            <a:extLst>
              <a:ext uri="{FF2B5EF4-FFF2-40B4-BE49-F238E27FC236}">
                <a16:creationId xmlns:a16="http://schemas.microsoft.com/office/drawing/2014/main" xmlns="" id="{5C9F9634-07E2-4D70-88C9-242B166B830A}"/>
              </a:ext>
            </a:extLst>
          </p:cNvPr>
          <p:cNvPicPr>
            <a:picLocks noChangeAspect="1"/>
          </p:cNvPicPr>
          <p:nvPr/>
        </p:nvPicPr>
        <p:blipFill>
          <a:blip r:embed="rId118">
            <a:extLst>
              <a:ext uri="{96DAC541-7B7A-43D3-8B79-37D633B846F1}">
                <asvg:svgBlip xmlns:asvg="http://schemas.microsoft.com/office/drawing/2016/SVG/main" xmlns="" r:embed="rId119"/>
              </a:ext>
            </a:extLst>
          </a:blip>
          <a:stretch>
            <a:fillRect/>
          </a:stretch>
        </p:blipFill>
        <p:spPr>
          <a:xfrm>
            <a:off x="7455233" y="3582624"/>
            <a:ext cx="323410" cy="337784"/>
          </a:xfrm>
          <a:prstGeom prst="rect">
            <a:avLst/>
          </a:prstGeom>
        </p:spPr>
      </p:pic>
      <p:pic>
        <p:nvPicPr>
          <p:cNvPr id="514" name="그래픽 513">
            <a:extLst>
              <a:ext uri="{FF2B5EF4-FFF2-40B4-BE49-F238E27FC236}">
                <a16:creationId xmlns:a16="http://schemas.microsoft.com/office/drawing/2014/main" xmlns="" id="{AF916C96-24DA-40CB-BD8D-9C440390648A}"/>
              </a:ext>
            </a:extLst>
          </p:cNvPr>
          <p:cNvPicPr>
            <a:picLocks noChangeAspect="1"/>
          </p:cNvPicPr>
          <p:nvPr/>
        </p:nvPicPr>
        <p:blipFill>
          <a:blip r:embed="rId120">
            <a:extLst>
              <a:ext uri="{96DAC541-7B7A-43D3-8B79-37D633B846F1}">
                <asvg:svgBlip xmlns:asvg="http://schemas.microsoft.com/office/drawing/2016/SVG/main" xmlns="" r:embed="rId121"/>
              </a:ext>
            </a:extLst>
          </a:blip>
          <a:stretch>
            <a:fillRect/>
          </a:stretch>
        </p:blipFill>
        <p:spPr>
          <a:xfrm>
            <a:off x="8110638" y="3557469"/>
            <a:ext cx="273102" cy="388092"/>
          </a:xfrm>
          <a:prstGeom prst="rect">
            <a:avLst/>
          </a:prstGeom>
        </p:spPr>
      </p:pic>
      <p:pic>
        <p:nvPicPr>
          <p:cNvPr id="515" name="그래픽 514">
            <a:extLst>
              <a:ext uri="{FF2B5EF4-FFF2-40B4-BE49-F238E27FC236}">
                <a16:creationId xmlns:a16="http://schemas.microsoft.com/office/drawing/2014/main" xmlns="" id="{1172A803-3229-4152-B041-BA0A2450D828}"/>
              </a:ext>
            </a:extLst>
          </p:cNvPr>
          <p:cNvPicPr>
            <a:picLocks noChangeAspect="1"/>
          </p:cNvPicPr>
          <p:nvPr/>
        </p:nvPicPr>
        <p:blipFill>
          <a:blip r:embed="rId122">
            <a:extLst>
              <a:ext uri="{96DAC541-7B7A-43D3-8B79-37D633B846F1}">
                <asvg:svgBlip xmlns:asvg="http://schemas.microsoft.com/office/drawing/2016/SVG/main" xmlns="" r:embed="rId123"/>
              </a:ext>
            </a:extLst>
          </a:blip>
          <a:stretch>
            <a:fillRect/>
          </a:stretch>
        </p:blipFill>
        <p:spPr>
          <a:xfrm>
            <a:off x="748445" y="4287466"/>
            <a:ext cx="280288" cy="352156"/>
          </a:xfrm>
          <a:prstGeom prst="rect">
            <a:avLst/>
          </a:prstGeom>
        </p:spPr>
      </p:pic>
      <p:pic>
        <p:nvPicPr>
          <p:cNvPr id="516" name="그래픽 515">
            <a:extLst>
              <a:ext uri="{FF2B5EF4-FFF2-40B4-BE49-F238E27FC236}">
                <a16:creationId xmlns:a16="http://schemas.microsoft.com/office/drawing/2014/main" xmlns="" id="{3896084D-3CA2-4958-82BA-6D0FDE6B78A2}"/>
              </a:ext>
            </a:extLst>
          </p:cNvPr>
          <p:cNvPicPr>
            <a:picLocks noChangeAspect="1"/>
          </p:cNvPicPr>
          <p:nvPr/>
        </p:nvPicPr>
        <p:blipFill>
          <a:blip r:embed="rId124">
            <a:extLst>
              <a:ext uri="{96DAC541-7B7A-43D3-8B79-37D633B846F1}">
                <asvg:svgBlip xmlns:asvg="http://schemas.microsoft.com/office/drawing/2016/SVG/main" xmlns="" r:embed="rId125"/>
              </a:ext>
            </a:extLst>
          </a:blip>
          <a:stretch>
            <a:fillRect/>
          </a:stretch>
        </p:blipFill>
        <p:spPr>
          <a:xfrm>
            <a:off x="1351567" y="4273092"/>
            <a:ext cx="330596" cy="380904"/>
          </a:xfrm>
          <a:prstGeom prst="rect">
            <a:avLst/>
          </a:prstGeom>
        </p:spPr>
      </p:pic>
      <p:pic>
        <p:nvPicPr>
          <p:cNvPr id="517" name="그래픽 516">
            <a:extLst>
              <a:ext uri="{FF2B5EF4-FFF2-40B4-BE49-F238E27FC236}">
                <a16:creationId xmlns:a16="http://schemas.microsoft.com/office/drawing/2014/main" xmlns="" id="{6419F2E5-32E6-41BE-BA3B-16FEDD4C44F6}"/>
              </a:ext>
            </a:extLst>
          </p:cNvPr>
          <p:cNvPicPr>
            <a:picLocks noChangeAspect="1"/>
          </p:cNvPicPr>
          <p:nvPr/>
        </p:nvPicPr>
        <p:blipFill>
          <a:blip r:embed="rId126">
            <a:extLst>
              <a:ext uri="{96DAC541-7B7A-43D3-8B79-37D633B846F1}">
                <asvg:svgBlip xmlns:asvg="http://schemas.microsoft.com/office/drawing/2016/SVG/main" xmlns="" r:embed="rId127"/>
              </a:ext>
            </a:extLst>
          </a:blip>
          <a:stretch>
            <a:fillRect/>
          </a:stretch>
        </p:blipFill>
        <p:spPr>
          <a:xfrm>
            <a:off x="2048259" y="4276684"/>
            <a:ext cx="323410" cy="373718"/>
          </a:xfrm>
          <a:prstGeom prst="rect">
            <a:avLst/>
          </a:prstGeom>
        </p:spPr>
      </p:pic>
      <p:pic>
        <p:nvPicPr>
          <p:cNvPr id="518" name="그래픽 517">
            <a:extLst>
              <a:ext uri="{FF2B5EF4-FFF2-40B4-BE49-F238E27FC236}">
                <a16:creationId xmlns:a16="http://schemas.microsoft.com/office/drawing/2014/main" xmlns="" id="{7445F454-6292-4D0C-92F1-A13FC089CEE9}"/>
              </a:ext>
            </a:extLst>
          </p:cNvPr>
          <p:cNvPicPr>
            <a:picLocks noChangeAspect="1"/>
          </p:cNvPicPr>
          <p:nvPr/>
        </p:nvPicPr>
        <p:blipFill>
          <a:blip r:embed="rId128">
            <a:extLst>
              <a:ext uri="{96DAC541-7B7A-43D3-8B79-37D633B846F1}">
                <asvg:svgBlip xmlns:asvg="http://schemas.microsoft.com/office/drawing/2016/SVG/main" xmlns="" r:embed="rId129"/>
              </a:ext>
            </a:extLst>
          </a:blip>
          <a:stretch>
            <a:fillRect/>
          </a:stretch>
        </p:blipFill>
        <p:spPr>
          <a:xfrm>
            <a:off x="2660203" y="4276684"/>
            <a:ext cx="373718" cy="373718"/>
          </a:xfrm>
          <a:prstGeom prst="rect">
            <a:avLst/>
          </a:prstGeom>
        </p:spPr>
      </p:pic>
      <p:pic>
        <p:nvPicPr>
          <p:cNvPr id="519" name="그래픽 518">
            <a:extLst>
              <a:ext uri="{FF2B5EF4-FFF2-40B4-BE49-F238E27FC236}">
                <a16:creationId xmlns:a16="http://schemas.microsoft.com/office/drawing/2014/main" xmlns="" id="{9C98918B-7774-43F9-B6AF-ED95E5E68F4F}"/>
              </a:ext>
            </a:extLst>
          </p:cNvPr>
          <p:cNvPicPr>
            <a:picLocks noChangeAspect="1"/>
          </p:cNvPicPr>
          <p:nvPr/>
        </p:nvPicPr>
        <p:blipFill>
          <a:blip r:embed="rId130">
            <a:extLst>
              <a:ext uri="{96DAC541-7B7A-43D3-8B79-37D633B846F1}">
                <asvg:svgBlip xmlns:asvg="http://schemas.microsoft.com/office/drawing/2016/SVG/main" xmlns="" r:embed="rId131"/>
              </a:ext>
            </a:extLst>
          </a:blip>
          <a:stretch>
            <a:fillRect/>
          </a:stretch>
        </p:blipFill>
        <p:spPr>
          <a:xfrm>
            <a:off x="3380206" y="4291058"/>
            <a:ext cx="366532" cy="344970"/>
          </a:xfrm>
          <a:prstGeom prst="rect">
            <a:avLst/>
          </a:prstGeom>
        </p:spPr>
      </p:pic>
      <p:pic>
        <p:nvPicPr>
          <p:cNvPr id="520" name="그래픽 519">
            <a:extLst>
              <a:ext uri="{FF2B5EF4-FFF2-40B4-BE49-F238E27FC236}">
                <a16:creationId xmlns:a16="http://schemas.microsoft.com/office/drawing/2014/main" xmlns="" id="{20CDA077-967F-4408-9E96-9E61C8D1ECA9}"/>
              </a:ext>
            </a:extLst>
          </p:cNvPr>
          <p:cNvPicPr>
            <a:picLocks noChangeAspect="1"/>
          </p:cNvPicPr>
          <p:nvPr/>
        </p:nvPicPr>
        <p:blipFill>
          <a:blip r:embed="rId132">
            <a:extLst>
              <a:ext uri="{96DAC541-7B7A-43D3-8B79-37D633B846F1}">
                <asvg:svgBlip xmlns:asvg="http://schemas.microsoft.com/office/drawing/2016/SVG/main" xmlns="" r:embed="rId133"/>
              </a:ext>
            </a:extLst>
          </a:blip>
          <a:stretch>
            <a:fillRect/>
          </a:stretch>
        </p:blipFill>
        <p:spPr>
          <a:xfrm>
            <a:off x="4032225" y="4247937"/>
            <a:ext cx="438400" cy="431212"/>
          </a:xfrm>
          <a:prstGeom prst="rect">
            <a:avLst/>
          </a:prstGeom>
        </p:spPr>
      </p:pic>
      <p:pic>
        <p:nvPicPr>
          <p:cNvPr id="521" name="그래픽 520">
            <a:extLst>
              <a:ext uri="{FF2B5EF4-FFF2-40B4-BE49-F238E27FC236}">
                <a16:creationId xmlns:a16="http://schemas.microsoft.com/office/drawing/2014/main" xmlns="" id="{6048A8D0-1677-45E3-87F9-1448D55B5890}"/>
              </a:ext>
            </a:extLst>
          </p:cNvPr>
          <p:cNvPicPr>
            <a:picLocks noChangeAspect="1"/>
          </p:cNvPicPr>
          <p:nvPr/>
        </p:nvPicPr>
        <p:blipFill>
          <a:blip r:embed="rId134">
            <a:extLst>
              <a:ext uri="{96DAC541-7B7A-43D3-8B79-37D633B846F1}">
                <asvg:svgBlip xmlns:asvg="http://schemas.microsoft.com/office/drawing/2016/SVG/main" xmlns="" r:embed="rId135"/>
              </a:ext>
            </a:extLst>
          </a:blip>
          <a:stretch>
            <a:fillRect/>
          </a:stretch>
        </p:blipFill>
        <p:spPr>
          <a:xfrm>
            <a:off x="4796652" y="4244343"/>
            <a:ext cx="380906" cy="438402"/>
          </a:xfrm>
          <a:prstGeom prst="rect">
            <a:avLst/>
          </a:prstGeom>
        </p:spPr>
      </p:pic>
      <p:pic>
        <p:nvPicPr>
          <p:cNvPr id="522" name="그래픽 521">
            <a:extLst>
              <a:ext uri="{FF2B5EF4-FFF2-40B4-BE49-F238E27FC236}">
                <a16:creationId xmlns:a16="http://schemas.microsoft.com/office/drawing/2014/main" xmlns="" id="{7C234553-E3DC-4054-99AF-3EBA09D0A78E}"/>
              </a:ext>
            </a:extLst>
          </p:cNvPr>
          <p:cNvPicPr>
            <a:picLocks noChangeAspect="1"/>
          </p:cNvPicPr>
          <p:nvPr/>
        </p:nvPicPr>
        <p:blipFill>
          <a:blip r:embed="rId136">
            <a:extLst>
              <a:ext uri="{96DAC541-7B7A-43D3-8B79-37D633B846F1}">
                <asvg:svgBlip xmlns:asvg="http://schemas.microsoft.com/office/drawing/2016/SVG/main" xmlns="" r:embed="rId137"/>
              </a:ext>
            </a:extLst>
          </a:blip>
          <a:stretch>
            <a:fillRect/>
          </a:stretch>
        </p:blipFill>
        <p:spPr>
          <a:xfrm>
            <a:off x="5401341" y="4265905"/>
            <a:ext cx="438400" cy="395278"/>
          </a:xfrm>
          <a:prstGeom prst="rect">
            <a:avLst/>
          </a:prstGeom>
        </p:spPr>
      </p:pic>
      <p:pic>
        <p:nvPicPr>
          <p:cNvPr id="523" name="그래픽 522">
            <a:extLst>
              <a:ext uri="{FF2B5EF4-FFF2-40B4-BE49-F238E27FC236}">
                <a16:creationId xmlns:a16="http://schemas.microsoft.com/office/drawing/2014/main" xmlns="" id="{3337A4D8-50DE-4714-B934-4DE4BC479D40}"/>
              </a:ext>
            </a:extLst>
          </p:cNvPr>
          <p:cNvPicPr>
            <a:picLocks noChangeAspect="1"/>
          </p:cNvPicPr>
          <p:nvPr/>
        </p:nvPicPr>
        <p:blipFill>
          <a:blip r:embed="rId138">
            <a:extLst>
              <a:ext uri="{96DAC541-7B7A-43D3-8B79-37D633B846F1}">
                <asvg:svgBlip xmlns:asvg="http://schemas.microsoft.com/office/drawing/2016/SVG/main" xmlns="" r:embed="rId139"/>
              </a:ext>
            </a:extLst>
          </a:blip>
          <a:stretch>
            <a:fillRect/>
          </a:stretch>
        </p:blipFill>
        <p:spPr>
          <a:xfrm>
            <a:off x="6074911" y="4244343"/>
            <a:ext cx="380906" cy="438402"/>
          </a:xfrm>
          <a:prstGeom prst="rect">
            <a:avLst/>
          </a:prstGeom>
        </p:spPr>
      </p:pic>
      <p:pic>
        <p:nvPicPr>
          <p:cNvPr id="524" name="그래픽 523">
            <a:extLst>
              <a:ext uri="{FF2B5EF4-FFF2-40B4-BE49-F238E27FC236}">
                <a16:creationId xmlns:a16="http://schemas.microsoft.com/office/drawing/2014/main" xmlns="" id="{4955EE4E-F201-455A-ACC9-8D689F447C72}"/>
              </a:ext>
            </a:extLst>
          </p:cNvPr>
          <p:cNvPicPr>
            <a:picLocks noChangeAspect="1"/>
          </p:cNvPicPr>
          <p:nvPr/>
        </p:nvPicPr>
        <p:blipFill>
          <a:blip r:embed="rId140">
            <a:extLst>
              <a:ext uri="{96DAC541-7B7A-43D3-8B79-37D633B846F1}">
                <asvg:svgBlip xmlns:asvg="http://schemas.microsoft.com/office/drawing/2016/SVG/main" xmlns="" r:embed="rId141"/>
              </a:ext>
            </a:extLst>
          </a:blip>
          <a:stretch>
            <a:fillRect/>
          </a:stretch>
        </p:blipFill>
        <p:spPr>
          <a:xfrm>
            <a:off x="6689231" y="4273092"/>
            <a:ext cx="402464" cy="380904"/>
          </a:xfrm>
          <a:prstGeom prst="rect">
            <a:avLst/>
          </a:prstGeom>
        </p:spPr>
      </p:pic>
      <p:pic>
        <p:nvPicPr>
          <p:cNvPr id="525" name="그래픽 524">
            <a:extLst>
              <a:ext uri="{FF2B5EF4-FFF2-40B4-BE49-F238E27FC236}">
                <a16:creationId xmlns:a16="http://schemas.microsoft.com/office/drawing/2014/main" xmlns="" id="{B1EF3C0C-CA98-4003-A50D-DABBA5B68B49}"/>
              </a:ext>
            </a:extLst>
          </p:cNvPr>
          <p:cNvPicPr>
            <a:picLocks noChangeAspect="1"/>
          </p:cNvPicPr>
          <p:nvPr/>
        </p:nvPicPr>
        <p:blipFill>
          <a:blip r:embed="rId142">
            <a:extLst>
              <a:ext uri="{96DAC541-7B7A-43D3-8B79-37D633B846F1}">
                <asvg:svgBlip xmlns:asvg="http://schemas.microsoft.com/office/drawing/2016/SVG/main" xmlns="" r:embed="rId143"/>
              </a:ext>
            </a:extLst>
          </a:blip>
          <a:stretch>
            <a:fillRect/>
          </a:stretch>
        </p:blipFill>
        <p:spPr>
          <a:xfrm>
            <a:off x="7392617" y="4265904"/>
            <a:ext cx="380906" cy="395280"/>
          </a:xfrm>
          <a:prstGeom prst="rect">
            <a:avLst/>
          </a:prstGeom>
        </p:spPr>
      </p:pic>
      <p:pic>
        <p:nvPicPr>
          <p:cNvPr id="526" name="그래픽 525">
            <a:extLst>
              <a:ext uri="{FF2B5EF4-FFF2-40B4-BE49-F238E27FC236}">
                <a16:creationId xmlns:a16="http://schemas.microsoft.com/office/drawing/2014/main" xmlns="" id="{0708EABD-D0A6-48D2-B5B8-1B0DB230568D}"/>
              </a:ext>
            </a:extLst>
          </p:cNvPr>
          <p:cNvPicPr>
            <a:picLocks noChangeAspect="1"/>
          </p:cNvPicPr>
          <p:nvPr/>
        </p:nvPicPr>
        <p:blipFill>
          <a:blip r:embed="rId144">
            <a:extLst>
              <a:ext uri="{96DAC541-7B7A-43D3-8B79-37D633B846F1}">
                <asvg:svgBlip xmlns:asvg="http://schemas.microsoft.com/office/drawing/2016/SVG/main" xmlns="" r:embed="rId145"/>
              </a:ext>
            </a:extLst>
          </a:blip>
          <a:stretch>
            <a:fillRect/>
          </a:stretch>
        </p:blipFill>
        <p:spPr>
          <a:xfrm>
            <a:off x="7970690" y="4341366"/>
            <a:ext cx="467148" cy="244354"/>
          </a:xfrm>
          <a:prstGeom prst="rect">
            <a:avLst/>
          </a:prstGeom>
        </p:spPr>
      </p:pic>
      <p:pic>
        <p:nvPicPr>
          <p:cNvPr id="527" name="그래픽 526">
            <a:extLst>
              <a:ext uri="{FF2B5EF4-FFF2-40B4-BE49-F238E27FC236}">
                <a16:creationId xmlns:a16="http://schemas.microsoft.com/office/drawing/2014/main" xmlns="" id="{4A4C9B08-7DB5-4552-BF67-50FABCFDC065}"/>
              </a:ext>
            </a:extLst>
          </p:cNvPr>
          <p:cNvPicPr>
            <a:picLocks noChangeAspect="1"/>
          </p:cNvPicPr>
          <p:nvPr/>
        </p:nvPicPr>
        <p:blipFill>
          <a:blip r:embed="rId146">
            <a:extLst>
              <a:ext uri="{96DAC541-7B7A-43D3-8B79-37D633B846F1}">
                <asvg:svgBlip xmlns:asvg="http://schemas.microsoft.com/office/drawing/2016/SVG/main" xmlns="" r:embed="rId147"/>
              </a:ext>
            </a:extLst>
          </a:blip>
          <a:stretch>
            <a:fillRect/>
          </a:stretch>
        </p:blipFill>
        <p:spPr>
          <a:xfrm>
            <a:off x="770995" y="5022252"/>
            <a:ext cx="258728" cy="330596"/>
          </a:xfrm>
          <a:prstGeom prst="rect">
            <a:avLst/>
          </a:prstGeom>
        </p:spPr>
      </p:pic>
      <p:pic>
        <p:nvPicPr>
          <p:cNvPr id="528" name="그래픽 527">
            <a:extLst>
              <a:ext uri="{FF2B5EF4-FFF2-40B4-BE49-F238E27FC236}">
                <a16:creationId xmlns:a16="http://schemas.microsoft.com/office/drawing/2014/main" xmlns="" id="{30C2B20E-99E3-49CF-9994-627C12EE9E6E}"/>
              </a:ext>
            </a:extLst>
          </p:cNvPr>
          <p:cNvPicPr>
            <a:picLocks noChangeAspect="1"/>
          </p:cNvPicPr>
          <p:nvPr/>
        </p:nvPicPr>
        <p:blipFill>
          <a:blip r:embed="rId148">
            <a:extLst>
              <a:ext uri="{96DAC541-7B7A-43D3-8B79-37D633B846F1}">
                <asvg:svgBlip xmlns:asvg="http://schemas.microsoft.com/office/drawing/2016/SVG/main" xmlns="" r:embed="rId149"/>
              </a:ext>
            </a:extLst>
          </a:blip>
          <a:stretch>
            <a:fillRect/>
          </a:stretch>
        </p:blipFill>
        <p:spPr>
          <a:xfrm>
            <a:off x="1333192" y="4997098"/>
            <a:ext cx="380906" cy="380906"/>
          </a:xfrm>
          <a:prstGeom prst="rect">
            <a:avLst/>
          </a:prstGeom>
        </p:spPr>
      </p:pic>
      <p:pic>
        <p:nvPicPr>
          <p:cNvPr id="529" name="그래픽 528">
            <a:extLst>
              <a:ext uri="{FF2B5EF4-FFF2-40B4-BE49-F238E27FC236}">
                <a16:creationId xmlns:a16="http://schemas.microsoft.com/office/drawing/2014/main" xmlns="" id="{D14BD2F0-E86D-460E-9DDB-5DA49028C3A8}"/>
              </a:ext>
            </a:extLst>
          </p:cNvPr>
          <p:cNvPicPr>
            <a:picLocks noChangeAspect="1"/>
          </p:cNvPicPr>
          <p:nvPr/>
        </p:nvPicPr>
        <p:blipFill>
          <a:blip r:embed="rId150">
            <a:extLst>
              <a:ext uri="{96DAC541-7B7A-43D3-8B79-37D633B846F1}">
                <asvg:svgBlip xmlns:asvg="http://schemas.microsoft.com/office/drawing/2016/SVG/main" xmlns="" r:embed="rId151"/>
              </a:ext>
            </a:extLst>
          </a:blip>
          <a:stretch>
            <a:fillRect/>
          </a:stretch>
        </p:blipFill>
        <p:spPr>
          <a:xfrm>
            <a:off x="2038460" y="5007878"/>
            <a:ext cx="359344" cy="359344"/>
          </a:xfrm>
          <a:prstGeom prst="rect">
            <a:avLst/>
          </a:prstGeom>
        </p:spPr>
      </p:pic>
      <p:pic>
        <p:nvPicPr>
          <p:cNvPr id="530" name="그래픽 529">
            <a:extLst>
              <a:ext uri="{FF2B5EF4-FFF2-40B4-BE49-F238E27FC236}">
                <a16:creationId xmlns:a16="http://schemas.microsoft.com/office/drawing/2014/main" xmlns="" id="{6705295B-265F-48AD-BE8C-BD36E7085FCC}"/>
              </a:ext>
            </a:extLst>
          </p:cNvPr>
          <p:cNvPicPr>
            <a:picLocks noChangeAspect="1"/>
          </p:cNvPicPr>
          <p:nvPr/>
        </p:nvPicPr>
        <p:blipFill>
          <a:blip r:embed="rId152">
            <a:extLst>
              <a:ext uri="{96DAC541-7B7A-43D3-8B79-37D633B846F1}">
                <asvg:svgBlip xmlns:asvg="http://schemas.microsoft.com/office/drawing/2016/SVG/main" xmlns="" r:embed="rId153"/>
              </a:ext>
            </a:extLst>
          </a:blip>
          <a:stretch>
            <a:fillRect/>
          </a:stretch>
        </p:blipFill>
        <p:spPr>
          <a:xfrm>
            <a:off x="2697496" y="5011473"/>
            <a:ext cx="294662" cy="352156"/>
          </a:xfrm>
          <a:prstGeom prst="rect">
            <a:avLst/>
          </a:prstGeom>
        </p:spPr>
      </p:pic>
      <p:pic>
        <p:nvPicPr>
          <p:cNvPr id="531" name="그래픽 530">
            <a:extLst>
              <a:ext uri="{FF2B5EF4-FFF2-40B4-BE49-F238E27FC236}">
                <a16:creationId xmlns:a16="http://schemas.microsoft.com/office/drawing/2014/main" xmlns="" id="{FACDF5F1-160E-40B7-B132-A7C0D78F0288}"/>
              </a:ext>
            </a:extLst>
          </p:cNvPr>
          <p:cNvPicPr>
            <a:picLocks noChangeAspect="1"/>
          </p:cNvPicPr>
          <p:nvPr/>
        </p:nvPicPr>
        <p:blipFill>
          <a:blip r:embed="rId154">
            <a:extLst>
              <a:ext uri="{96DAC541-7B7A-43D3-8B79-37D633B846F1}">
                <asvg:svgBlip xmlns:asvg="http://schemas.microsoft.com/office/drawing/2016/SVG/main" xmlns="" r:embed="rId155"/>
              </a:ext>
            </a:extLst>
          </a:blip>
          <a:stretch>
            <a:fillRect/>
          </a:stretch>
        </p:blipFill>
        <p:spPr>
          <a:xfrm>
            <a:off x="3462074" y="4997099"/>
            <a:ext cx="186858" cy="380904"/>
          </a:xfrm>
          <a:prstGeom prst="rect">
            <a:avLst/>
          </a:prstGeom>
        </p:spPr>
      </p:pic>
      <p:pic>
        <p:nvPicPr>
          <p:cNvPr id="532" name="그래픽 531">
            <a:extLst>
              <a:ext uri="{FF2B5EF4-FFF2-40B4-BE49-F238E27FC236}">
                <a16:creationId xmlns:a16="http://schemas.microsoft.com/office/drawing/2014/main" xmlns="" id="{54A20CE1-A08D-453B-B8A2-2BDBB676B523}"/>
              </a:ext>
            </a:extLst>
          </p:cNvPr>
          <p:cNvPicPr>
            <a:picLocks noChangeAspect="1"/>
          </p:cNvPicPr>
          <p:nvPr/>
        </p:nvPicPr>
        <p:blipFill>
          <a:blip r:embed="rId156">
            <a:extLst>
              <a:ext uri="{96DAC541-7B7A-43D3-8B79-37D633B846F1}">
                <asvg:svgBlip xmlns:asvg="http://schemas.microsoft.com/office/drawing/2016/SVG/main" xmlns="" r:embed="rId157"/>
              </a:ext>
            </a:extLst>
          </a:blip>
          <a:stretch>
            <a:fillRect/>
          </a:stretch>
        </p:blipFill>
        <p:spPr>
          <a:xfrm>
            <a:off x="4088316" y="5015065"/>
            <a:ext cx="359344" cy="344970"/>
          </a:xfrm>
          <a:prstGeom prst="rect">
            <a:avLst/>
          </a:prstGeom>
        </p:spPr>
      </p:pic>
      <p:pic>
        <p:nvPicPr>
          <p:cNvPr id="533" name="그래픽 532">
            <a:extLst>
              <a:ext uri="{FF2B5EF4-FFF2-40B4-BE49-F238E27FC236}">
                <a16:creationId xmlns:a16="http://schemas.microsoft.com/office/drawing/2014/main" xmlns="" id="{5B33DDE5-3CB0-4697-BFC1-8F7B40EE2C29}"/>
              </a:ext>
            </a:extLst>
          </p:cNvPr>
          <p:cNvPicPr>
            <a:picLocks noChangeAspect="1"/>
          </p:cNvPicPr>
          <p:nvPr/>
        </p:nvPicPr>
        <p:blipFill>
          <a:blip r:embed="rId158">
            <a:extLst>
              <a:ext uri="{96DAC541-7B7A-43D3-8B79-37D633B846F1}">
                <asvg:svgBlip xmlns:asvg="http://schemas.microsoft.com/office/drawing/2016/SVG/main" xmlns="" r:embed="rId159"/>
              </a:ext>
            </a:extLst>
          </a:blip>
          <a:stretch>
            <a:fillRect/>
          </a:stretch>
        </p:blipFill>
        <p:spPr>
          <a:xfrm>
            <a:off x="4819598" y="5033033"/>
            <a:ext cx="366532" cy="309036"/>
          </a:xfrm>
          <a:prstGeom prst="rect">
            <a:avLst/>
          </a:prstGeom>
        </p:spPr>
      </p:pic>
      <p:pic>
        <p:nvPicPr>
          <p:cNvPr id="534" name="그래픽 533">
            <a:extLst>
              <a:ext uri="{FF2B5EF4-FFF2-40B4-BE49-F238E27FC236}">
                <a16:creationId xmlns:a16="http://schemas.microsoft.com/office/drawing/2014/main" xmlns="" id="{296FFF68-A012-41D8-A426-6D88654DB02E}"/>
              </a:ext>
            </a:extLst>
          </p:cNvPr>
          <p:cNvPicPr>
            <a:picLocks noChangeAspect="1"/>
          </p:cNvPicPr>
          <p:nvPr/>
        </p:nvPicPr>
        <p:blipFill>
          <a:blip r:embed="rId160">
            <a:extLst>
              <a:ext uri="{96DAC541-7B7A-43D3-8B79-37D633B846F1}">
                <asvg:svgBlip xmlns:asvg="http://schemas.microsoft.com/office/drawing/2016/SVG/main" xmlns="" r:embed="rId161"/>
              </a:ext>
            </a:extLst>
          </a:blip>
          <a:stretch>
            <a:fillRect/>
          </a:stretch>
        </p:blipFill>
        <p:spPr>
          <a:xfrm>
            <a:off x="5438203" y="5011472"/>
            <a:ext cx="316222" cy="352158"/>
          </a:xfrm>
          <a:prstGeom prst="rect">
            <a:avLst/>
          </a:prstGeom>
        </p:spPr>
      </p:pic>
      <p:pic>
        <p:nvPicPr>
          <p:cNvPr id="535" name="그래픽 534">
            <a:extLst>
              <a:ext uri="{FF2B5EF4-FFF2-40B4-BE49-F238E27FC236}">
                <a16:creationId xmlns:a16="http://schemas.microsoft.com/office/drawing/2014/main" xmlns="" id="{02B77EC0-9D03-4620-875A-F4A67D9BB91A}"/>
              </a:ext>
            </a:extLst>
          </p:cNvPr>
          <p:cNvPicPr>
            <a:picLocks noChangeAspect="1"/>
          </p:cNvPicPr>
          <p:nvPr/>
        </p:nvPicPr>
        <p:blipFill>
          <a:blip r:embed="rId162">
            <a:extLst>
              <a:ext uri="{96DAC541-7B7A-43D3-8B79-37D633B846F1}">
                <asvg:svgBlip xmlns:asvg="http://schemas.microsoft.com/office/drawing/2016/SVG/main" xmlns="" r:embed="rId163"/>
              </a:ext>
            </a:extLst>
          </a:blip>
          <a:stretch>
            <a:fillRect/>
          </a:stretch>
        </p:blipFill>
        <p:spPr>
          <a:xfrm>
            <a:off x="6097535" y="5018659"/>
            <a:ext cx="265916" cy="337784"/>
          </a:xfrm>
          <a:prstGeom prst="rect">
            <a:avLst/>
          </a:prstGeom>
        </p:spPr>
      </p:pic>
      <p:pic>
        <p:nvPicPr>
          <p:cNvPr id="536" name="그래픽 535">
            <a:extLst>
              <a:ext uri="{FF2B5EF4-FFF2-40B4-BE49-F238E27FC236}">
                <a16:creationId xmlns:a16="http://schemas.microsoft.com/office/drawing/2014/main" xmlns="" id="{77D15C78-4633-4744-9220-74F5E8A41950}"/>
              </a:ext>
            </a:extLst>
          </p:cNvPr>
          <p:cNvPicPr>
            <a:picLocks noChangeAspect="1"/>
          </p:cNvPicPr>
          <p:nvPr/>
        </p:nvPicPr>
        <p:blipFill>
          <a:blip r:embed="rId164">
            <a:extLst>
              <a:ext uri="{96DAC541-7B7A-43D3-8B79-37D633B846F1}">
                <asvg:svgBlip xmlns:asvg="http://schemas.microsoft.com/office/drawing/2016/SVG/main" xmlns="" r:embed="rId165"/>
              </a:ext>
            </a:extLst>
          </a:blip>
          <a:stretch>
            <a:fillRect/>
          </a:stretch>
        </p:blipFill>
        <p:spPr>
          <a:xfrm>
            <a:off x="6757986" y="5043812"/>
            <a:ext cx="337784" cy="287476"/>
          </a:xfrm>
          <a:prstGeom prst="rect">
            <a:avLst/>
          </a:prstGeom>
        </p:spPr>
      </p:pic>
      <p:pic>
        <p:nvPicPr>
          <p:cNvPr id="537" name="그래픽 536">
            <a:extLst>
              <a:ext uri="{FF2B5EF4-FFF2-40B4-BE49-F238E27FC236}">
                <a16:creationId xmlns:a16="http://schemas.microsoft.com/office/drawing/2014/main" xmlns="" id="{1E0C65E5-A0DB-485A-A8B4-468D1923E5B1}"/>
              </a:ext>
            </a:extLst>
          </p:cNvPr>
          <p:cNvPicPr>
            <a:picLocks noChangeAspect="1"/>
          </p:cNvPicPr>
          <p:nvPr/>
        </p:nvPicPr>
        <p:blipFill>
          <a:blip r:embed="rId166">
            <a:extLst>
              <a:ext uri="{96DAC541-7B7A-43D3-8B79-37D633B846F1}">
                <asvg:svgBlip xmlns:asvg="http://schemas.microsoft.com/office/drawing/2016/SVG/main" xmlns="" r:embed="rId167"/>
              </a:ext>
            </a:extLst>
          </a:blip>
          <a:stretch>
            <a:fillRect/>
          </a:stretch>
        </p:blipFill>
        <p:spPr>
          <a:xfrm>
            <a:off x="7433672" y="5000691"/>
            <a:ext cx="366532" cy="373718"/>
          </a:xfrm>
          <a:prstGeom prst="rect">
            <a:avLst/>
          </a:prstGeom>
        </p:spPr>
      </p:pic>
      <p:pic>
        <p:nvPicPr>
          <p:cNvPr id="538" name="그래픽 537">
            <a:extLst>
              <a:ext uri="{FF2B5EF4-FFF2-40B4-BE49-F238E27FC236}">
                <a16:creationId xmlns:a16="http://schemas.microsoft.com/office/drawing/2014/main" xmlns="" id="{E038A4ED-8D6F-41CF-B35F-67CB1D5EA935}"/>
              </a:ext>
            </a:extLst>
          </p:cNvPr>
          <p:cNvPicPr>
            <a:picLocks noChangeAspect="1"/>
          </p:cNvPicPr>
          <p:nvPr/>
        </p:nvPicPr>
        <p:blipFill>
          <a:blip r:embed="rId168">
            <a:extLst>
              <a:ext uri="{96DAC541-7B7A-43D3-8B79-37D633B846F1}">
                <asvg:svgBlip xmlns:asvg="http://schemas.microsoft.com/office/drawing/2016/SVG/main" xmlns="" r:embed="rId169"/>
              </a:ext>
            </a:extLst>
          </a:blip>
          <a:stretch>
            <a:fillRect/>
          </a:stretch>
        </p:blipFill>
        <p:spPr>
          <a:xfrm>
            <a:off x="8049746" y="5033033"/>
            <a:ext cx="309036" cy="309036"/>
          </a:xfrm>
          <a:prstGeom prst="rect">
            <a:avLst/>
          </a:prstGeom>
        </p:spPr>
      </p:pic>
      <p:pic>
        <p:nvPicPr>
          <p:cNvPr id="539" name="그래픽 538">
            <a:extLst>
              <a:ext uri="{FF2B5EF4-FFF2-40B4-BE49-F238E27FC236}">
                <a16:creationId xmlns:a16="http://schemas.microsoft.com/office/drawing/2014/main" xmlns="" id="{0F06F595-79B9-4838-A035-82C6A2868E93}"/>
              </a:ext>
            </a:extLst>
          </p:cNvPr>
          <p:cNvPicPr>
            <a:picLocks noChangeAspect="1"/>
          </p:cNvPicPr>
          <p:nvPr/>
        </p:nvPicPr>
        <p:blipFill>
          <a:blip r:embed="rId170">
            <a:extLst>
              <a:ext uri="{96DAC541-7B7A-43D3-8B79-37D633B846F1}">
                <asvg:svgBlip xmlns:asvg="http://schemas.microsoft.com/office/drawing/2016/SVG/main" xmlns="" r:embed="rId171"/>
              </a:ext>
            </a:extLst>
          </a:blip>
          <a:stretch>
            <a:fillRect/>
          </a:stretch>
        </p:blipFill>
        <p:spPr>
          <a:xfrm>
            <a:off x="6112613" y="5712772"/>
            <a:ext cx="316222" cy="273100"/>
          </a:xfrm>
          <a:prstGeom prst="rect">
            <a:avLst/>
          </a:prstGeom>
        </p:spPr>
      </p:pic>
      <p:pic>
        <p:nvPicPr>
          <p:cNvPr id="540" name="그래픽 539">
            <a:extLst>
              <a:ext uri="{FF2B5EF4-FFF2-40B4-BE49-F238E27FC236}">
                <a16:creationId xmlns:a16="http://schemas.microsoft.com/office/drawing/2014/main" xmlns="" id="{37F6C337-DFA8-402D-881D-A7525C314440}"/>
              </a:ext>
            </a:extLst>
          </p:cNvPr>
          <p:cNvPicPr>
            <a:picLocks noChangeAspect="1"/>
          </p:cNvPicPr>
          <p:nvPr/>
        </p:nvPicPr>
        <p:blipFill>
          <a:blip r:embed="rId172">
            <a:extLst>
              <a:ext uri="{96DAC541-7B7A-43D3-8B79-37D633B846F1}">
                <asvg:svgBlip xmlns:asvg="http://schemas.microsoft.com/office/drawing/2016/SVG/main" xmlns="" r:embed="rId173"/>
              </a:ext>
            </a:extLst>
          </a:blip>
          <a:stretch>
            <a:fillRect/>
          </a:stretch>
        </p:blipFill>
        <p:spPr>
          <a:xfrm>
            <a:off x="729177" y="5719958"/>
            <a:ext cx="330596" cy="258728"/>
          </a:xfrm>
          <a:prstGeom prst="rect">
            <a:avLst/>
          </a:prstGeom>
        </p:spPr>
      </p:pic>
      <p:pic>
        <p:nvPicPr>
          <p:cNvPr id="541" name="그래픽 540">
            <a:extLst>
              <a:ext uri="{FF2B5EF4-FFF2-40B4-BE49-F238E27FC236}">
                <a16:creationId xmlns:a16="http://schemas.microsoft.com/office/drawing/2014/main" xmlns="" id="{34D12CD6-8208-4F2B-960F-6893859FCEAE}"/>
              </a:ext>
            </a:extLst>
          </p:cNvPr>
          <p:cNvPicPr>
            <a:picLocks noChangeAspect="1"/>
          </p:cNvPicPr>
          <p:nvPr/>
        </p:nvPicPr>
        <p:blipFill>
          <a:blip r:embed="rId174">
            <a:extLst>
              <a:ext uri="{96DAC541-7B7A-43D3-8B79-37D633B846F1}">
                <asvg:svgBlip xmlns:asvg="http://schemas.microsoft.com/office/drawing/2016/SVG/main" xmlns="" r:embed="rId175"/>
              </a:ext>
            </a:extLst>
          </a:blip>
          <a:stretch>
            <a:fillRect/>
          </a:stretch>
        </p:blipFill>
        <p:spPr>
          <a:xfrm>
            <a:off x="1333743" y="5684024"/>
            <a:ext cx="330596" cy="330596"/>
          </a:xfrm>
          <a:prstGeom prst="rect">
            <a:avLst/>
          </a:prstGeom>
        </p:spPr>
      </p:pic>
      <p:pic>
        <p:nvPicPr>
          <p:cNvPr id="542" name="그래픽 541">
            <a:extLst>
              <a:ext uri="{FF2B5EF4-FFF2-40B4-BE49-F238E27FC236}">
                <a16:creationId xmlns:a16="http://schemas.microsoft.com/office/drawing/2014/main" xmlns="" id="{FD4DDBD1-C8CC-495D-B81C-C162FAF4F777}"/>
              </a:ext>
            </a:extLst>
          </p:cNvPr>
          <p:cNvPicPr>
            <a:picLocks noChangeAspect="1"/>
          </p:cNvPicPr>
          <p:nvPr/>
        </p:nvPicPr>
        <p:blipFill>
          <a:blip r:embed="rId176">
            <a:extLst>
              <a:ext uri="{96DAC541-7B7A-43D3-8B79-37D633B846F1}">
                <asvg:svgBlip xmlns:asvg="http://schemas.microsoft.com/office/drawing/2016/SVG/main" xmlns="" r:embed="rId177"/>
              </a:ext>
            </a:extLst>
          </a:blip>
          <a:stretch>
            <a:fillRect/>
          </a:stretch>
        </p:blipFill>
        <p:spPr>
          <a:xfrm>
            <a:off x="2037494" y="5684024"/>
            <a:ext cx="395278" cy="330596"/>
          </a:xfrm>
          <a:prstGeom prst="rect">
            <a:avLst/>
          </a:prstGeom>
        </p:spPr>
      </p:pic>
      <p:pic>
        <p:nvPicPr>
          <p:cNvPr id="543" name="그래픽 542">
            <a:extLst>
              <a:ext uri="{FF2B5EF4-FFF2-40B4-BE49-F238E27FC236}">
                <a16:creationId xmlns:a16="http://schemas.microsoft.com/office/drawing/2014/main" xmlns="" id="{E96D74A8-00A8-42EF-9967-F4567E2CFD33}"/>
              </a:ext>
            </a:extLst>
          </p:cNvPr>
          <p:cNvPicPr>
            <a:picLocks noChangeAspect="1"/>
          </p:cNvPicPr>
          <p:nvPr/>
        </p:nvPicPr>
        <p:blipFill>
          <a:blip r:embed="rId178">
            <a:extLst>
              <a:ext uri="{96DAC541-7B7A-43D3-8B79-37D633B846F1}">
                <asvg:svgBlip xmlns:asvg="http://schemas.microsoft.com/office/drawing/2016/SVG/main" xmlns="" r:embed="rId179"/>
              </a:ext>
            </a:extLst>
          </a:blip>
          <a:stretch>
            <a:fillRect/>
          </a:stretch>
        </p:blipFill>
        <p:spPr>
          <a:xfrm>
            <a:off x="2691672" y="5680431"/>
            <a:ext cx="337784" cy="337784"/>
          </a:xfrm>
          <a:prstGeom prst="rect">
            <a:avLst/>
          </a:prstGeom>
        </p:spPr>
      </p:pic>
      <p:pic>
        <p:nvPicPr>
          <p:cNvPr id="544" name="그래픽 543">
            <a:extLst>
              <a:ext uri="{FF2B5EF4-FFF2-40B4-BE49-F238E27FC236}">
                <a16:creationId xmlns:a16="http://schemas.microsoft.com/office/drawing/2014/main" xmlns="" id="{A43894E6-151B-47D3-A710-EC1ADD31C77C}"/>
              </a:ext>
            </a:extLst>
          </p:cNvPr>
          <p:cNvPicPr>
            <a:picLocks noChangeAspect="1"/>
          </p:cNvPicPr>
          <p:nvPr/>
        </p:nvPicPr>
        <p:blipFill>
          <a:blip r:embed="rId180">
            <a:extLst>
              <a:ext uri="{96DAC541-7B7A-43D3-8B79-37D633B846F1}">
                <asvg:svgBlip xmlns:asvg="http://schemas.microsoft.com/office/drawing/2016/SVG/main" xmlns="" r:embed="rId181"/>
              </a:ext>
            </a:extLst>
          </a:blip>
          <a:stretch>
            <a:fillRect/>
          </a:stretch>
        </p:blipFill>
        <p:spPr>
          <a:xfrm>
            <a:off x="3390209" y="5658870"/>
            <a:ext cx="366532" cy="380906"/>
          </a:xfrm>
          <a:prstGeom prst="rect">
            <a:avLst/>
          </a:prstGeom>
        </p:spPr>
      </p:pic>
      <p:pic>
        <p:nvPicPr>
          <p:cNvPr id="545" name="그래픽 544">
            <a:extLst>
              <a:ext uri="{FF2B5EF4-FFF2-40B4-BE49-F238E27FC236}">
                <a16:creationId xmlns:a16="http://schemas.microsoft.com/office/drawing/2014/main" xmlns="" id="{AADF92AE-FBE6-47DB-B18E-9EE829FB58D9}"/>
              </a:ext>
            </a:extLst>
          </p:cNvPr>
          <p:cNvPicPr>
            <a:picLocks noChangeAspect="1"/>
          </p:cNvPicPr>
          <p:nvPr/>
        </p:nvPicPr>
        <p:blipFill>
          <a:blip r:embed="rId182">
            <a:extLst>
              <a:ext uri="{96DAC541-7B7A-43D3-8B79-37D633B846F1}">
                <asvg:svgBlip xmlns:asvg="http://schemas.microsoft.com/office/drawing/2016/SVG/main" xmlns="" r:embed="rId183"/>
              </a:ext>
            </a:extLst>
          </a:blip>
          <a:stretch>
            <a:fillRect/>
          </a:stretch>
        </p:blipFill>
        <p:spPr>
          <a:xfrm>
            <a:off x="4111654" y="5694805"/>
            <a:ext cx="294662" cy="309036"/>
          </a:xfrm>
          <a:prstGeom prst="rect">
            <a:avLst/>
          </a:prstGeom>
        </p:spPr>
      </p:pic>
      <p:pic>
        <p:nvPicPr>
          <p:cNvPr id="546" name="그래픽 545">
            <a:extLst>
              <a:ext uri="{FF2B5EF4-FFF2-40B4-BE49-F238E27FC236}">
                <a16:creationId xmlns:a16="http://schemas.microsoft.com/office/drawing/2014/main" xmlns="" id="{842C90A8-D509-4C62-97F1-D26D56B0B683}"/>
              </a:ext>
            </a:extLst>
          </p:cNvPr>
          <p:cNvPicPr>
            <a:picLocks noChangeAspect="1"/>
          </p:cNvPicPr>
          <p:nvPr/>
        </p:nvPicPr>
        <p:blipFill>
          <a:blip r:embed="rId184">
            <a:extLst>
              <a:ext uri="{96DAC541-7B7A-43D3-8B79-37D633B846F1}">
                <asvg:svgBlip xmlns:asvg="http://schemas.microsoft.com/office/drawing/2016/SVG/main" xmlns="" r:embed="rId185"/>
              </a:ext>
            </a:extLst>
          </a:blip>
          <a:stretch>
            <a:fillRect/>
          </a:stretch>
        </p:blipFill>
        <p:spPr>
          <a:xfrm>
            <a:off x="4803104" y="5684024"/>
            <a:ext cx="352158" cy="330596"/>
          </a:xfrm>
          <a:prstGeom prst="rect">
            <a:avLst/>
          </a:prstGeom>
        </p:spPr>
      </p:pic>
      <p:pic>
        <p:nvPicPr>
          <p:cNvPr id="547" name="그래픽 546">
            <a:extLst>
              <a:ext uri="{FF2B5EF4-FFF2-40B4-BE49-F238E27FC236}">
                <a16:creationId xmlns:a16="http://schemas.microsoft.com/office/drawing/2014/main" xmlns="" id="{827DB1E5-9B25-4856-9CEF-C27241790B55}"/>
              </a:ext>
            </a:extLst>
          </p:cNvPr>
          <p:cNvPicPr>
            <a:picLocks noChangeAspect="1"/>
          </p:cNvPicPr>
          <p:nvPr/>
        </p:nvPicPr>
        <p:blipFill>
          <a:blip r:embed="rId186">
            <a:extLst>
              <a:ext uri="{96DAC541-7B7A-43D3-8B79-37D633B846F1}">
                <asvg:svgBlip xmlns:asvg="http://schemas.microsoft.com/office/drawing/2016/SVG/main" xmlns="" r:embed="rId187"/>
              </a:ext>
            </a:extLst>
          </a:blip>
          <a:stretch>
            <a:fillRect/>
          </a:stretch>
        </p:blipFill>
        <p:spPr>
          <a:xfrm>
            <a:off x="5472079" y="5687618"/>
            <a:ext cx="316222" cy="323410"/>
          </a:xfrm>
          <a:prstGeom prst="rect">
            <a:avLst/>
          </a:prstGeom>
        </p:spPr>
      </p:pic>
      <p:pic>
        <p:nvPicPr>
          <p:cNvPr id="548" name="그래픽 547">
            <a:extLst>
              <a:ext uri="{FF2B5EF4-FFF2-40B4-BE49-F238E27FC236}">
                <a16:creationId xmlns:a16="http://schemas.microsoft.com/office/drawing/2014/main" xmlns="" id="{BD7CCEFA-6E84-4B25-A33B-DB30FEAE8353}"/>
              </a:ext>
            </a:extLst>
          </p:cNvPr>
          <p:cNvPicPr>
            <a:picLocks noChangeAspect="1"/>
          </p:cNvPicPr>
          <p:nvPr/>
        </p:nvPicPr>
        <p:blipFill>
          <a:blip r:embed="rId188">
            <a:extLst>
              <a:ext uri="{96DAC541-7B7A-43D3-8B79-37D633B846F1}">
                <asvg:svgBlip xmlns:asvg="http://schemas.microsoft.com/office/drawing/2016/SVG/main" xmlns="" r:embed="rId189"/>
              </a:ext>
            </a:extLst>
          </a:blip>
          <a:stretch>
            <a:fillRect/>
          </a:stretch>
        </p:blipFill>
        <p:spPr>
          <a:xfrm>
            <a:off x="6739463" y="5684024"/>
            <a:ext cx="337784" cy="330596"/>
          </a:xfrm>
          <a:prstGeom prst="rect">
            <a:avLst/>
          </a:prstGeom>
        </p:spPr>
      </p:pic>
      <p:pic>
        <p:nvPicPr>
          <p:cNvPr id="549" name="그래픽 548">
            <a:extLst>
              <a:ext uri="{FF2B5EF4-FFF2-40B4-BE49-F238E27FC236}">
                <a16:creationId xmlns:a16="http://schemas.microsoft.com/office/drawing/2014/main" xmlns="" id="{CE8072BA-0B76-4962-BD6F-23605E5FA70B}"/>
              </a:ext>
            </a:extLst>
          </p:cNvPr>
          <p:cNvPicPr>
            <a:picLocks noChangeAspect="1"/>
          </p:cNvPicPr>
          <p:nvPr/>
        </p:nvPicPr>
        <p:blipFill>
          <a:blip r:embed="rId190">
            <a:extLst>
              <a:ext uri="{96DAC541-7B7A-43D3-8B79-37D633B846F1}">
                <asvg:svgBlip xmlns:asvg="http://schemas.microsoft.com/office/drawing/2016/SVG/main" xmlns="" r:embed="rId191"/>
              </a:ext>
            </a:extLst>
          </a:blip>
          <a:stretch>
            <a:fillRect/>
          </a:stretch>
        </p:blipFill>
        <p:spPr>
          <a:xfrm>
            <a:off x="7456315" y="5673244"/>
            <a:ext cx="359344" cy="352158"/>
          </a:xfrm>
          <a:prstGeom prst="rect">
            <a:avLst/>
          </a:prstGeom>
        </p:spPr>
      </p:pic>
      <p:pic>
        <p:nvPicPr>
          <p:cNvPr id="550" name="그래픽 549">
            <a:extLst>
              <a:ext uri="{FF2B5EF4-FFF2-40B4-BE49-F238E27FC236}">
                <a16:creationId xmlns:a16="http://schemas.microsoft.com/office/drawing/2014/main" xmlns="" id="{E50E9030-A756-4B2B-9860-11D1E36EC1C4}"/>
              </a:ext>
            </a:extLst>
          </p:cNvPr>
          <p:cNvPicPr>
            <a:picLocks noChangeAspect="1"/>
          </p:cNvPicPr>
          <p:nvPr/>
        </p:nvPicPr>
        <p:blipFill>
          <a:blip r:embed="rId192">
            <a:extLst>
              <a:ext uri="{96DAC541-7B7A-43D3-8B79-37D633B846F1}">
                <asvg:svgBlip xmlns:asvg="http://schemas.microsoft.com/office/drawing/2016/SVG/main" xmlns="" r:embed="rId193"/>
              </a:ext>
            </a:extLst>
          </a:blip>
          <a:stretch>
            <a:fillRect/>
          </a:stretch>
        </p:blipFill>
        <p:spPr>
          <a:xfrm>
            <a:off x="8038128" y="5676837"/>
            <a:ext cx="344970" cy="34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4129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C1F830CD-E869-4241-9046-DE56E7F9D03E}"/>
              </a:ext>
            </a:extLst>
          </p:cNvPr>
          <p:cNvSpPr/>
          <p:nvPr/>
        </p:nvSpPr>
        <p:spPr>
          <a:xfrm>
            <a:off x="3048000" y="3105834"/>
            <a:ext cx="6096000" cy="646331"/>
          </a:xfrm>
          <a:prstGeom prst="rect">
            <a:avLst/>
          </a:prstGeom>
        </p:spPr>
        <p:txBody>
          <a:bodyPr anchor="ctr" anchorCtr="0">
            <a:spAutoFit/>
          </a:bodyPr>
          <a:lstStyle/>
          <a:p>
            <a:pPr algn="ctr"/>
            <a:r>
              <a:rPr lang="ru-RU" altLang="ko-KR" sz="3600" dirty="0" smtClean="0">
                <a:solidFill>
                  <a:srgbClr val="0C032F"/>
                </a:solidFill>
                <a:latin typeface="Comfortaa" pitchFamily="2" charset="0"/>
              </a:rPr>
              <a:t>Скриншоты</a:t>
            </a:r>
            <a:endParaRPr lang="ko-KR" altLang="en-US" sz="3600" dirty="0">
              <a:solidFill>
                <a:srgbClr val="0C032F"/>
              </a:solidFill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500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C0940A50-E763-4AB6-924E-7F91B49D95A4}"/>
              </a:ext>
            </a:extLst>
          </p:cNvPr>
          <p:cNvSpPr txBox="1"/>
          <p:nvPr/>
        </p:nvSpPr>
        <p:spPr>
          <a:xfrm>
            <a:off x="2673153" y="1094821"/>
            <a:ext cx="6845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3200" dirty="0" smtClean="0">
                <a:solidFill>
                  <a:srgbClr val="0C032F"/>
                </a:solidFill>
                <a:latin typeface="Comfortaa SemiBold" pitchFamily="2" charset="0"/>
                <a:cs typeface="Arial" panose="020B0604020202020204" pitchFamily="34" charset="0"/>
              </a:rPr>
              <a:t>Обязательные условия</a:t>
            </a:r>
            <a:endParaRPr lang="ko-KR" altLang="en-US" sz="3200" dirty="0">
              <a:solidFill>
                <a:srgbClr val="0C032F"/>
              </a:solidFill>
              <a:latin typeface="Comfortaa SemiBold" pitchFamily="2" charset="0"/>
              <a:cs typeface="Arial" panose="020B0604020202020204" pitchFamily="34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549FDB2C-A747-4B4C-B735-540D6A9387F7}"/>
              </a:ext>
            </a:extLst>
          </p:cNvPr>
          <p:cNvSpPr/>
          <p:nvPr/>
        </p:nvSpPr>
        <p:spPr>
          <a:xfrm>
            <a:off x="4586200" y="4421432"/>
            <a:ext cx="30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0C032F"/>
                </a:solidFill>
                <a:latin typeface="Comfortaa" pitchFamily="2" charset="0"/>
              </a:rPr>
              <a:t>Pygame</a:t>
            </a:r>
            <a:endParaRPr lang="en-US" altLang="ko-KR" sz="2400" dirty="0">
              <a:solidFill>
                <a:srgbClr val="0C032F"/>
              </a:solidFill>
              <a:latin typeface="Comfortaa" pitchFamily="2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428D6487-7652-4CFC-8862-183C7C66180F}"/>
              </a:ext>
            </a:extLst>
          </p:cNvPr>
          <p:cNvSpPr/>
          <p:nvPr/>
        </p:nvSpPr>
        <p:spPr>
          <a:xfrm>
            <a:off x="1441771" y="4421432"/>
            <a:ext cx="30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0C032F"/>
                </a:solidFill>
                <a:latin typeface="Comfortaa" pitchFamily="2" charset="0"/>
              </a:rPr>
              <a:t>Python</a:t>
            </a:r>
            <a:endParaRPr lang="en-US" altLang="ko-KR" sz="2400" dirty="0">
              <a:solidFill>
                <a:srgbClr val="0C032F"/>
              </a:solidFill>
              <a:latin typeface="Comfortaa" pitchFamily="2" charset="0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64A8B475-B988-4C32-B5FE-964ABAF78D32}"/>
              </a:ext>
            </a:extLst>
          </p:cNvPr>
          <p:cNvSpPr/>
          <p:nvPr/>
        </p:nvSpPr>
        <p:spPr>
          <a:xfrm>
            <a:off x="8615459" y="2767991"/>
            <a:ext cx="1259658" cy="1259656"/>
          </a:xfrm>
          <a:prstGeom prst="ellipse">
            <a:avLst/>
          </a:prstGeom>
          <a:solidFill>
            <a:srgbClr val="0592A0"/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9214A30C-2C04-4B68-A1A7-D64099EB85DB}"/>
              </a:ext>
            </a:extLst>
          </p:cNvPr>
          <p:cNvSpPr/>
          <p:nvPr/>
        </p:nvSpPr>
        <p:spPr>
          <a:xfrm>
            <a:off x="7735486" y="4421432"/>
            <a:ext cx="30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2400" dirty="0" smtClean="0">
                <a:solidFill>
                  <a:srgbClr val="0C032F"/>
                </a:solidFill>
                <a:latin typeface="Comfortaa" pitchFamily="2" charset="0"/>
              </a:rPr>
              <a:t>3 класса</a:t>
            </a:r>
            <a:endParaRPr lang="en-US" altLang="ko-KR" sz="2400" dirty="0">
              <a:solidFill>
                <a:srgbClr val="0C032F"/>
              </a:solidFill>
              <a:latin typeface="Comfortaa" pitchFamily="2" charset="0"/>
            </a:endParaRPr>
          </a:p>
        </p:txBody>
      </p:sp>
      <p:pic>
        <p:nvPicPr>
          <p:cNvPr id="1027" name="Picture 3" descr="D:\PSU\Аип\Индивидуалочка 2\pyga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412" y="2966328"/>
            <a:ext cx="3559175" cy="14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PSU\Аип\Индивидуалочка 2\phyt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971" y="2811172"/>
            <a:ext cx="2691199" cy="134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그래픽 517">
            <a:extLst>
              <a:ext uri="{FF2B5EF4-FFF2-40B4-BE49-F238E27FC236}">
                <a16:creationId xmlns:a16="http://schemas.microsoft.com/office/drawing/2014/main" xmlns="" id="{7445F454-6292-4D0C-92F1-A13FC089CE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129"/>
              </a:ext>
            </a:extLst>
          </a:blip>
          <a:stretch>
            <a:fillRect/>
          </a:stretch>
        </p:blipFill>
        <p:spPr>
          <a:xfrm>
            <a:off x="8893260" y="3045791"/>
            <a:ext cx="704056" cy="7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57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>
            <a:extLst>
              <a:ext uri="{FF2B5EF4-FFF2-40B4-BE49-F238E27FC236}">
                <a16:creationId xmlns:a16="http://schemas.microsoft.com/office/drawing/2014/main" xmlns="" id="{9A595EC8-CF45-4980-AC4E-B6F3E6AA6B4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2" name="그림 개체 틀 21">
            <a:extLst>
              <a:ext uri="{FF2B5EF4-FFF2-40B4-BE49-F238E27FC236}">
                <a16:creationId xmlns:a16="http://schemas.microsoft.com/office/drawing/2014/main" xmlns="" id="{A2328481-C9EF-4437-8578-06214F480B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xmlns="" id="{F62723C8-858B-454E-A836-BB99E3FE2EE6}"/>
              </a:ext>
            </a:extLst>
          </p:cNvPr>
          <p:cNvSpPr/>
          <p:nvPr/>
        </p:nvSpPr>
        <p:spPr>
          <a:xfrm>
            <a:off x="965204" y="1792543"/>
            <a:ext cx="3272913" cy="3272913"/>
          </a:xfrm>
          <a:prstGeom prst="roundRect">
            <a:avLst/>
          </a:prstGeom>
          <a:solidFill>
            <a:srgbClr val="059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+mj-lt"/>
              </a:rPr>
              <a:t>Lorem ipsum</a:t>
            </a: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+mj-lt"/>
              </a:rPr>
              <a:t>dolor sit </a:t>
            </a:r>
            <a:r>
              <a:rPr lang="en-US" altLang="ko-KR" sz="2400" dirty="0" err="1">
                <a:solidFill>
                  <a:schemeClr val="bg1"/>
                </a:solidFill>
                <a:latin typeface="+mj-lt"/>
              </a:rPr>
              <a:t>amet</a:t>
            </a:r>
            <a:endParaRPr lang="ko-KR" altLang="en-U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7095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A8623A6-41FF-4FE0-B7BB-EBA3247CCFAF}"/>
              </a:ext>
            </a:extLst>
          </p:cNvPr>
          <p:cNvSpPr txBox="1"/>
          <p:nvPr/>
        </p:nvSpPr>
        <p:spPr>
          <a:xfrm>
            <a:off x="2895600" y="2459505"/>
            <a:ext cx="6400800" cy="1938992"/>
          </a:xfrm>
          <a:prstGeom prst="rect">
            <a:avLst/>
          </a:prstGeom>
          <a:noFill/>
          <a:effectLst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2400">
                <a:solidFill>
                  <a:srgbClr val="00488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algn="ctr"/>
            <a:r>
              <a:rPr lang="ru-RU" altLang="ko-KR" sz="6000" dirty="0" smtClean="0">
                <a:solidFill>
                  <a:srgbClr val="0C032F"/>
                </a:solidFill>
                <a:latin typeface="Comfortaa" pitchFamily="2" charset="0"/>
              </a:rPr>
              <a:t>Спасибо за внимание!</a:t>
            </a:r>
            <a:endParaRPr lang="en-US" altLang="ko-KR" sz="6000" dirty="0">
              <a:solidFill>
                <a:srgbClr val="0C032F"/>
              </a:solidFill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620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C1F830CD-E869-4241-9046-DE56E7F9D03E}"/>
              </a:ext>
            </a:extLst>
          </p:cNvPr>
          <p:cNvSpPr/>
          <p:nvPr/>
        </p:nvSpPr>
        <p:spPr>
          <a:xfrm>
            <a:off x="3048000" y="3105834"/>
            <a:ext cx="6096000" cy="646331"/>
          </a:xfrm>
          <a:prstGeom prst="rect">
            <a:avLst/>
          </a:prstGeom>
        </p:spPr>
        <p:txBody>
          <a:bodyPr anchor="ctr" anchorCtr="0">
            <a:spAutoFit/>
          </a:bodyPr>
          <a:lstStyle/>
          <a:p>
            <a:pPr algn="ctr"/>
            <a:r>
              <a:rPr lang="ru-RU" altLang="ko-KR" sz="3600" dirty="0" smtClean="0">
                <a:solidFill>
                  <a:srgbClr val="0C032F"/>
                </a:solidFill>
                <a:latin typeface="Comfortaa" pitchFamily="2" charset="0"/>
              </a:rPr>
              <a:t>Алгоритм</a:t>
            </a:r>
            <a:endParaRPr lang="ko-KR" altLang="en-US" sz="3600" dirty="0">
              <a:solidFill>
                <a:srgbClr val="0C032F"/>
              </a:solidFill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24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A662C60-0DCC-4B5D-ADD9-AB9EE33F1705}"/>
              </a:ext>
            </a:extLst>
          </p:cNvPr>
          <p:cNvSpPr txBox="1"/>
          <p:nvPr/>
        </p:nvSpPr>
        <p:spPr>
          <a:xfrm>
            <a:off x="6299204" y="4046587"/>
            <a:ext cx="4169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0C032F"/>
                </a:solidFill>
                <a:latin typeface="+mj-lt"/>
              </a:rPr>
              <a:t>Lorem ipsum dolor sit </a:t>
            </a:r>
            <a:r>
              <a:rPr lang="en-US" altLang="ko-KR" sz="2000" dirty="0" err="1">
                <a:solidFill>
                  <a:srgbClr val="0C032F"/>
                </a:solidFill>
                <a:latin typeface="+mj-lt"/>
              </a:rPr>
              <a:t>amet</a:t>
            </a:r>
            <a:endParaRPr lang="en-US" altLang="ko-KR" sz="2000" dirty="0">
              <a:solidFill>
                <a:srgbClr val="0C032F"/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D0DBABCF-1D18-4562-9EA7-B53404C48907}"/>
              </a:ext>
            </a:extLst>
          </p:cNvPr>
          <p:cNvSpPr txBox="1"/>
          <p:nvPr/>
        </p:nvSpPr>
        <p:spPr>
          <a:xfrm>
            <a:off x="6299203" y="4481542"/>
            <a:ext cx="4169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r>
              <a:rPr lang="en-US" altLang="ko-KR" sz="1600" dirty="0">
                <a:solidFill>
                  <a:srgbClr val="0C032F"/>
                </a:solidFill>
              </a:rPr>
              <a:t>Ut </a:t>
            </a:r>
            <a:r>
              <a:rPr lang="en-US" altLang="ko-KR" sz="1600" dirty="0" err="1">
                <a:solidFill>
                  <a:srgbClr val="0C032F"/>
                </a:solidFill>
              </a:rPr>
              <a:t>enim</a:t>
            </a:r>
            <a:r>
              <a:rPr lang="en-US" altLang="ko-KR" sz="1600" dirty="0">
                <a:solidFill>
                  <a:srgbClr val="0C032F"/>
                </a:solidFill>
              </a:rPr>
              <a:t> ad minim </a:t>
            </a:r>
            <a:r>
              <a:rPr lang="en-US" altLang="ko-KR" sz="1600" dirty="0" err="1">
                <a:solidFill>
                  <a:srgbClr val="0C032F"/>
                </a:solidFill>
              </a:rPr>
              <a:t>veniam</a:t>
            </a:r>
            <a:r>
              <a:rPr lang="en-US" altLang="ko-KR" sz="1600" dirty="0">
                <a:solidFill>
                  <a:srgbClr val="0C032F"/>
                </a:solidFill>
              </a:rPr>
              <a:t>, </a:t>
            </a:r>
            <a:r>
              <a:rPr lang="en-US" altLang="ko-KR" sz="1600" dirty="0" err="1">
                <a:solidFill>
                  <a:srgbClr val="0C032F"/>
                </a:solidFill>
              </a:rPr>
              <a:t>quis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nostrud</a:t>
            </a:r>
            <a:r>
              <a:rPr lang="en-US" altLang="ko-KR" sz="1600" dirty="0">
                <a:solidFill>
                  <a:srgbClr val="0C032F"/>
                </a:solidFill>
              </a:rPr>
              <a:t> exercitation </a:t>
            </a:r>
            <a:r>
              <a:rPr lang="en-US" altLang="ko-KR" sz="1600" dirty="0" err="1">
                <a:solidFill>
                  <a:srgbClr val="0C032F"/>
                </a:solidFill>
              </a:rPr>
              <a:t>ullamco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laboris</a:t>
            </a:r>
            <a:r>
              <a:rPr lang="en-US" altLang="ko-KR" sz="1600" dirty="0">
                <a:solidFill>
                  <a:srgbClr val="0C032F"/>
                </a:solidFill>
              </a:rPr>
              <a:t> nisi </a:t>
            </a:r>
            <a:r>
              <a:rPr lang="en-US" altLang="ko-KR" sz="1600" dirty="0" err="1">
                <a:solidFill>
                  <a:srgbClr val="0C032F"/>
                </a:solidFill>
              </a:rPr>
              <a:t>ut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aliquip</a:t>
            </a:r>
            <a:r>
              <a:rPr lang="en-US" altLang="ko-KR" sz="1600" dirty="0">
                <a:solidFill>
                  <a:srgbClr val="0C032F"/>
                </a:solidFill>
              </a:rPr>
              <a:t> ex </a:t>
            </a:r>
            <a:r>
              <a:rPr lang="en-US" altLang="ko-KR" sz="1600" dirty="0" err="1">
                <a:solidFill>
                  <a:srgbClr val="0C032F"/>
                </a:solidFill>
              </a:rPr>
              <a:t>ea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commodo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consequat</a:t>
            </a:r>
            <a:r>
              <a:rPr lang="en-US" altLang="ko-KR" sz="1600" dirty="0">
                <a:solidFill>
                  <a:srgbClr val="0C032F"/>
                </a:solidFill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1CF49C98-122E-4D25-A07F-59D9FAB1FFC9}"/>
              </a:ext>
            </a:extLst>
          </p:cNvPr>
          <p:cNvSpPr txBox="1"/>
          <p:nvPr/>
        </p:nvSpPr>
        <p:spPr>
          <a:xfrm>
            <a:off x="6299203" y="1675302"/>
            <a:ext cx="4180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C032F"/>
                </a:solidFill>
                <a:latin typeface="+mj-lt"/>
                <a:cs typeface="Arial" panose="020B0604020202020204" pitchFamily="34" charset="0"/>
              </a:rPr>
              <a:t>Introduction</a:t>
            </a:r>
            <a:endParaRPr lang="ko-KR" altLang="en-US" sz="2800" dirty="0">
              <a:solidFill>
                <a:srgbClr val="0C032F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445BB1E2-4D5D-4C81-B16C-360399262658}"/>
              </a:ext>
            </a:extLst>
          </p:cNvPr>
          <p:cNvSpPr txBox="1"/>
          <p:nvPr/>
        </p:nvSpPr>
        <p:spPr>
          <a:xfrm>
            <a:off x="6299203" y="2363138"/>
            <a:ext cx="4169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sz="1600" dirty="0">
                <a:solidFill>
                  <a:srgbClr val="0C032F"/>
                </a:solidFill>
              </a:rPr>
              <a:t>Lorem ipsum dolor sit </a:t>
            </a:r>
            <a:r>
              <a:rPr lang="en-US" altLang="ko-KR" sz="1600" dirty="0" err="1">
                <a:solidFill>
                  <a:srgbClr val="0C032F"/>
                </a:solidFill>
              </a:rPr>
              <a:t>amet</a:t>
            </a:r>
            <a:r>
              <a:rPr lang="en-US" altLang="ko-KR" sz="1600" dirty="0">
                <a:solidFill>
                  <a:srgbClr val="0C032F"/>
                </a:solidFill>
              </a:rPr>
              <a:t>, </a:t>
            </a:r>
            <a:r>
              <a:rPr lang="en-US" altLang="ko-KR" sz="1600" dirty="0" err="1">
                <a:solidFill>
                  <a:srgbClr val="0C032F"/>
                </a:solidFill>
              </a:rPr>
              <a:t>consectetur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adipiscing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elit</a:t>
            </a:r>
            <a:r>
              <a:rPr lang="en-US" altLang="ko-KR" sz="1600" dirty="0">
                <a:solidFill>
                  <a:srgbClr val="0C032F"/>
                </a:solidFill>
              </a:rPr>
              <a:t>, sed do </a:t>
            </a:r>
            <a:r>
              <a:rPr lang="en-US" altLang="ko-KR" sz="1600" dirty="0" err="1">
                <a:solidFill>
                  <a:srgbClr val="0C032F"/>
                </a:solidFill>
              </a:rPr>
              <a:t>eiusmod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tempor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incididunt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ut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labore</a:t>
            </a:r>
            <a:r>
              <a:rPr lang="en-US" altLang="ko-KR" sz="1600" dirty="0">
                <a:solidFill>
                  <a:srgbClr val="0C032F"/>
                </a:solidFill>
              </a:rPr>
              <a:t> et dolore magna </a:t>
            </a:r>
            <a:r>
              <a:rPr lang="en-US" altLang="ko-KR" sz="1600" dirty="0" err="1">
                <a:solidFill>
                  <a:srgbClr val="0C032F"/>
                </a:solidFill>
              </a:rPr>
              <a:t>aliqua</a:t>
            </a:r>
            <a:r>
              <a:rPr lang="en-US" altLang="ko-KR" sz="1600" dirty="0">
                <a:solidFill>
                  <a:srgbClr val="0C032F"/>
                </a:solidFill>
              </a:rPr>
              <a:t>.</a:t>
            </a:r>
          </a:p>
        </p:txBody>
      </p:sp>
      <p:sp>
        <p:nvSpPr>
          <p:cNvPr id="2" name="그림 개체 틀 1">
            <a:extLst>
              <a:ext uri="{FF2B5EF4-FFF2-40B4-BE49-F238E27FC236}">
                <a16:creationId xmlns:a16="http://schemas.microsoft.com/office/drawing/2014/main" xmlns="" id="{921F7283-3BCA-4D05-9A56-51E05756811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263814FE-2178-4C79-A11F-CDF8D83359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1" y="3918857"/>
            <a:ext cx="1974375" cy="276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17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0F8EB29-46EA-4C9F-B025-7B64644F43C7}"/>
              </a:ext>
            </a:extLst>
          </p:cNvPr>
          <p:cNvSpPr txBox="1"/>
          <p:nvPr/>
        </p:nvSpPr>
        <p:spPr>
          <a:xfrm>
            <a:off x="2917372" y="1127535"/>
            <a:ext cx="635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2800" dirty="0" smtClean="0">
                <a:solidFill>
                  <a:srgbClr val="0C032F"/>
                </a:solidFill>
                <a:latin typeface="Comfortaa SemiBold" pitchFamily="2" charset="0"/>
                <a:cs typeface="Arial" panose="020B0604020202020204" pitchFamily="34" charset="0"/>
              </a:rPr>
              <a:t>Сцены</a:t>
            </a:r>
            <a:endParaRPr lang="en-US" altLang="ko-KR" sz="2800" dirty="0">
              <a:solidFill>
                <a:srgbClr val="0C032F"/>
              </a:solidFill>
              <a:latin typeface="Comfortaa SemiBold" pitchFamily="2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18BAE9C5-53AF-4EA5-A6ED-F39543DFE65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2787650" y="2518227"/>
            <a:ext cx="6616700" cy="0"/>
          </a:xfrm>
          <a:prstGeom prst="line">
            <a:avLst/>
          </a:prstGeom>
          <a:ln w="25400" cap="rnd">
            <a:solidFill>
              <a:srgbClr val="0592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xmlns="" id="{F3F849BB-647A-4E69-8979-6629F4996E32}"/>
              </a:ext>
            </a:extLst>
          </p:cNvPr>
          <p:cNvSpPr/>
          <p:nvPr/>
        </p:nvSpPr>
        <p:spPr>
          <a:xfrm>
            <a:off x="2114550" y="2181677"/>
            <a:ext cx="673100" cy="673100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592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altLang="ko-KR" sz="1600" dirty="0" smtClean="0">
                <a:solidFill>
                  <a:srgbClr val="0C032F"/>
                </a:solidFill>
                <a:latin typeface="+mj-lt"/>
              </a:rPr>
              <a:t>1</a:t>
            </a:r>
            <a:endParaRPr lang="ko-KR" altLang="en-US" sz="1600" dirty="0">
              <a:solidFill>
                <a:srgbClr val="0C032F"/>
              </a:solidFill>
              <a:latin typeface="+mj-lt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0AAF6410-718B-4DA6-A288-A941E87ED7B2}"/>
              </a:ext>
            </a:extLst>
          </p:cNvPr>
          <p:cNvSpPr/>
          <p:nvPr/>
        </p:nvSpPr>
        <p:spPr>
          <a:xfrm>
            <a:off x="5759450" y="2181677"/>
            <a:ext cx="673100" cy="673100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592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altLang="ko-KR" sz="1600" dirty="0" smtClean="0">
                <a:solidFill>
                  <a:srgbClr val="0C032F"/>
                </a:solidFill>
                <a:latin typeface="+mj-lt"/>
              </a:rPr>
              <a:t>2</a:t>
            </a:r>
            <a:endParaRPr lang="ko-KR" altLang="en-US" sz="1600" dirty="0">
              <a:solidFill>
                <a:srgbClr val="0C032F"/>
              </a:solidFill>
              <a:latin typeface="+mj-lt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09BC4C14-91BD-4A89-AFEF-DCD920D3DD21}"/>
              </a:ext>
            </a:extLst>
          </p:cNvPr>
          <p:cNvSpPr/>
          <p:nvPr/>
        </p:nvSpPr>
        <p:spPr>
          <a:xfrm>
            <a:off x="9404350" y="2181677"/>
            <a:ext cx="673100" cy="673100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592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altLang="ko-KR" sz="1600" dirty="0" smtClean="0">
                <a:solidFill>
                  <a:srgbClr val="0C032F"/>
                </a:solidFill>
                <a:latin typeface="+mj-lt"/>
              </a:rPr>
              <a:t>3</a:t>
            </a:r>
            <a:endParaRPr lang="ko-KR" altLang="en-US" sz="1600" dirty="0">
              <a:solidFill>
                <a:srgbClr val="0C032F"/>
              </a:solidFill>
              <a:latin typeface="+mj-lt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0F9DF82F-34B8-43BA-AA7E-99EC1F79DE51}"/>
              </a:ext>
            </a:extLst>
          </p:cNvPr>
          <p:cNvSpPr/>
          <p:nvPr/>
        </p:nvSpPr>
        <p:spPr>
          <a:xfrm>
            <a:off x="1333866" y="2986315"/>
            <a:ext cx="2222134" cy="369332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ru-RU" altLang="ko-KR" dirty="0" smtClean="0">
                <a:solidFill>
                  <a:srgbClr val="0C032F"/>
                </a:solidFill>
                <a:latin typeface="Comfortaa SemiBold" pitchFamily="2" charset="0"/>
              </a:rPr>
              <a:t>Главное меню</a:t>
            </a:r>
            <a:endParaRPr lang="en-US" altLang="ko-KR" dirty="0">
              <a:solidFill>
                <a:srgbClr val="0C032F"/>
              </a:solidFill>
              <a:latin typeface="Comfortaa SemiBold" pitchFamily="2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24978567-C2EA-4A51-B309-653BF02485A9}"/>
              </a:ext>
            </a:extLst>
          </p:cNvPr>
          <p:cNvSpPr/>
          <p:nvPr/>
        </p:nvSpPr>
        <p:spPr>
          <a:xfrm>
            <a:off x="4629150" y="2986315"/>
            <a:ext cx="2933700" cy="369332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ru-RU" altLang="ko-KR" dirty="0" smtClean="0">
                <a:solidFill>
                  <a:srgbClr val="0C032F"/>
                </a:solidFill>
                <a:latin typeface="Comfortaa SemiBold" pitchFamily="2" charset="0"/>
              </a:rPr>
              <a:t>Количество игроков</a:t>
            </a:r>
            <a:endParaRPr lang="en-US" altLang="ko-KR" dirty="0">
              <a:solidFill>
                <a:srgbClr val="0C032F"/>
              </a:solidFill>
              <a:latin typeface="Comfortaa SemiBold" pitchFamily="2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5BBA4827-8646-4A17-ACF0-8158FCDC3C60}"/>
              </a:ext>
            </a:extLst>
          </p:cNvPr>
          <p:cNvSpPr/>
          <p:nvPr/>
        </p:nvSpPr>
        <p:spPr>
          <a:xfrm>
            <a:off x="8464732" y="2986315"/>
            <a:ext cx="2552336" cy="369332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ru-RU" altLang="ko-KR" dirty="0" smtClean="0">
                <a:solidFill>
                  <a:srgbClr val="0C032F"/>
                </a:solidFill>
                <a:latin typeface="Comfortaa SemiBold" pitchFamily="2" charset="0"/>
              </a:rPr>
              <a:t>Выбор управления</a:t>
            </a:r>
            <a:endParaRPr lang="en-US" altLang="ko-KR" dirty="0">
              <a:solidFill>
                <a:srgbClr val="0C032F"/>
              </a:solidFill>
              <a:latin typeface="Comfortaa SemiBold" pitchFamily="2" charset="0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EDF11518-1DC8-47CE-B776-8914DB723E83}"/>
              </a:ext>
            </a:extLst>
          </p:cNvPr>
          <p:cNvCxnSpPr>
            <a:cxnSpLocks/>
            <a:stCxn id="15" idx="6"/>
            <a:endCxn id="17" idx="2"/>
          </p:cNvCxnSpPr>
          <p:nvPr/>
        </p:nvCxnSpPr>
        <p:spPr>
          <a:xfrm>
            <a:off x="2787650" y="4197350"/>
            <a:ext cx="6616700" cy="0"/>
          </a:xfrm>
          <a:prstGeom prst="line">
            <a:avLst/>
          </a:prstGeom>
          <a:ln w="25400" cap="rnd">
            <a:solidFill>
              <a:srgbClr val="0592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906ACE4D-1FD0-4C99-AE3C-BB5CA5D26F4A}"/>
              </a:ext>
            </a:extLst>
          </p:cNvPr>
          <p:cNvSpPr/>
          <p:nvPr/>
        </p:nvSpPr>
        <p:spPr>
          <a:xfrm>
            <a:off x="2114550" y="3860800"/>
            <a:ext cx="673100" cy="673100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592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altLang="ko-KR" sz="1600" dirty="0" smtClean="0">
                <a:solidFill>
                  <a:srgbClr val="0C032F"/>
                </a:solidFill>
                <a:latin typeface="+mj-lt"/>
              </a:rPr>
              <a:t>4</a:t>
            </a:r>
            <a:endParaRPr lang="ko-KR" altLang="en-US" sz="1600" dirty="0">
              <a:solidFill>
                <a:srgbClr val="0C032F"/>
              </a:solidFill>
              <a:latin typeface="+mj-lt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5D035560-E77E-4F62-8B76-8C6E212D3338}"/>
              </a:ext>
            </a:extLst>
          </p:cNvPr>
          <p:cNvSpPr/>
          <p:nvPr/>
        </p:nvSpPr>
        <p:spPr>
          <a:xfrm>
            <a:off x="4410075" y="3860800"/>
            <a:ext cx="673100" cy="673100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592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altLang="ko-KR" sz="1600" dirty="0" smtClean="0">
                <a:solidFill>
                  <a:srgbClr val="0C032F"/>
                </a:solidFill>
                <a:latin typeface="+mj-lt"/>
              </a:rPr>
              <a:t>5</a:t>
            </a:r>
            <a:endParaRPr lang="ko-KR" altLang="en-US" sz="1600" dirty="0">
              <a:solidFill>
                <a:srgbClr val="0C032F"/>
              </a:solidFill>
              <a:latin typeface="+mj-lt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8B9CC829-A8F0-49F1-8BB3-3DF29AA41198}"/>
              </a:ext>
            </a:extLst>
          </p:cNvPr>
          <p:cNvSpPr/>
          <p:nvPr/>
        </p:nvSpPr>
        <p:spPr>
          <a:xfrm>
            <a:off x="9404350" y="3860800"/>
            <a:ext cx="673100" cy="673100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592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altLang="ko-KR" sz="1600" dirty="0" smtClean="0">
                <a:solidFill>
                  <a:srgbClr val="0C032F"/>
                </a:solidFill>
                <a:latin typeface="+mj-lt"/>
              </a:rPr>
              <a:t>7</a:t>
            </a:r>
            <a:endParaRPr lang="ko-KR" altLang="en-US" sz="1600" dirty="0">
              <a:solidFill>
                <a:srgbClr val="0C032F"/>
              </a:solidFill>
              <a:latin typeface="+mj-lt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8050D2B9-3560-4A17-8BD9-2E711BF06554}"/>
              </a:ext>
            </a:extLst>
          </p:cNvPr>
          <p:cNvSpPr/>
          <p:nvPr/>
        </p:nvSpPr>
        <p:spPr>
          <a:xfrm>
            <a:off x="1333866" y="4665438"/>
            <a:ext cx="2222134" cy="646331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ru-RU" altLang="ko-KR" dirty="0" smtClean="0">
                <a:solidFill>
                  <a:srgbClr val="0C032F"/>
                </a:solidFill>
                <a:latin typeface="Comfortaa SemiBold" pitchFamily="2" charset="0"/>
              </a:rPr>
              <a:t>Начальная катсцена</a:t>
            </a:r>
            <a:endParaRPr lang="en-US" altLang="ko-KR" dirty="0">
              <a:solidFill>
                <a:srgbClr val="0C032F"/>
              </a:solidFill>
              <a:latin typeface="Comfortaa SemiBold" pitchFamily="2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A93F9BE1-A60C-4AD4-A7B1-04415981FD48}"/>
              </a:ext>
            </a:extLst>
          </p:cNvPr>
          <p:cNvSpPr/>
          <p:nvPr/>
        </p:nvSpPr>
        <p:spPr>
          <a:xfrm>
            <a:off x="3635558" y="4665438"/>
            <a:ext cx="2222134" cy="369332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ru-RU" altLang="ko-KR" dirty="0" smtClean="0">
                <a:solidFill>
                  <a:srgbClr val="0C032F"/>
                </a:solidFill>
                <a:latin typeface="Comfortaa SemiBold" pitchFamily="2" charset="0"/>
              </a:rPr>
              <a:t>Игра</a:t>
            </a:r>
            <a:endParaRPr lang="en-US" altLang="ko-KR" dirty="0">
              <a:solidFill>
                <a:srgbClr val="0C032F"/>
              </a:solidFill>
              <a:latin typeface="Comfortaa SemiBold" pitchFamily="2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9B1F2651-0F25-48C2-ADFD-F3AFD3F585E5}"/>
              </a:ext>
            </a:extLst>
          </p:cNvPr>
          <p:cNvSpPr/>
          <p:nvPr/>
        </p:nvSpPr>
        <p:spPr>
          <a:xfrm>
            <a:off x="8377238" y="4665438"/>
            <a:ext cx="2727324" cy="369332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ru-RU" altLang="ko-KR" dirty="0" smtClean="0">
                <a:solidFill>
                  <a:srgbClr val="0C032F"/>
                </a:solidFill>
                <a:latin typeface="Comfortaa SemiBold" pitchFamily="2" charset="0"/>
              </a:rPr>
              <a:t>Победа/поражение</a:t>
            </a:r>
            <a:endParaRPr lang="en-US" altLang="ko-KR" dirty="0">
              <a:solidFill>
                <a:srgbClr val="0C032F"/>
              </a:solidFill>
              <a:latin typeface="Comfortaa SemiBold" pitchFamily="2" charset="0"/>
            </a:endParaRPr>
          </a:p>
        </p:txBody>
      </p:sp>
      <p:sp>
        <p:nvSpPr>
          <p:cNvPr id="24" name="타원 15">
            <a:extLst>
              <a:ext uri="{FF2B5EF4-FFF2-40B4-BE49-F238E27FC236}">
                <a16:creationId xmlns:a16="http://schemas.microsoft.com/office/drawing/2014/main" xmlns="" id="{5D035560-E77E-4F62-8B76-8C6E212D3338}"/>
              </a:ext>
            </a:extLst>
          </p:cNvPr>
          <p:cNvSpPr/>
          <p:nvPr/>
        </p:nvSpPr>
        <p:spPr>
          <a:xfrm>
            <a:off x="6889750" y="3860800"/>
            <a:ext cx="673100" cy="673100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592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altLang="ko-KR" sz="1600" dirty="0" smtClean="0">
                <a:solidFill>
                  <a:srgbClr val="0C032F"/>
                </a:solidFill>
                <a:latin typeface="+mj-lt"/>
              </a:rPr>
              <a:t>6</a:t>
            </a:r>
            <a:endParaRPr lang="ko-KR" altLang="en-US" sz="1600" dirty="0">
              <a:solidFill>
                <a:srgbClr val="0C032F"/>
              </a:solidFill>
              <a:latin typeface="+mj-lt"/>
            </a:endParaRPr>
          </a:p>
        </p:txBody>
      </p:sp>
      <p:sp>
        <p:nvSpPr>
          <p:cNvPr id="26" name="직사각형 20">
            <a:extLst>
              <a:ext uri="{FF2B5EF4-FFF2-40B4-BE49-F238E27FC236}">
                <a16:creationId xmlns:a16="http://schemas.microsoft.com/office/drawing/2014/main" xmlns="" id="{A93F9BE1-A60C-4AD4-A7B1-04415981FD48}"/>
              </a:ext>
            </a:extLst>
          </p:cNvPr>
          <p:cNvSpPr/>
          <p:nvPr/>
        </p:nvSpPr>
        <p:spPr>
          <a:xfrm>
            <a:off x="6115233" y="4665438"/>
            <a:ext cx="2222134" cy="646331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ru-RU" altLang="ko-KR" dirty="0" smtClean="0">
                <a:solidFill>
                  <a:srgbClr val="0C032F"/>
                </a:solidFill>
                <a:latin typeface="Comfortaa SemiBold" pitchFamily="2" charset="0"/>
              </a:rPr>
              <a:t>Финальная катсцена</a:t>
            </a:r>
            <a:endParaRPr lang="en-US" altLang="ko-KR" dirty="0">
              <a:solidFill>
                <a:srgbClr val="0C032F"/>
              </a:solidFill>
              <a:latin typeface="Comfortaa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7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C60F7F7-9FC8-407D-AED8-9DB29CAC4A1D}"/>
              </a:ext>
            </a:extLst>
          </p:cNvPr>
          <p:cNvSpPr txBox="1"/>
          <p:nvPr/>
        </p:nvSpPr>
        <p:spPr>
          <a:xfrm>
            <a:off x="1701800" y="1722488"/>
            <a:ext cx="878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rgbClr val="0C032F"/>
                </a:solidFill>
                <a:latin typeface="+mj-lt"/>
                <a:cs typeface="Arial" panose="020B0604020202020204" pitchFamily="34" charset="0"/>
              </a:rPr>
              <a:t>Section break slide title</a:t>
            </a:r>
            <a:endParaRPr lang="ko-KR" altLang="en-US" sz="3600" dirty="0">
              <a:solidFill>
                <a:srgbClr val="0C032F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77586AF-B9B0-4CE8-B4C6-5BACB2419949}"/>
              </a:ext>
            </a:extLst>
          </p:cNvPr>
          <p:cNvSpPr txBox="1"/>
          <p:nvPr/>
        </p:nvSpPr>
        <p:spPr>
          <a:xfrm>
            <a:off x="1227668" y="4181405"/>
            <a:ext cx="22436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1600" dirty="0">
                <a:solidFill>
                  <a:srgbClr val="0C032F"/>
                </a:solidFill>
              </a:rPr>
              <a:t>Lorem ipsum dolor sit </a:t>
            </a:r>
            <a:r>
              <a:rPr lang="en-US" altLang="ko-KR" sz="1600" dirty="0" err="1">
                <a:solidFill>
                  <a:srgbClr val="0C032F"/>
                </a:solidFill>
              </a:rPr>
              <a:t>amet</a:t>
            </a:r>
            <a:r>
              <a:rPr lang="en-US" altLang="ko-KR" sz="1600" dirty="0">
                <a:solidFill>
                  <a:srgbClr val="0C032F"/>
                </a:solidFill>
              </a:rPr>
              <a:t>, </a:t>
            </a:r>
            <a:r>
              <a:rPr lang="en-US" altLang="ko-KR" sz="1600" dirty="0" err="1">
                <a:solidFill>
                  <a:srgbClr val="0C032F"/>
                </a:solidFill>
              </a:rPr>
              <a:t>consectetur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adipisicing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elit</a:t>
            </a:r>
            <a:r>
              <a:rPr lang="en-US" altLang="ko-KR" sz="1600" dirty="0">
                <a:solidFill>
                  <a:srgbClr val="0C032F"/>
                </a:solidFill>
              </a:rPr>
              <a:t>, sed do </a:t>
            </a:r>
            <a:r>
              <a:rPr lang="en-US" altLang="ko-KR" sz="1600" dirty="0" err="1">
                <a:solidFill>
                  <a:srgbClr val="0C032F"/>
                </a:solidFill>
              </a:rPr>
              <a:t>eiusmod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tempor</a:t>
            </a:r>
            <a:endParaRPr lang="ko-KR" altLang="en-US" sz="1600" dirty="0">
              <a:solidFill>
                <a:srgbClr val="0C032F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BC0B0568-A9DB-458B-BC91-1A7D9C4D1D0F}"/>
              </a:ext>
            </a:extLst>
          </p:cNvPr>
          <p:cNvSpPr/>
          <p:nvPr/>
        </p:nvSpPr>
        <p:spPr>
          <a:xfrm>
            <a:off x="1227667" y="3782704"/>
            <a:ext cx="224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dirty="0" smtClean="0">
                <a:solidFill>
                  <a:srgbClr val="0C032F"/>
                </a:solidFill>
                <a:latin typeface="+mj-lt"/>
              </a:rPr>
              <a:t>Движется фон</a:t>
            </a:r>
            <a:endParaRPr lang="en-US" altLang="ko-KR" dirty="0">
              <a:solidFill>
                <a:srgbClr val="0C032F"/>
              </a:solidFill>
              <a:latin typeface="+mj-lt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2BC1004C-A533-4207-84A4-04B07714655A}"/>
              </a:ext>
            </a:extLst>
          </p:cNvPr>
          <p:cNvSpPr/>
          <p:nvPr/>
        </p:nvSpPr>
        <p:spPr>
          <a:xfrm>
            <a:off x="1227667" y="3246756"/>
            <a:ext cx="2243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0C032F"/>
                </a:solidFill>
                <a:latin typeface="+mj-lt"/>
              </a:rPr>
              <a:t>01.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9CE809DC-8753-459A-8C16-6BCB14053FD0}"/>
              </a:ext>
            </a:extLst>
          </p:cNvPr>
          <p:cNvSpPr txBox="1"/>
          <p:nvPr/>
        </p:nvSpPr>
        <p:spPr>
          <a:xfrm>
            <a:off x="3725336" y="4181405"/>
            <a:ext cx="22436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1600" dirty="0">
                <a:solidFill>
                  <a:srgbClr val="0C032F"/>
                </a:solidFill>
              </a:rPr>
              <a:t>Lorem ipsum dolor sit </a:t>
            </a:r>
            <a:r>
              <a:rPr lang="en-US" altLang="ko-KR" sz="1600" dirty="0" err="1">
                <a:solidFill>
                  <a:srgbClr val="0C032F"/>
                </a:solidFill>
              </a:rPr>
              <a:t>amet</a:t>
            </a:r>
            <a:r>
              <a:rPr lang="en-US" altLang="ko-KR" sz="1600" dirty="0">
                <a:solidFill>
                  <a:srgbClr val="0C032F"/>
                </a:solidFill>
              </a:rPr>
              <a:t>, </a:t>
            </a:r>
            <a:r>
              <a:rPr lang="en-US" altLang="ko-KR" sz="1600" dirty="0" err="1">
                <a:solidFill>
                  <a:srgbClr val="0C032F"/>
                </a:solidFill>
              </a:rPr>
              <a:t>consectetur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adipisicing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elit</a:t>
            </a:r>
            <a:r>
              <a:rPr lang="en-US" altLang="ko-KR" sz="1600" dirty="0">
                <a:solidFill>
                  <a:srgbClr val="0C032F"/>
                </a:solidFill>
              </a:rPr>
              <a:t>, sed do </a:t>
            </a:r>
            <a:r>
              <a:rPr lang="en-US" altLang="ko-KR" sz="1600" dirty="0" err="1">
                <a:solidFill>
                  <a:srgbClr val="0C032F"/>
                </a:solidFill>
              </a:rPr>
              <a:t>eiusmod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tempor</a:t>
            </a:r>
            <a:endParaRPr lang="ko-KR" altLang="en-US" sz="1600" dirty="0">
              <a:solidFill>
                <a:srgbClr val="0C032F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7D744028-05AC-4E1A-84D1-C15ACB954D2A}"/>
              </a:ext>
            </a:extLst>
          </p:cNvPr>
          <p:cNvSpPr/>
          <p:nvPr/>
        </p:nvSpPr>
        <p:spPr>
          <a:xfrm>
            <a:off x="3725335" y="3782704"/>
            <a:ext cx="2243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dirty="0" smtClean="0">
                <a:solidFill>
                  <a:srgbClr val="0C032F"/>
                </a:solidFill>
                <a:latin typeface="+mj-lt"/>
              </a:rPr>
              <a:t>Перемешанный список игроков</a:t>
            </a:r>
            <a:endParaRPr lang="en-US" altLang="ko-KR" dirty="0">
              <a:solidFill>
                <a:srgbClr val="0C032F"/>
              </a:solidFill>
              <a:latin typeface="+mj-lt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FA5648C9-2C15-4E68-8780-12F67300E228}"/>
              </a:ext>
            </a:extLst>
          </p:cNvPr>
          <p:cNvSpPr/>
          <p:nvPr/>
        </p:nvSpPr>
        <p:spPr>
          <a:xfrm>
            <a:off x="3725335" y="3246756"/>
            <a:ext cx="2243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0C032F"/>
                </a:solidFill>
                <a:latin typeface="+mj-lt"/>
              </a:rPr>
              <a:t>02.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F574AEF9-2072-47FB-84E8-5F9AFBF19C80}"/>
              </a:ext>
            </a:extLst>
          </p:cNvPr>
          <p:cNvSpPr txBox="1"/>
          <p:nvPr/>
        </p:nvSpPr>
        <p:spPr>
          <a:xfrm>
            <a:off x="6223004" y="4181405"/>
            <a:ext cx="22436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1600" dirty="0">
                <a:solidFill>
                  <a:srgbClr val="0C032F"/>
                </a:solidFill>
              </a:rPr>
              <a:t>Lorem ipsum dolor sit </a:t>
            </a:r>
            <a:r>
              <a:rPr lang="en-US" altLang="ko-KR" sz="1600" dirty="0" err="1">
                <a:solidFill>
                  <a:srgbClr val="0C032F"/>
                </a:solidFill>
              </a:rPr>
              <a:t>amet</a:t>
            </a:r>
            <a:r>
              <a:rPr lang="en-US" altLang="ko-KR" sz="1600" dirty="0">
                <a:solidFill>
                  <a:srgbClr val="0C032F"/>
                </a:solidFill>
              </a:rPr>
              <a:t>, </a:t>
            </a:r>
            <a:r>
              <a:rPr lang="en-US" altLang="ko-KR" sz="1600" dirty="0" err="1">
                <a:solidFill>
                  <a:srgbClr val="0C032F"/>
                </a:solidFill>
              </a:rPr>
              <a:t>consectetur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adipisicing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elit</a:t>
            </a:r>
            <a:r>
              <a:rPr lang="en-US" altLang="ko-KR" sz="1600" dirty="0">
                <a:solidFill>
                  <a:srgbClr val="0C032F"/>
                </a:solidFill>
              </a:rPr>
              <a:t>, sed do </a:t>
            </a:r>
            <a:r>
              <a:rPr lang="en-US" altLang="ko-KR" sz="1600" dirty="0" err="1">
                <a:solidFill>
                  <a:srgbClr val="0C032F"/>
                </a:solidFill>
              </a:rPr>
              <a:t>eiusmod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tempor</a:t>
            </a:r>
            <a:endParaRPr lang="ko-KR" altLang="en-US" sz="1600" dirty="0">
              <a:solidFill>
                <a:srgbClr val="0C032F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0B78F07C-2304-46FB-9251-978929743332}"/>
              </a:ext>
            </a:extLst>
          </p:cNvPr>
          <p:cNvSpPr/>
          <p:nvPr/>
        </p:nvSpPr>
        <p:spPr>
          <a:xfrm>
            <a:off x="6223003" y="3782704"/>
            <a:ext cx="224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dirty="0" smtClean="0">
                <a:solidFill>
                  <a:srgbClr val="0C032F"/>
                </a:solidFill>
                <a:latin typeface="+mj-lt"/>
              </a:rPr>
              <a:t>Пауза?</a:t>
            </a:r>
            <a:endParaRPr lang="en-US" altLang="ko-KR" dirty="0">
              <a:solidFill>
                <a:srgbClr val="0C032F"/>
              </a:solidFill>
              <a:latin typeface="+mj-lt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48A27D99-B896-4FA7-98CA-166FA20F4887}"/>
              </a:ext>
            </a:extLst>
          </p:cNvPr>
          <p:cNvSpPr/>
          <p:nvPr/>
        </p:nvSpPr>
        <p:spPr>
          <a:xfrm>
            <a:off x="6223003" y="3246756"/>
            <a:ext cx="2243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0C032F"/>
                </a:solidFill>
                <a:latin typeface="+mj-lt"/>
              </a:rPr>
              <a:t>03.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90B6F14F-42CA-4F51-BF16-6FE9855DE543}"/>
              </a:ext>
            </a:extLst>
          </p:cNvPr>
          <p:cNvSpPr txBox="1"/>
          <p:nvPr/>
        </p:nvSpPr>
        <p:spPr>
          <a:xfrm>
            <a:off x="8720672" y="4181405"/>
            <a:ext cx="22436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1600" dirty="0">
                <a:solidFill>
                  <a:srgbClr val="0C032F"/>
                </a:solidFill>
              </a:rPr>
              <a:t>Lorem ipsum dolor sit </a:t>
            </a:r>
            <a:r>
              <a:rPr lang="en-US" altLang="ko-KR" sz="1600" dirty="0" err="1">
                <a:solidFill>
                  <a:srgbClr val="0C032F"/>
                </a:solidFill>
              </a:rPr>
              <a:t>amet</a:t>
            </a:r>
            <a:r>
              <a:rPr lang="en-US" altLang="ko-KR" sz="1600" dirty="0">
                <a:solidFill>
                  <a:srgbClr val="0C032F"/>
                </a:solidFill>
              </a:rPr>
              <a:t>, </a:t>
            </a:r>
            <a:r>
              <a:rPr lang="en-US" altLang="ko-KR" sz="1600" dirty="0" err="1">
                <a:solidFill>
                  <a:srgbClr val="0C032F"/>
                </a:solidFill>
              </a:rPr>
              <a:t>consectetur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adipisicing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elit</a:t>
            </a:r>
            <a:r>
              <a:rPr lang="en-US" altLang="ko-KR" sz="1600" dirty="0">
                <a:solidFill>
                  <a:srgbClr val="0C032F"/>
                </a:solidFill>
              </a:rPr>
              <a:t>, sed do </a:t>
            </a:r>
            <a:r>
              <a:rPr lang="en-US" altLang="ko-KR" sz="1600" dirty="0" err="1">
                <a:solidFill>
                  <a:srgbClr val="0C032F"/>
                </a:solidFill>
              </a:rPr>
              <a:t>eiusmod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tempor</a:t>
            </a:r>
            <a:endParaRPr lang="ko-KR" altLang="en-US" sz="1600" dirty="0">
              <a:solidFill>
                <a:srgbClr val="0C032F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336A2A75-8F2C-47FD-B546-73467339C61A}"/>
              </a:ext>
            </a:extLst>
          </p:cNvPr>
          <p:cNvSpPr/>
          <p:nvPr/>
        </p:nvSpPr>
        <p:spPr>
          <a:xfrm>
            <a:off x="8720671" y="3782704"/>
            <a:ext cx="224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dirty="0" err="1" smtClean="0">
                <a:solidFill>
                  <a:srgbClr val="0C032F"/>
                </a:solidFill>
                <a:latin typeface="+mj-lt"/>
              </a:rPr>
              <a:t>Ивенты</a:t>
            </a:r>
            <a:endParaRPr lang="en-US" altLang="ko-KR" dirty="0">
              <a:solidFill>
                <a:srgbClr val="0C032F"/>
              </a:solidFill>
              <a:latin typeface="+mj-lt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3A8E08E7-AB16-4CA4-9A4F-B53EB4054E6F}"/>
              </a:ext>
            </a:extLst>
          </p:cNvPr>
          <p:cNvSpPr/>
          <p:nvPr/>
        </p:nvSpPr>
        <p:spPr>
          <a:xfrm>
            <a:off x="8720671" y="3246756"/>
            <a:ext cx="2243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0C032F"/>
                </a:solidFill>
                <a:latin typeface="+mj-lt"/>
              </a:rPr>
              <a:t>04.</a:t>
            </a:r>
          </a:p>
        </p:txBody>
      </p:sp>
    </p:spTree>
    <p:extLst>
      <p:ext uri="{BB962C8B-B14F-4D97-AF65-F5344CB8AC3E}">
        <p14:creationId xmlns:p14="http://schemas.microsoft.com/office/powerpoint/2010/main" val="206517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C60F7F7-9FC8-407D-AED8-9DB29CAC4A1D}"/>
              </a:ext>
            </a:extLst>
          </p:cNvPr>
          <p:cNvSpPr txBox="1"/>
          <p:nvPr/>
        </p:nvSpPr>
        <p:spPr>
          <a:xfrm>
            <a:off x="1701800" y="1722488"/>
            <a:ext cx="878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rgbClr val="0C032F"/>
                </a:solidFill>
                <a:latin typeface="+mj-lt"/>
                <a:cs typeface="Arial" panose="020B0604020202020204" pitchFamily="34" charset="0"/>
              </a:rPr>
              <a:t>Section break slide title</a:t>
            </a:r>
            <a:endParaRPr lang="ko-KR" altLang="en-US" sz="3600" dirty="0">
              <a:solidFill>
                <a:srgbClr val="0C032F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77586AF-B9B0-4CE8-B4C6-5BACB2419949}"/>
              </a:ext>
            </a:extLst>
          </p:cNvPr>
          <p:cNvSpPr txBox="1"/>
          <p:nvPr/>
        </p:nvSpPr>
        <p:spPr>
          <a:xfrm>
            <a:off x="1227668" y="4181405"/>
            <a:ext cx="22436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1600" dirty="0">
                <a:solidFill>
                  <a:srgbClr val="0C032F"/>
                </a:solidFill>
              </a:rPr>
              <a:t>Lorem ipsum dolor sit </a:t>
            </a:r>
            <a:r>
              <a:rPr lang="en-US" altLang="ko-KR" sz="1600" dirty="0" err="1">
                <a:solidFill>
                  <a:srgbClr val="0C032F"/>
                </a:solidFill>
              </a:rPr>
              <a:t>amet</a:t>
            </a:r>
            <a:r>
              <a:rPr lang="en-US" altLang="ko-KR" sz="1600" dirty="0">
                <a:solidFill>
                  <a:srgbClr val="0C032F"/>
                </a:solidFill>
              </a:rPr>
              <a:t>, </a:t>
            </a:r>
            <a:r>
              <a:rPr lang="en-US" altLang="ko-KR" sz="1600" dirty="0" err="1">
                <a:solidFill>
                  <a:srgbClr val="0C032F"/>
                </a:solidFill>
              </a:rPr>
              <a:t>consectetur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adipisicing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elit</a:t>
            </a:r>
            <a:r>
              <a:rPr lang="en-US" altLang="ko-KR" sz="1600" dirty="0">
                <a:solidFill>
                  <a:srgbClr val="0C032F"/>
                </a:solidFill>
              </a:rPr>
              <a:t>, sed do </a:t>
            </a:r>
            <a:r>
              <a:rPr lang="en-US" altLang="ko-KR" sz="1600" dirty="0" err="1">
                <a:solidFill>
                  <a:srgbClr val="0C032F"/>
                </a:solidFill>
              </a:rPr>
              <a:t>eiusmod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tempor</a:t>
            </a:r>
            <a:endParaRPr lang="ko-KR" altLang="en-US" sz="1600" dirty="0">
              <a:solidFill>
                <a:srgbClr val="0C032F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BC0B0568-A9DB-458B-BC91-1A7D9C4D1D0F}"/>
              </a:ext>
            </a:extLst>
          </p:cNvPr>
          <p:cNvSpPr/>
          <p:nvPr/>
        </p:nvSpPr>
        <p:spPr>
          <a:xfrm>
            <a:off x="1227667" y="3782704"/>
            <a:ext cx="224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dirty="0" smtClean="0">
                <a:solidFill>
                  <a:srgbClr val="0C032F"/>
                </a:solidFill>
                <a:latin typeface="+mj-lt"/>
              </a:rPr>
              <a:t>Создание Врагов</a:t>
            </a:r>
            <a:endParaRPr lang="en-US" altLang="ko-KR" dirty="0">
              <a:solidFill>
                <a:srgbClr val="0C032F"/>
              </a:solidFill>
              <a:latin typeface="+mj-lt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2BC1004C-A533-4207-84A4-04B07714655A}"/>
              </a:ext>
            </a:extLst>
          </p:cNvPr>
          <p:cNvSpPr/>
          <p:nvPr/>
        </p:nvSpPr>
        <p:spPr>
          <a:xfrm>
            <a:off x="1227667" y="3246756"/>
            <a:ext cx="2243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0C032F"/>
                </a:solidFill>
                <a:latin typeface="+mj-lt"/>
              </a:rPr>
              <a:t>0</a:t>
            </a:r>
            <a:r>
              <a:rPr lang="ru-RU" altLang="ko-KR" sz="2800" dirty="0" smtClean="0">
                <a:solidFill>
                  <a:srgbClr val="0C032F"/>
                </a:solidFill>
                <a:latin typeface="+mj-lt"/>
              </a:rPr>
              <a:t>5</a:t>
            </a:r>
            <a:r>
              <a:rPr lang="en-US" altLang="ko-KR" sz="2800" dirty="0" smtClean="0">
                <a:solidFill>
                  <a:srgbClr val="0C032F"/>
                </a:solidFill>
                <a:latin typeface="+mj-lt"/>
              </a:rPr>
              <a:t>.</a:t>
            </a:r>
            <a:endParaRPr lang="en-US" altLang="ko-KR" sz="2800" dirty="0">
              <a:solidFill>
                <a:srgbClr val="0C032F"/>
              </a:solidFill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9CE809DC-8753-459A-8C16-6BCB14053FD0}"/>
              </a:ext>
            </a:extLst>
          </p:cNvPr>
          <p:cNvSpPr txBox="1"/>
          <p:nvPr/>
        </p:nvSpPr>
        <p:spPr>
          <a:xfrm>
            <a:off x="3725336" y="4181405"/>
            <a:ext cx="22436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1600" dirty="0">
                <a:solidFill>
                  <a:srgbClr val="0C032F"/>
                </a:solidFill>
              </a:rPr>
              <a:t>Lorem ipsum dolor sit </a:t>
            </a:r>
            <a:r>
              <a:rPr lang="en-US" altLang="ko-KR" sz="1600" dirty="0" err="1">
                <a:solidFill>
                  <a:srgbClr val="0C032F"/>
                </a:solidFill>
              </a:rPr>
              <a:t>amet</a:t>
            </a:r>
            <a:r>
              <a:rPr lang="en-US" altLang="ko-KR" sz="1600" dirty="0">
                <a:solidFill>
                  <a:srgbClr val="0C032F"/>
                </a:solidFill>
              </a:rPr>
              <a:t>, </a:t>
            </a:r>
            <a:r>
              <a:rPr lang="en-US" altLang="ko-KR" sz="1600" dirty="0" err="1">
                <a:solidFill>
                  <a:srgbClr val="0C032F"/>
                </a:solidFill>
              </a:rPr>
              <a:t>consectetur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adipisicing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elit</a:t>
            </a:r>
            <a:r>
              <a:rPr lang="en-US" altLang="ko-KR" sz="1600" dirty="0">
                <a:solidFill>
                  <a:srgbClr val="0C032F"/>
                </a:solidFill>
              </a:rPr>
              <a:t>, sed do </a:t>
            </a:r>
            <a:r>
              <a:rPr lang="en-US" altLang="ko-KR" sz="1600" dirty="0" err="1">
                <a:solidFill>
                  <a:srgbClr val="0C032F"/>
                </a:solidFill>
              </a:rPr>
              <a:t>eiusmod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tempor</a:t>
            </a:r>
            <a:endParaRPr lang="ko-KR" altLang="en-US" sz="1600" dirty="0">
              <a:solidFill>
                <a:srgbClr val="0C032F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7D744028-05AC-4E1A-84D1-C15ACB954D2A}"/>
              </a:ext>
            </a:extLst>
          </p:cNvPr>
          <p:cNvSpPr/>
          <p:nvPr/>
        </p:nvSpPr>
        <p:spPr>
          <a:xfrm>
            <a:off x="3725335" y="3782704"/>
            <a:ext cx="2243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dirty="0" smtClean="0">
                <a:solidFill>
                  <a:srgbClr val="0C032F"/>
                </a:solidFill>
                <a:latin typeface="+mj-lt"/>
              </a:rPr>
              <a:t>Перемешанный список игроков</a:t>
            </a:r>
            <a:endParaRPr lang="en-US" altLang="ko-KR" dirty="0">
              <a:solidFill>
                <a:srgbClr val="0C032F"/>
              </a:solidFill>
              <a:latin typeface="+mj-lt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FA5648C9-2C15-4E68-8780-12F67300E228}"/>
              </a:ext>
            </a:extLst>
          </p:cNvPr>
          <p:cNvSpPr/>
          <p:nvPr/>
        </p:nvSpPr>
        <p:spPr>
          <a:xfrm>
            <a:off x="3725335" y="3246756"/>
            <a:ext cx="2243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0C032F"/>
                </a:solidFill>
                <a:latin typeface="+mj-lt"/>
              </a:rPr>
              <a:t>0</a:t>
            </a:r>
            <a:r>
              <a:rPr lang="ru-RU" altLang="ko-KR" sz="2800" dirty="0" smtClean="0">
                <a:solidFill>
                  <a:srgbClr val="0C032F"/>
                </a:solidFill>
                <a:latin typeface="+mj-lt"/>
              </a:rPr>
              <a:t>6</a:t>
            </a:r>
            <a:r>
              <a:rPr lang="en-US" altLang="ko-KR" sz="2800" dirty="0" smtClean="0">
                <a:solidFill>
                  <a:srgbClr val="0C032F"/>
                </a:solidFill>
                <a:latin typeface="+mj-lt"/>
              </a:rPr>
              <a:t>.</a:t>
            </a:r>
            <a:endParaRPr lang="en-US" altLang="ko-KR" sz="2800" dirty="0">
              <a:solidFill>
                <a:srgbClr val="0C032F"/>
              </a:solidFill>
              <a:latin typeface="+mj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F574AEF9-2072-47FB-84E8-5F9AFBF19C80}"/>
              </a:ext>
            </a:extLst>
          </p:cNvPr>
          <p:cNvSpPr txBox="1"/>
          <p:nvPr/>
        </p:nvSpPr>
        <p:spPr>
          <a:xfrm>
            <a:off x="6223004" y="4181405"/>
            <a:ext cx="22436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1600" dirty="0">
                <a:solidFill>
                  <a:srgbClr val="0C032F"/>
                </a:solidFill>
              </a:rPr>
              <a:t>Lorem ipsum dolor sit </a:t>
            </a:r>
            <a:r>
              <a:rPr lang="en-US" altLang="ko-KR" sz="1600" dirty="0" err="1">
                <a:solidFill>
                  <a:srgbClr val="0C032F"/>
                </a:solidFill>
              </a:rPr>
              <a:t>amet</a:t>
            </a:r>
            <a:r>
              <a:rPr lang="en-US" altLang="ko-KR" sz="1600" dirty="0">
                <a:solidFill>
                  <a:srgbClr val="0C032F"/>
                </a:solidFill>
              </a:rPr>
              <a:t>, </a:t>
            </a:r>
            <a:r>
              <a:rPr lang="en-US" altLang="ko-KR" sz="1600" dirty="0" err="1">
                <a:solidFill>
                  <a:srgbClr val="0C032F"/>
                </a:solidFill>
              </a:rPr>
              <a:t>consectetur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adipisicing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elit</a:t>
            </a:r>
            <a:r>
              <a:rPr lang="en-US" altLang="ko-KR" sz="1600" dirty="0">
                <a:solidFill>
                  <a:srgbClr val="0C032F"/>
                </a:solidFill>
              </a:rPr>
              <a:t>, sed do </a:t>
            </a:r>
            <a:r>
              <a:rPr lang="en-US" altLang="ko-KR" sz="1600" dirty="0" err="1">
                <a:solidFill>
                  <a:srgbClr val="0C032F"/>
                </a:solidFill>
              </a:rPr>
              <a:t>eiusmod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tempor</a:t>
            </a:r>
            <a:endParaRPr lang="ko-KR" altLang="en-US" sz="1600" dirty="0">
              <a:solidFill>
                <a:srgbClr val="0C032F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0B78F07C-2304-46FB-9251-978929743332}"/>
              </a:ext>
            </a:extLst>
          </p:cNvPr>
          <p:cNvSpPr/>
          <p:nvPr/>
        </p:nvSpPr>
        <p:spPr>
          <a:xfrm>
            <a:off x="6223003" y="3782704"/>
            <a:ext cx="224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dirty="0" smtClean="0">
                <a:solidFill>
                  <a:srgbClr val="0C032F"/>
                </a:solidFill>
                <a:latin typeface="+mj-lt"/>
              </a:rPr>
              <a:t>Движение объектов</a:t>
            </a:r>
            <a:endParaRPr lang="en-US" altLang="ko-KR" dirty="0">
              <a:solidFill>
                <a:srgbClr val="0C032F"/>
              </a:solidFill>
              <a:latin typeface="+mj-lt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48A27D99-B896-4FA7-98CA-166FA20F4887}"/>
              </a:ext>
            </a:extLst>
          </p:cNvPr>
          <p:cNvSpPr/>
          <p:nvPr/>
        </p:nvSpPr>
        <p:spPr>
          <a:xfrm>
            <a:off x="6223003" y="3246756"/>
            <a:ext cx="2243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0C032F"/>
                </a:solidFill>
                <a:latin typeface="+mj-lt"/>
              </a:rPr>
              <a:t>0</a:t>
            </a:r>
            <a:r>
              <a:rPr lang="ru-RU" altLang="ko-KR" sz="2800" dirty="0" smtClean="0">
                <a:solidFill>
                  <a:srgbClr val="0C032F"/>
                </a:solidFill>
                <a:latin typeface="+mj-lt"/>
              </a:rPr>
              <a:t>7</a:t>
            </a:r>
            <a:r>
              <a:rPr lang="en-US" altLang="ko-KR" sz="2800" dirty="0" smtClean="0">
                <a:solidFill>
                  <a:srgbClr val="0C032F"/>
                </a:solidFill>
                <a:latin typeface="+mj-lt"/>
              </a:rPr>
              <a:t>.</a:t>
            </a:r>
            <a:endParaRPr lang="en-US" altLang="ko-KR" sz="2800" dirty="0">
              <a:solidFill>
                <a:srgbClr val="0C032F"/>
              </a:solidFill>
              <a:latin typeface="+mj-l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90B6F14F-42CA-4F51-BF16-6FE9855DE543}"/>
              </a:ext>
            </a:extLst>
          </p:cNvPr>
          <p:cNvSpPr txBox="1"/>
          <p:nvPr/>
        </p:nvSpPr>
        <p:spPr>
          <a:xfrm>
            <a:off x="8720672" y="4181405"/>
            <a:ext cx="22436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1600" dirty="0">
                <a:solidFill>
                  <a:srgbClr val="0C032F"/>
                </a:solidFill>
              </a:rPr>
              <a:t>Lorem ipsum dolor sit </a:t>
            </a:r>
            <a:r>
              <a:rPr lang="en-US" altLang="ko-KR" sz="1600" dirty="0" err="1">
                <a:solidFill>
                  <a:srgbClr val="0C032F"/>
                </a:solidFill>
              </a:rPr>
              <a:t>amet</a:t>
            </a:r>
            <a:r>
              <a:rPr lang="en-US" altLang="ko-KR" sz="1600" dirty="0">
                <a:solidFill>
                  <a:srgbClr val="0C032F"/>
                </a:solidFill>
              </a:rPr>
              <a:t>, </a:t>
            </a:r>
            <a:r>
              <a:rPr lang="en-US" altLang="ko-KR" sz="1600" dirty="0" err="1">
                <a:solidFill>
                  <a:srgbClr val="0C032F"/>
                </a:solidFill>
              </a:rPr>
              <a:t>consectetur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adipisicing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elit</a:t>
            </a:r>
            <a:r>
              <a:rPr lang="en-US" altLang="ko-KR" sz="1600" dirty="0">
                <a:solidFill>
                  <a:srgbClr val="0C032F"/>
                </a:solidFill>
              </a:rPr>
              <a:t>, sed do </a:t>
            </a:r>
            <a:r>
              <a:rPr lang="en-US" altLang="ko-KR" sz="1600" dirty="0" err="1">
                <a:solidFill>
                  <a:srgbClr val="0C032F"/>
                </a:solidFill>
              </a:rPr>
              <a:t>eiusmod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tempor</a:t>
            </a:r>
            <a:endParaRPr lang="ko-KR" altLang="en-US" sz="1600" dirty="0">
              <a:solidFill>
                <a:srgbClr val="0C032F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336A2A75-8F2C-47FD-B546-73467339C61A}"/>
              </a:ext>
            </a:extLst>
          </p:cNvPr>
          <p:cNvSpPr/>
          <p:nvPr/>
        </p:nvSpPr>
        <p:spPr>
          <a:xfrm>
            <a:off x="8720671" y="3782704"/>
            <a:ext cx="224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dirty="0" smtClean="0">
                <a:solidFill>
                  <a:srgbClr val="0C032F"/>
                </a:solidFill>
                <a:latin typeface="+mj-lt"/>
              </a:rPr>
              <a:t>Вывод данных </a:t>
            </a:r>
            <a:endParaRPr lang="en-US" altLang="ko-KR" dirty="0">
              <a:solidFill>
                <a:srgbClr val="0C032F"/>
              </a:solidFill>
              <a:latin typeface="+mj-lt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3A8E08E7-AB16-4CA4-9A4F-B53EB4054E6F}"/>
              </a:ext>
            </a:extLst>
          </p:cNvPr>
          <p:cNvSpPr/>
          <p:nvPr/>
        </p:nvSpPr>
        <p:spPr>
          <a:xfrm>
            <a:off x="8720671" y="3246756"/>
            <a:ext cx="2243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0C032F"/>
                </a:solidFill>
                <a:latin typeface="+mj-lt"/>
              </a:rPr>
              <a:t>0</a:t>
            </a:r>
            <a:r>
              <a:rPr lang="ru-RU" altLang="ko-KR" sz="2800" dirty="0" smtClean="0">
                <a:solidFill>
                  <a:srgbClr val="0C032F"/>
                </a:solidFill>
                <a:latin typeface="+mj-lt"/>
              </a:rPr>
              <a:t>8</a:t>
            </a:r>
            <a:r>
              <a:rPr lang="en-US" altLang="ko-KR" sz="2800" dirty="0" smtClean="0">
                <a:solidFill>
                  <a:srgbClr val="0C032F"/>
                </a:solidFill>
                <a:latin typeface="+mj-lt"/>
              </a:rPr>
              <a:t>.</a:t>
            </a:r>
            <a:endParaRPr lang="en-US" altLang="ko-KR" sz="2800" dirty="0">
              <a:solidFill>
                <a:srgbClr val="0C032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0181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C1F830CD-E869-4241-9046-DE56E7F9D03E}"/>
              </a:ext>
            </a:extLst>
          </p:cNvPr>
          <p:cNvSpPr/>
          <p:nvPr/>
        </p:nvSpPr>
        <p:spPr>
          <a:xfrm>
            <a:off x="3048000" y="3105834"/>
            <a:ext cx="6096000" cy="646331"/>
          </a:xfrm>
          <a:prstGeom prst="rect">
            <a:avLst/>
          </a:prstGeom>
        </p:spPr>
        <p:txBody>
          <a:bodyPr anchor="ctr" anchorCtr="0">
            <a:spAutoFit/>
          </a:bodyPr>
          <a:lstStyle/>
          <a:p>
            <a:pPr algn="ctr"/>
            <a:r>
              <a:rPr lang="ru-RU" altLang="ko-KR" sz="3600" dirty="0" smtClean="0">
                <a:solidFill>
                  <a:srgbClr val="0C032F"/>
                </a:solidFill>
                <a:latin typeface="Comfortaa" pitchFamily="2" charset="0"/>
              </a:rPr>
              <a:t>Классы</a:t>
            </a:r>
            <a:endParaRPr lang="ko-KR" altLang="en-US" sz="3600" dirty="0">
              <a:solidFill>
                <a:srgbClr val="0C032F"/>
              </a:solidFill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12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Quicksand SemiBold - Quicksand Light">
      <a:majorFont>
        <a:latin typeface="Quicksand SemiBold"/>
        <a:ea typeface="Arial Unicode MS"/>
        <a:cs typeface=""/>
      </a:majorFont>
      <a:minorFont>
        <a:latin typeface="Quicksand Light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592A0"/>
        </a:solidFill>
        <a:ln w="76200" cap="flat">
          <a:noFill/>
          <a:prstDash val="solid"/>
          <a:miter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chemeClr val="bg1"/>
            </a:solidFill>
            <a:latin typeface="+mj-lt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3599</TotalTime>
  <Words>1102</Words>
  <Application>Microsoft Office PowerPoint</Application>
  <PresentationFormat>Произвольный</PresentationFormat>
  <Paragraphs>200</Paragraphs>
  <Slides>31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40" baseType="lpstr">
      <vt:lpstr>Arial</vt:lpstr>
      <vt:lpstr>Wingdings</vt:lpstr>
      <vt:lpstr>Quicksand Light</vt:lpstr>
      <vt:lpstr>Comfortaa SemiBold</vt:lpstr>
      <vt:lpstr>Arial Unicode MS</vt:lpstr>
      <vt:lpstr>Quicksand SemiBold</vt:lpstr>
      <vt:lpstr>Comfortaa</vt:lpstr>
      <vt:lpstr>맑은 고딕</vt:lpstr>
      <vt:lpstr>PPTMON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Anna Arlanova</cp:lastModifiedBy>
  <cp:revision>257</cp:revision>
  <dcterms:created xsi:type="dcterms:W3CDTF">2019-04-06T05:20:47Z</dcterms:created>
  <dcterms:modified xsi:type="dcterms:W3CDTF">2023-04-05T07:54:54Z</dcterms:modified>
</cp:coreProperties>
</file>