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7" r:id="rId2"/>
    <p:sldId id="401" r:id="rId3"/>
    <p:sldId id="400" r:id="rId4"/>
    <p:sldId id="384" r:id="rId5"/>
    <p:sldId id="386" r:id="rId6"/>
    <p:sldId id="426" r:id="rId7"/>
    <p:sldId id="385" r:id="rId8"/>
    <p:sldId id="445" r:id="rId9"/>
    <p:sldId id="406" r:id="rId10"/>
    <p:sldId id="439" r:id="rId11"/>
    <p:sldId id="440" r:id="rId12"/>
    <p:sldId id="441" r:id="rId13"/>
    <p:sldId id="443" r:id="rId14"/>
    <p:sldId id="442" r:id="rId15"/>
    <p:sldId id="444" r:id="rId16"/>
    <p:sldId id="424" r:id="rId17"/>
    <p:sldId id="429" r:id="rId18"/>
    <p:sldId id="431" r:id="rId19"/>
    <p:sldId id="427" r:id="rId20"/>
    <p:sldId id="428" r:id="rId21"/>
    <p:sldId id="432" r:id="rId22"/>
    <p:sldId id="425" r:id="rId23"/>
    <p:sldId id="434" r:id="rId24"/>
    <p:sldId id="292" r:id="rId25"/>
    <p:sldId id="437" r:id="rId26"/>
    <p:sldId id="291" r:id="rId27"/>
    <p:sldId id="294" r:id="rId28"/>
    <p:sldId id="438" r:id="rId29"/>
    <p:sldId id="433" r:id="rId30"/>
    <p:sldId id="293" r:id="rId31"/>
  </p:sldIdLst>
  <p:sldSz cx="12192000" cy="6858000"/>
  <p:notesSz cx="6858000" cy="9144000"/>
  <p:embeddedFontLst>
    <p:embeddedFont>
      <p:font typeface="Quicksand SemiBold" charset="0"/>
      <p:bold r:id="rId34"/>
    </p:embeddedFont>
    <p:embeddedFont>
      <p:font typeface="Comfortaa" pitchFamily="2" charset="0"/>
      <p:regular r:id="rId35"/>
      <p:bold r:id="rId36"/>
    </p:embeddedFont>
    <p:embeddedFont>
      <p:font typeface="Comfortaa SemiBold" pitchFamily="2" charset="0"/>
      <p:bold r:id="rId37"/>
    </p:embeddedFont>
    <p:embeddedFont>
      <p:font typeface="Arial Unicode MS" pitchFamily="34" charset="-128"/>
      <p:regular r:id="rId38"/>
    </p:embeddedFont>
    <p:embeddedFont>
      <p:font typeface="맑은 고딕" pitchFamily="34" charset="-127"/>
      <p:regular r:id="rId39"/>
      <p:bold r:id="rId40"/>
    </p:embeddedFont>
    <p:embeddedFont>
      <p:font typeface="Quicksand Light" charset="0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32F"/>
    <a:srgbClr val="0592A0"/>
    <a:srgbClr val="ECEFF2"/>
    <a:srgbClr val="FF6C63"/>
    <a:srgbClr val="F7C14A"/>
    <a:srgbClr val="1B172C"/>
    <a:srgbClr val="7A86F4"/>
    <a:srgbClr val="FDEEEA"/>
    <a:srgbClr val="55382E"/>
    <a:srgbClr val="FF9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6" autoAdjust="0"/>
    <p:restoredTop sz="94660"/>
  </p:normalViewPr>
  <p:slideViewPr>
    <p:cSldViewPr snapToGrid="0">
      <p:cViewPr>
        <p:scale>
          <a:sx n="100" d="100"/>
          <a:sy n="100" d="100"/>
        </p:scale>
        <p:origin x="-2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EB154FEE-55CB-4C35-9078-57E2E3C611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700F4D6-7EF5-4054-90C1-E5863F2576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40" y="651797"/>
            <a:ext cx="7916120" cy="5554406"/>
          </a:xfrm>
          <a:prstGeom prst="rect">
            <a:avLst/>
          </a:prstGeom>
        </p:spPr>
      </p:pic>
      <p:pic>
        <p:nvPicPr>
          <p:cNvPr id="16" name="Graphic 3">
            <a:hlinkClick r:id="rId4"/>
            <a:extLst>
              <a:ext uri="{FF2B5EF4-FFF2-40B4-BE49-F238E27FC236}">
                <a16:creationId xmlns="" xmlns:a16="http://schemas.microsoft.com/office/drawing/2014/main" id="{A0C7E413-783A-4220-BB23-A12A9044AD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7" name="TextBox 16">
            <a:hlinkClick r:id="rId7"/>
            <a:extLst>
              <a:ext uri="{FF2B5EF4-FFF2-40B4-BE49-F238E27FC236}">
                <a16:creationId xmlns="" xmlns:a16="http://schemas.microsoft.com/office/drawing/2014/main" id="{CA3192B6-FE3F-4A27-8078-90EE3F185B87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06BA321-1426-4711-AD0C-18AB3F1F9D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61" y="256405"/>
            <a:ext cx="2249714" cy="1265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ACA2E31-CD11-4C4E-BA5D-8A1B2EB7270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84" y="494311"/>
            <a:ext cx="1013022" cy="6997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E4D9C7D-5E9D-437B-8A12-C1D49FFE76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305" y="1434174"/>
            <a:ext cx="902698" cy="12654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49B607C-5743-4C22-915F-098CB2AF542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0" y="1156846"/>
            <a:ext cx="1139782" cy="1910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CD03387F-98D2-4C5D-8CB5-53A13526E4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441" y="2699638"/>
            <a:ext cx="999209" cy="15425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E72D1EE-599A-4D09-8B3D-CF427065E4F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74" y="5325382"/>
            <a:ext cx="1683067" cy="12654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603EDCB5-9951-451B-B850-F7ABCC18457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11" y="297817"/>
            <a:ext cx="936882" cy="132786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7A7D22D9-4C2A-4130-B7FB-7A8D064272E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41" y="690419"/>
            <a:ext cx="2165350" cy="126546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C76E977D-2C0F-44CC-8BFE-E903C76F872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735" y="3364152"/>
            <a:ext cx="534809" cy="126546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279CACF5-726E-448C-80ED-58896665515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63" y="4460761"/>
            <a:ext cx="1513321" cy="126546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256FF5FE-0F0F-4414-9CBD-318B712887E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6128" y="5810477"/>
            <a:ext cx="1096736" cy="104752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AA105186-8781-4B61-9426-A4604E869A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016" y="4947750"/>
            <a:ext cx="1939965" cy="19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C582C917-1F4C-4F5D-AAD4-57D84EDF4E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662989" y="1020202"/>
            <a:ext cx="6866022" cy="4817596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7602D68-E854-4DF6-B44E-FBFD9C294CA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135" y="5309068"/>
            <a:ext cx="534809" cy="1265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B1E9D75-65A1-4C46-A4FD-C85941CC2DF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35" y="1265570"/>
            <a:ext cx="1513321" cy="12654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2392839-B027-4610-85AF-F51A19B961E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96" y="5086310"/>
            <a:ext cx="2249714" cy="12654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C1C81749-206A-417A-BF50-05D98C2573F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39" y="4603767"/>
            <a:ext cx="1139782" cy="1910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A59371C-ACDC-4000-BA68-A35ECEA0973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51" y="494311"/>
            <a:ext cx="999209" cy="15425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5F62E52E-8647-41DC-A4F1-9ACFA896EB5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73" y="632838"/>
            <a:ext cx="2165350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8785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33D618D-9E1C-4F01-A34D-69EF4C1AF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E4D4F78-67AD-462D-ACE7-F8B3BB1F2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18"/>
          <a:stretch/>
        </p:blipFill>
        <p:spPr>
          <a:xfrm>
            <a:off x="11176601" y="0"/>
            <a:ext cx="1015400" cy="1815245"/>
          </a:xfrm>
          <a:prstGeom prst="rect">
            <a:avLst/>
          </a:prstGeom>
        </p:spPr>
      </p:pic>
      <p:sp>
        <p:nvSpPr>
          <p:cNvPr id="8" name="그림 개체 틀 12">
            <a:extLst>
              <a:ext uri="{FF2B5EF4-FFF2-40B4-BE49-F238E27FC236}">
                <a16:creationId xmlns="" xmlns:a16="http://schemas.microsoft.com/office/drawing/2014/main" id="{F2664548-38DC-42BC-A12D-72E6E11CF0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6783" y="986971"/>
            <a:ext cx="4179418" cy="4884058"/>
          </a:xfrm>
          <a:prstGeom prst="roundRect">
            <a:avLst>
              <a:gd name="adj" fmla="val 607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9860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F0CF29A-7D92-467B-9393-EA2F79352E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A6A4FE4-D24A-47C7-AC2E-DA4DE05D19D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90" y="5506872"/>
            <a:ext cx="1683067" cy="1265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22E45C4-2A90-492C-A668-88D65413001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71328"/>
            <a:ext cx="1867533" cy="1091415"/>
          </a:xfrm>
          <a:prstGeom prst="rect">
            <a:avLst/>
          </a:prstGeom>
        </p:spPr>
      </p:pic>
      <p:sp>
        <p:nvSpPr>
          <p:cNvPr id="8" name="그림 개체 틀 17">
            <a:extLst>
              <a:ext uri="{FF2B5EF4-FFF2-40B4-BE49-F238E27FC236}">
                <a16:creationId xmlns="" xmlns:a16="http://schemas.microsoft.com/office/drawing/2014/main" id="{CE8A9D22-601B-4689-9224-807649D94BB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55649" y="2042209"/>
            <a:ext cx="3601176" cy="3601172"/>
          </a:xfrm>
          <a:prstGeom prst="roundRect">
            <a:avLst>
              <a:gd name="adj" fmla="val 5719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1524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82D1DAC-ED87-46BE-B708-085EFB576F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EAFD6A3-C3E2-41BF-9664-E56DAB6965C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17028"/>
            <a:ext cx="1785257" cy="1233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A7306D7-71E2-49A7-96E5-F7FAF99F25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" y="5506872"/>
            <a:ext cx="1458096" cy="1265464"/>
          </a:xfrm>
          <a:prstGeom prst="rect">
            <a:avLst/>
          </a:prstGeom>
        </p:spPr>
      </p:pic>
      <p:sp>
        <p:nvSpPr>
          <p:cNvPr id="8" name="그림 개체 틀 17">
            <a:extLst>
              <a:ext uri="{FF2B5EF4-FFF2-40B4-BE49-F238E27FC236}">
                <a16:creationId xmlns="" xmlns:a16="http://schemas.microsoft.com/office/drawing/2014/main" id="{7D05BED2-5C29-4B40-A3BB-49744D485F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1624449"/>
            <a:ext cx="2342426" cy="4301530"/>
          </a:xfrm>
          <a:prstGeom prst="roundRect">
            <a:avLst>
              <a:gd name="adj" fmla="val 50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="" xmlns:a16="http://schemas.microsoft.com/office/drawing/2014/main" id="{268DF14C-FC05-4327-B9EE-B407E7E340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46656" y="1624449"/>
            <a:ext cx="2342426" cy="4301530"/>
          </a:xfrm>
          <a:prstGeom prst="roundRect">
            <a:avLst>
              <a:gd name="adj" fmla="val 50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7252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2776372-43DD-46DA-8C38-39B3A1C4AA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BDC75C2-6B16-4D1A-A2D2-9B0C47B82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t="1811"/>
          <a:stretch/>
        </p:blipFill>
        <p:spPr>
          <a:xfrm>
            <a:off x="-1" y="0"/>
            <a:ext cx="986867" cy="1875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709FB9-C30A-466F-9E42-BB165FA34F7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93" y="5524170"/>
            <a:ext cx="1265464" cy="1265464"/>
          </a:xfrm>
          <a:prstGeom prst="rect">
            <a:avLst/>
          </a:prstGeom>
        </p:spPr>
      </p:pic>
      <p:sp>
        <p:nvSpPr>
          <p:cNvPr id="8" name="그림 개체 틀 17">
            <a:extLst>
              <a:ext uri="{FF2B5EF4-FFF2-40B4-BE49-F238E27FC236}">
                <a16:creationId xmlns="" xmlns:a16="http://schemas.microsoft.com/office/drawing/2014/main" id="{A0D3C262-849B-4FED-B280-67D6832DD3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65544" y="2006020"/>
            <a:ext cx="2468880" cy="246887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="" xmlns:a16="http://schemas.microsoft.com/office/drawing/2014/main" id="{A9571FF9-64E6-4CF1-87AB-01E10BA6F0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61560" y="2006020"/>
            <a:ext cx="2468880" cy="246887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="" xmlns:a16="http://schemas.microsoft.com/office/drawing/2014/main" id="{C8DC33EA-F8AA-4587-895E-E849C62E5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57576" y="2006020"/>
            <a:ext cx="2468880" cy="246887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14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05603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EB76CC4-F012-4376-B62F-E025AB9373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5AF0C7E-3BD0-43DB-B860-4E59DD0EAC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" y="162288"/>
            <a:ext cx="2249714" cy="1265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6497205-0283-41DB-A848-C49A465C2CD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6128" y="5810477"/>
            <a:ext cx="1096736" cy="1047523"/>
          </a:xfrm>
          <a:prstGeom prst="rect">
            <a:avLst/>
          </a:prstGeom>
        </p:spPr>
      </p:pic>
      <p:sp>
        <p:nvSpPr>
          <p:cNvPr id="9" name="그림 개체 틀 17">
            <a:extLst>
              <a:ext uri="{FF2B5EF4-FFF2-40B4-BE49-F238E27FC236}">
                <a16:creationId xmlns="" xmlns:a16="http://schemas.microsoft.com/office/drawing/2014/main" id="{F2202D93-A981-46C3-ABC7-BD7374725B8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10150" y="1792543"/>
            <a:ext cx="3272917" cy="3272913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="" xmlns:a16="http://schemas.microsoft.com/office/drawing/2014/main" id="{619D045C-30EC-4461-80B1-3D5E8CF3D6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87675" y="1792543"/>
            <a:ext cx="3272917" cy="3272913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04787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C5161F1-0542-4530-B74C-628574AD11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1CCB328-4697-45D6-A749-B4EF7C80982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036" y="162288"/>
            <a:ext cx="999209" cy="1542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6584C78-73A4-4069-9B9E-E49FCA5533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47750"/>
            <a:ext cx="1939965" cy="1910250"/>
          </a:xfrm>
          <a:prstGeom prst="rect">
            <a:avLst/>
          </a:prstGeom>
        </p:spPr>
      </p:pic>
      <p:sp>
        <p:nvSpPr>
          <p:cNvPr id="9" name="그림 개체 틀 11">
            <a:extLst>
              <a:ext uri="{FF2B5EF4-FFF2-40B4-BE49-F238E27FC236}">
                <a16:creationId xmlns="" xmlns:a16="http://schemas.microsoft.com/office/drawing/2014/main" id="{5D48045A-CACA-41F8-9C32-5AB6253B0F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10291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6959ED1-77AA-4D50-8860-D50389F60A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9EBF277-8B87-412A-B215-41E5F36315C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746366"/>
            <a:ext cx="1262743" cy="19493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AE3230D-4EFF-4A82-9A77-4F35DC2EC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162288"/>
            <a:ext cx="841533" cy="1265464"/>
          </a:xfrm>
          <a:prstGeom prst="rect">
            <a:avLst/>
          </a:prstGeom>
        </p:spPr>
      </p:pic>
      <p:sp>
        <p:nvSpPr>
          <p:cNvPr id="9" name="그림 개체 틀 5">
            <a:extLst>
              <a:ext uri="{FF2B5EF4-FFF2-40B4-BE49-F238E27FC236}">
                <a16:creationId xmlns="" xmlns:a16="http://schemas.microsoft.com/office/drawing/2014/main" id="{993DF9FA-B09D-4B74-B2F3-6B3A1C9405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8354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8D6DCA9-23F3-44F1-BEA0-AEF2458B7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9BD1DE5-90CF-4163-9BAB-63C6BA2F597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47750"/>
            <a:ext cx="1939965" cy="1910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5EDBFE6-9A10-4888-80BC-31D9D8A9B1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11" y="162288"/>
            <a:ext cx="1867533" cy="1091415"/>
          </a:xfrm>
          <a:prstGeom prst="rect">
            <a:avLst/>
          </a:prstGeom>
        </p:spPr>
      </p:pic>
      <p:sp>
        <p:nvSpPr>
          <p:cNvPr id="10" name="그림 개체 틀 8">
            <a:extLst>
              <a:ext uri="{FF2B5EF4-FFF2-40B4-BE49-F238E27FC236}">
                <a16:creationId xmlns="" xmlns:a16="http://schemas.microsoft.com/office/drawing/2014/main" id="{107444A6-C0A7-413C-A462-CFE910BB13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0627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hlinkClick r:id="rId2"/>
            <a:extLst>
              <a:ext uri="{FF2B5EF4-FFF2-40B4-BE49-F238E27FC236}">
                <a16:creationId xmlns="" xmlns:a16="http://schemas.microsoft.com/office/drawing/2014/main" id="{4B71DA68-978E-4094-A3F9-3DB7C8E6F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9" name="TextBox 18">
            <a:hlinkClick r:id="rId5"/>
            <a:extLst>
              <a:ext uri="{FF2B5EF4-FFF2-40B4-BE49-F238E27FC236}">
                <a16:creationId xmlns="" xmlns:a16="http://schemas.microsoft.com/office/drawing/2014/main" id="{37F9A854-45C9-4708-8FCA-D2099B62CAA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593CA7C-9EE9-47C7-BF4E-1662A08477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77148D15-A41F-4E34-BB36-17FF81EB60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8" y="4956732"/>
            <a:ext cx="1234024" cy="17299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E4D4F78-67AD-462D-ACE7-F8B3BB1F2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18"/>
          <a:stretch/>
        </p:blipFill>
        <p:spPr>
          <a:xfrm>
            <a:off x="11176601" y="0"/>
            <a:ext cx="1015400" cy="18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977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="" xmlns:a16="http://schemas.microsoft.com/office/drawing/2014/main" id="{FC9D45BE-F779-496B-8BF2-1C8ECE471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="" xmlns:a16="http://schemas.microsoft.com/office/drawing/2014/main" id="{BE220F30-BAF1-455F-9E2A-3667C9DD9B3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CE76FD8-15DE-407A-A307-81721227F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A6A4FE4-D24A-47C7-AC2E-DA4DE05D19D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90" y="5506872"/>
            <a:ext cx="1683067" cy="1265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22E45C4-2A90-492C-A668-88D65413001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71328"/>
            <a:ext cx="1867533" cy="10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411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55A4A9B-1E9F-45CA-9843-237B9EA89D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EAFD6A3-C3E2-41BF-9664-E56DAB6965C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17028"/>
            <a:ext cx="1785257" cy="1233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A7306D7-71E2-49A7-96E5-F7FAF99F25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" y="5506872"/>
            <a:ext cx="1458096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9902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07CE23E-4D1A-4F9E-938A-2317F00AE7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BDC75C2-6B16-4D1A-A2D2-9B0C47B82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t="1811"/>
          <a:stretch/>
        </p:blipFill>
        <p:spPr>
          <a:xfrm>
            <a:off x="-1" y="0"/>
            <a:ext cx="986867" cy="1875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709FB9-C30A-466F-9E42-BB165FA34F7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93" y="5524170"/>
            <a:ext cx="1265464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1283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6C6B8FC-4047-4433-9EE1-EF94C99E23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5AF0C7E-3BD0-43DB-B860-4E59DD0EAC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" y="162288"/>
            <a:ext cx="2249714" cy="1265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6497205-0283-41DB-A848-C49A465C2CD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6128" y="5810477"/>
            <a:ext cx="1096736" cy="10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450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5557938-337C-43DE-828C-8BD93754F9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1CCB328-4697-45D6-A749-B4EF7C80982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036" y="162288"/>
            <a:ext cx="999209" cy="1542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6584C78-73A4-4069-9B9E-E49FCA553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6"/>
          <a:stretch/>
        </p:blipFill>
        <p:spPr>
          <a:xfrm flipH="1">
            <a:off x="0" y="5631543"/>
            <a:ext cx="1454662" cy="12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355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E91099A-8858-419A-B791-C27543481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9EBF277-8B87-412A-B215-41E5F36315C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746366"/>
            <a:ext cx="1262743" cy="19493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AE3230D-4EFF-4A82-9A77-4F35DC2EC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162288"/>
            <a:ext cx="841533" cy="12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118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06813C5-7C0C-409A-B225-DCA4E1A9F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69369D4-2CAE-49B8-9B22-E1D1BD3240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64659"/>
            <a:ext cx="11611428" cy="6328682"/>
          </a:xfrm>
          <a:prstGeom prst="rect">
            <a:avLst/>
          </a:prstGeom>
        </p:spPr>
      </p:pic>
      <p:pic>
        <p:nvPicPr>
          <p:cNvPr id="12" name="Graphic 3">
            <a:hlinkClick r:id="rId4"/>
            <a:extLst>
              <a:ext uri="{FF2B5EF4-FFF2-40B4-BE49-F238E27FC236}">
                <a16:creationId xmlns="" xmlns:a16="http://schemas.microsoft.com/office/drawing/2014/main" id="{A4B15BE6-0712-4A94-A14B-4480B5825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3" name="TextBox 12">
            <a:hlinkClick r:id="rId7"/>
            <a:extLst>
              <a:ext uri="{FF2B5EF4-FFF2-40B4-BE49-F238E27FC236}">
                <a16:creationId xmlns="" xmlns:a16="http://schemas.microsoft.com/office/drawing/2014/main" id="{975945C9-C144-48A0-BCA4-091A0D739C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9BD1DE5-90CF-4163-9BAB-63C6BA2F597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47750"/>
            <a:ext cx="1939965" cy="1910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5EDBFE6-9A10-4888-80BC-31D9D8A9B1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11" y="162288"/>
            <a:ext cx="1867533" cy="10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314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687" r:id="rId19"/>
    <p:sldLayoutId id="2147483664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sv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7.sv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9.svg"/><Relationship Id="rId21" Type="http://schemas.openxmlformats.org/officeDocument/2006/relationships/image" Target="../media/image53.svg"/><Relationship Id="rId42" Type="http://schemas.openxmlformats.org/officeDocument/2006/relationships/image" Target="../media/image62.png"/><Relationship Id="rId63" Type="http://schemas.openxmlformats.org/officeDocument/2006/relationships/image" Target="../media/image95.svg"/><Relationship Id="rId84" Type="http://schemas.openxmlformats.org/officeDocument/2006/relationships/image" Target="../media/image83.png"/><Relationship Id="rId138" Type="http://schemas.openxmlformats.org/officeDocument/2006/relationships/image" Target="../media/image110.png"/><Relationship Id="rId159" Type="http://schemas.openxmlformats.org/officeDocument/2006/relationships/image" Target="../media/image191.svg"/><Relationship Id="rId170" Type="http://schemas.openxmlformats.org/officeDocument/2006/relationships/image" Target="../media/image126.png"/><Relationship Id="rId191" Type="http://schemas.openxmlformats.org/officeDocument/2006/relationships/image" Target="../media/image223.svg"/><Relationship Id="rId107" Type="http://schemas.openxmlformats.org/officeDocument/2006/relationships/image" Target="../media/image139.svg"/><Relationship Id="rId11" Type="http://schemas.openxmlformats.org/officeDocument/2006/relationships/image" Target="../media/image43.svg"/><Relationship Id="rId32" Type="http://schemas.openxmlformats.org/officeDocument/2006/relationships/image" Target="../media/image57.png"/><Relationship Id="rId53" Type="http://schemas.openxmlformats.org/officeDocument/2006/relationships/image" Target="../media/image85.svg"/><Relationship Id="rId74" Type="http://schemas.openxmlformats.org/officeDocument/2006/relationships/image" Target="../media/image78.png"/><Relationship Id="rId128" Type="http://schemas.openxmlformats.org/officeDocument/2006/relationships/image" Target="../media/image105.png"/><Relationship Id="rId149" Type="http://schemas.openxmlformats.org/officeDocument/2006/relationships/image" Target="../media/image181.svg"/><Relationship Id="rId5" Type="http://schemas.openxmlformats.org/officeDocument/2006/relationships/image" Target="../media/image37.svg"/><Relationship Id="rId95" Type="http://schemas.openxmlformats.org/officeDocument/2006/relationships/image" Target="../media/image127.svg"/><Relationship Id="rId160" Type="http://schemas.openxmlformats.org/officeDocument/2006/relationships/image" Target="../media/image121.png"/><Relationship Id="rId181" Type="http://schemas.openxmlformats.org/officeDocument/2006/relationships/image" Target="../media/image213.svg"/><Relationship Id="rId22" Type="http://schemas.openxmlformats.org/officeDocument/2006/relationships/image" Target="../media/image52.png"/><Relationship Id="rId43" Type="http://schemas.openxmlformats.org/officeDocument/2006/relationships/image" Target="../media/image75.svg"/><Relationship Id="rId64" Type="http://schemas.openxmlformats.org/officeDocument/2006/relationships/image" Target="../media/image73.png"/><Relationship Id="rId118" Type="http://schemas.openxmlformats.org/officeDocument/2006/relationships/image" Target="../media/image100.png"/><Relationship Id="rId139" Type="http://schemas.openxmlformats.org/officeDocument/2006/relationships/image" Target="../media/image171.svg"/><Relationship Id="rId85" Type="http://schemas.openxmlformats.org/officeDocument/2006/relationships/image" Target="../media/image117.svg"/><Relationship Id="rId150" Type="http://schemas.openxmlformats.org/officeDocument/2006/relationships/image" Target="../media/image116.png"/><Relationship Id="rId171" Type="http://schemas.openxmlformats.org/officeDocument/2006/relationships/image" Target="../media/image203.svg"/><Relationship Id="rId192" Type="http://schemas.openxmlformats.org/officeDocument/2006/relationships/image" Target="../media/image137.png"/><Relationship Id="rId12" Type="http://schemas.openxmlformats.org/officeDocument/2006/relationships/image" Target="../media/image47.png"/><Relationship Id="rId33" Type="http://schemas.openxmlformats.org/officeDocument/2006/relationships/image" Target="../media/image65.svg"/><Relationship Id="rId108" Type="http://schemas.openxmlformats.org/officeDocument/2006/relationships/image" Target="../media/image95.png"/><Relationship Id="rId129" Type="http://schemas.openxmlformats.org/officeDocument/2006/relationships/image" Target="../media/image161.svg"/><Relationship Id="rId54" Type="http://schemas.openxmlformats.org/officeDocument/2006/relationships/image" Target="../media/image68.png"/><Relationship Id="rId75" Type="http://schemas.openxmlformats.org/officeDocument/2006/relationships/image" Target="../media/image107.svg"/><Relationship Id="rId96" Type="http://schemas.openxmlformats.org/officeDocument/2006/relationships/image" Target="../media/image89.png"/><Relationship Id="rId140" Type="http://schemas.openxmlformats.org/officeDocument/2006/relationships/image" Target="../media/image111.png"/><Relationship Id="rId161" Type="http://schemas.openxmlformats.org/officeDocument/2006/relationships/image" Target="../media/image193.svg"/><Relationship Id="rId182" Type="http://schemas.openxmlformats.org/officeDocument/2006/relationships/image" Target="../media/image132.png"/><Relationship Id="rId6" Type="http://schemas.openxmlformats.org/officeDocument/2006/relationships/image" Target="../media/image44.png"/><Relationship Id="rId23" Type="http://schemas.openxmlformats.org/officeDocument/2006/relationships/image" Target="../media/image55.svg"/><Relationship Id="rId119" Type="http://schemas.openxmlformats.org/officeDocument/2006/relationships/image" Target="../media/image151.svg"/><Relationship Id="rId44" Type="http://schemas.openxmlformats.org/officeDocument/2006/relationships/image" Target="../media/image63.png"/><Relationship Id="rId65" Type="http://schemas.openxmlformats.org/officeDocument/2006/relationships/image" Target="../media/image97.svg"/><Relationship Id="rId86" Type="http://schemas.openxmlformats.org/officeDocument/2006/relationships/image" Target="../media/image84.png"/><Relationship Id="rId130" Type="http://schemas.openxmlformats.org/officeDocument/2006/relationships/image" Target="../media/image106.png"/><Relationship Id="rId151" Type="http://schemas.openxmlformats.org/officeDocument/2006/relationships/image" Target="../media/image183.svg"/><Relationship Id="rId172" Type="http://schemas.openxmlformats.org/officeDocument/2006/relationships/image" Target="../media/image127.png"/><Relationship Id="rId193" Type="http://schemas.openxmlformats.org/officeDocument/2006/relationships/image" Target="../media/image225.svg"/><Relationship Id="rId13" Type="http://schemas.openxmlformats.org/officeDocument/2006/relationships/image" Target="../media/image45.svg"/><Relationship Id="rId109" Type="http://schemas.openxmlformats.org/officeDocument/2006/relationships/image" Target="../media/image141.svg"/><Relationship Id="rId34" Type="http://schemas.openxmlformats.org/officeDocument/2006/relationships/image" Target="../media/image58.png"/><Relationship Id="rId50" Type="http://schemas.openxmlformats.org/officeDocument/2006/relationships/image" Target="../media/image66.png"/><Relationship Id="rId55" Type="http://schemas.openxmlformats.org/officeDocument/2006/relationships/image" Target="../media/image87.svg"/><Relationship Id="rId76" Type="http://schemas.openxmlformats.org/officeDocument/2006/relationships/image" Target="../media/image79.png"/><Relationship Id="rId97" Type="http://schemas.openxmlformats.org/officeDocument/2006/relationships/image" Target="../media/image129.svg"/><Relationship Id="rId104" Type="http://schemas.openxmlformats.org/officeDocument/2006/relationships/image" Target="../media/image93.png"/><Relationship Id="rId120" Type="http://schemas.openxmlformats.org/officeDocument/2006/relationships/image" Target="../media/image101.png"/><Relationship Id="rId125" Type="http://schemas.openxmlformats.org/officeDocument/2006/relationships/image" Target="../media/image157.svg"/><Relationship Id="rId141" Type="http://schemas.openxmlformats.org/officeDocument/2006/relationships/image" Target="../media/image173.svg"/><Relationship Id="rId146" Type="http://schemas.openxmlformats.org/officeDocument/2006/relationships/image" Target="../media/image114.png"/><Relationship Id="rId167" Type="http://schemas.openxmlformats.org/officeDocument/2006/relationships/image" Target="../media/image199.svg"/><Relationship Id="rId188" Type="http://schemas.openxmlformats.org/officeDocument/2006/relationships/image" Target="../media/image135.png"/><Relationship Id="rId7" Type="http://schemas.openxmlformats.org/officeDocument/2006/relationships/image" Target="../media/image39.svg"/><Relationship Id="rId71" Type="http://schemas.openxmlformats.org/officeDocument/2006/relationships/image" Target="../media/image103.svg"/><Relationship Id="rId92" Type="http://schemas.openxmlformats.org/officeDocument/2006/relationships/image" Target="../media/image87.png"/><Relationship Id="rId162" Type="http://schemas.openxmlformats.org/officeDocument/2006/relationships/image" Target="../media/image122.png"/><Relationship Id="rId183" Type="http://schemas.openxmlformats.org/officeDocument/2006/relationships/image" Target="../media/image215.svg"/><Relationship Id="rId2" Type="http://schemas.openxmlformats.org/officeDocument/2006/relationships/image" Target="../media/image42.png"/><Relationship Id="rId29" Type="http://schemas.openxmlformats.org/officeDocument/2006/relationships/image" Target="../media/image61.svg"/><Relationship Id="rId24" Type="http://schemas.openxmlformats.org/officeDocument/2006/relationships/image" Target="../media/image53.png"/><Relationship Id="rId40" Type="http://schemas.openxmlformats.org/officeDocument/2006/relationships/image" Target="../media/image61.png"/><Relationship Id="rId45" Type="http://schemas.openxmlformats.org/officeDocument/2006/relationships/image" Target="../media/image77.svg"/><Relationship Id="rId66" Type="http://schemas.openxmlformats.org/officeDocument/2006/relationships/image" Target="../media/image74.png"/><Relationship Id="rId87" Type="http://schemas.openxmlformats.org/officeDocument/2006/relationships/image" Target="../media/image119.svg"/><Relationship Id="rId110" Type="http://schemas.openxmlformats.org/officeDocument/2006/relationships/image" Target="../media/image96.png"/><Relationship Id="rId115" Type="http://schemas.openxmlformats.org/officeDocument/2006/relationships/image" Target="../media/image147.svg"/><Relationship Id="rId131" Type="http://schemas.openxmlformats.org/officeDocument/2006/relationships/image" Target="../media/image163.svg"/><Relationship Id="rId136" Type="http://schemas.openxmlformats.org/officeDocument/2006/relationships/image" Target="../media/image109.png"/><Relationship Id="rId157" Type="http://schemas.openxmlformats.org/officeDocument/2006/relationships/image" Target="../media/image189.svg"/><Relationship Id="rId178" Type="http://schemas.openxmlformats.org/officeDocument/2006/relationships/image" Target="../media/image130.png"/><Relationship Id="rId61" Type="http://schemas.openxmlformats.org/officeDocument/2006/relationships/image" Target="../media/image93.svg"/><Relationship Id="rId82" Type="http://schemas.openxmlformats.org/officeDocument/2006/relationships/image" Target="../media/image82.png"/><Relationship Id="rId152" Type="http://schemas.openxmlformats.org/officeDocument/2006/relationships/image" Target="../media/image117.png"/><Relationship Id="rId173" Type="http://schemas.openxmlformats.org/officeDocument/2006/relationships/image" Target="../media/image205.svg"/><Relationship Id="rId19" Type="http://schemas.openxmlformats.org/officeDocument/2006/relationships/image" Target="../media/image51.svg"/><Relationship Id="rId14" Type="http://schemas.openxmlformats.org/officeDocument/2006/relationships/image" Target="../media/image48.png"/><Relationship Id="rId30" Type="http://schemas.openxmlformats.org/officeDocument/2006/relationships/image" Target="../media/image56.png"/><Relationship Id="rId35" Type="http://schemas.openxmlformats.org/officeDocument/2006/relationships/image" Target="../media/image67.svg"/><Relationship Id="rId56" Type="http://schemas.openxmlformats.org/officeDocument/2006/relationships/image" Target="../media/image69.png"/><Relationship Id="rId77" Type="http://schemas.openxmlformats.org/officeDocument/2006/relationships/image" Target="../media/image109.svg"/><Relationship Id="rId100" Type="http://schemas.openxmlformats.org/officeDocument/2006/relationships/image" Target="../media/image91.png"/><Relationship Id="rId105" Type="http://schemas.openxmlformats.org/officeDocument/2006/relationships/image" Target="../media/image137.svg"/><Relationship Id="rId126" Type="http://schemas.openxmlformats.org/officeDocument/2006/relationships/image" Target="../media/image104.png"/><Relationship Id="rId147" Type="http://schemas.openxmlformats.org/officeDocument/2006/relationships/image" Target="../media/image179.svg"/><Relationship Id="rId168" Type="http://schemas.openxmlformats.org/officeDocument/2006/relationships/image" Target="../media/image125.png"/><Relationship Id="rId8" Type="http://schemas.openxmlformats.org/officeDocument/2006/relationships/image" Target="../media/image45.png"/><Relationship Id="rId51" Type="http://schemas.openxmlformats.org/officeDocument/2006/relationships/image" Target="../media/image83.svg"/><Relationship Id="rId72" Type="http://schemas.openxmlformats.org/officeDocument/2006/relationships/image" Target="../media/image77.png"/><Relationship Id="rId93" Type="http://schemas.openxmlformats.org/officeDocument/2006/relationships/image" Target="../media/image125.svg"/><Relationship Id="rId98" Type="http://schemas.openxmlformats.org/officeDocument/2006/relationships/image" Target="../media/image90.png"/><Relationship Id="rId121" Type="http://schemas.openxmlformats.org/officeDocument/2006/relationships/image" Target="../media/image153.svg"/><Relationship Id="rId142" Type="http://schemas.openxmlformats.org/officeDocument/2006/relationships/image" Target="../media/image112.png"/><Relationship Id="rId163" Type="http://schemas.openxmlformats.org/officeDocument/2006/relationships/image" Target="../media/image195.svg"/><Relationship Id="rId184" Type="http://schemas.openxmlformats.org/officeDocument/2006/relationships/image" Target="../media/image133.png"/><Relationship Id="rId189" Type="http://schemas.openxmlformats.org/officeDocument/2006/relationships/image" Target="../media/image221.svg"/><Relationship Id="rId3" Type="http://schemas.openxmlformats.org/officeDocument/2006/relationships/image" Target="../media/image35.svg"/><Relationship Id="rId25" Type="http://schemas.openxmlformats.org/officeDocument/2006/relationships/image" Target="../media/image57.svg"/><Relationship Id="rId46" Type="http://schemas.openxmlformats.org/officeDocument/2006/relationships/image" Target="../media/image64.png"/><Relationship Id="rId67" Type="http://schemas.openxmlformats.org/officeDocument/2006/relationships/image" Target="../media/image99.svg"/><Relationship Id="rId116" Type="http://schemas.openxmlformats.org/officeDocument/2006/relationships/image" Target="../media/image99.png"/><Relationship Id="rId137" Type="http://schemas.openxmlformats.org/officeDocument/2006/relationships/image" Target="../media/image169.svg"/><Relationship Id="rId158" Type="http://schemas.openxmlformats.org/officeDocument/2006/relationships/image" Target="../media/image120.png"/><Relationship Id="rId20" Type="http://schemas.openxmlformats.org/officeDocument/2006/relationships/image" Target="../media/image51.png"/><Relationship Id="rId41" Type="http://schemas.openxmlformats.org/officeDocument/2006/relationships/image" Target="../media/image73.svg"/><Relationship Id="rId62" Type="http://schemas.openxmlformats.org/officeDocument/2006/relationships/image" Target="../media/image72.png"/><Relationship Id="rId83" Type="http://schemas.openxmlformats.org/officeDocument/2006/relationships/image" Target="../media/image115.svg"/><Relationship Id="rId88" Type="http://schemas.openxmlformats.org/officeDocument/2006/relationships/image" Target="../media/image85.png"/><Relationship Id="rId111" Type="http://schemas.openxmlformats.org/officeDocument/2006/relationships/image" Target="../media/image143.svg"/><Relationship Id="rId132" Type="http://schemas.openxmlformats.org/officeDocument/2006/relationships/image" Target="../media/image107.png"/><Relationship Id="rId153" Type="http://schemas.openxmlformats.org/officeDocument/2006/relationships/image" Target="../media/image185.svg"/><Relationship Id="rId174" Type="http://schemas.openxmlformats.org/officeDocument/2006/relationships/image" Target="../media/image128.png"/><Relationship Id="rId179" Type="http://schemas.openxmlformats.org/officeDocument/2006/relationships/image" Target="../media/image211.svg"/><Relationship Id="rId190" Type="http://schemas.openxmlformats.org/officeDocument/2006/relationships/image" Target="../media/image136.png"/><Relationship Id="rId15" Type="http://schemas.openxmlformats.org/officeDocument/2006/relationships/image" Target="../media/image47.svg"/><Relationship Id="rId36" Type="http://schemas.openxmlformats.org/officeDocument/2006/relationships/image" Target="../media/image59.png"/><Relationship Id="rId57" Type="http://schemas.openxmlformats.org/officeDocument/2006/relationships/image" Target="../media/image89.svg"/><Relationship Id="rId106" Type="http://schemas.openxmlformats.org/officeDocument/2006/relationships/image" Target="../media/image94.png"/><Relationship Id="rId127" Type="http://schemas.openxmlformats.org/officeDocument/2006/relationships/image" Target="../media/image159.svg"/><Relationship Id="rId10" Type="http://schemas.openxmlformats.org/officeDocument/2006/relationships/image" Target="../media/image46.png"/><Relationship Id="rId31" Type="http://schemas.openxmlformats.org/officeDocument/2006/relationships/image" Target="../media/image63.svg"/><Relationship Id="rId52" Type="http://schemas.openxmlformats.org/officeDocument/2006/relationships/image" Target="../media/image67.png"/><Relationship Id="rId73" Type="http://schemas.openxmlformats.org/officeDocument/2006/relationships/image" Target="../media/image105.svg"/><Relationship Id="rId78" Type="http://schemas.openxmlformats.org/officeDocument/2006/relationships/image" Target="../media/image80.png"/><Relationship Id="rId94" Type="http://schemas.openxmlformats.org/officeDocument/2006/relationships/image" Target="../media/image88.png"/><Relationship Id="rId99" Type="http://schemas.openxmlformats.org/officeDocument/2006/relationships/image" Target="../media/image131.svg"/><Relationship Id="rId101" Type="http://schemas.openxmlformats.org/officeDocument/2006/relationships/image" Target="../media/image133.svg"/><Relationship Id="rId122" Type="http://schemas.openxmlformats.org/officeDocument/2006/relationships/image" Target="../media/image102.png"/><Relationship Id="rId143" Type="http://schemas.openxmlformats.org/officeDocument/2006/relationships/image" Target="../media/image175.svg"/><Relationship Id="rId148" Type="http://schemas.openxmlformats.org/officeDocument/2006/relationships/image" Target="../media/image115.png"/><Relationship Id="rId164" Type="http://schemas.openxmlformats.org/officeDocument/2006/relationships/image" Target="../media/image123.png"/><Relationship Id="rId169" Type="http://schemas.openxmlformats.org/officeDocument/2006/relationships/image" Target="../media/image201.svg"/><Relationship Id="rId185" Type="http://schemas.openxmlformats.org/officeDocument/2006/relationships/image" Target="../media/image217.svg"/><Relationship Id="rId4" Type="http://schemas.openxmlformats.org/officeDocument/2006/relationships/image" Target="../media/image43.png"/><Relationship Id="rId9" Type="http://schemas.openxmlformats.org/officeDocument/2006/relationships/image" Target="../media/image41.svg"/><Relationship Id="rId180" Type="http://schemas.openxmlformats.org/officeDocument/2006/relationships/image" Target="../media/image131.png"/><Relationship Id="rId26" Type="http://schemas.openxmlformats.org/officeDocument/2006/relationships/image" Target="../media/image54.png"/><Relationship Id="rId47" Type="http://schemas.openxmlformats.org/officeDocument/2006/relationships/image" Target="../media/image79.svg"/><Relationship Id="rId68" Type="http://schemas.openxmlformats.org/officeDocument/2006/relationships/image" Target="../media/image75.png"/><Relationship Id="rId89" Type="http://schemas.openxmlformats.org/officeDocument/2006/relationships/image" Target="../media/image121.svg"/><Relationship Id="rId112" Type="http://schemas.openxmlformats.org/officeDocument/2006/relationships/image" Target="../media/image97.png"/><Relationship Id="rId133" Type="http://schemas.openxmlformats.org/officeDocument/2006/relationships/image" Target="../media/image165.svg"/><Relationship Id="rId154" Type="http://schemas.openxmlformats.org/officeDocument/2006/relationships/image" Target="../media/image118.png"/><Relationship Id="rId175" Type="http://schemas.openxmlformats.org/officeDocument/2006/relationships/image" Target="../media/image207.svg"/><Relationship Id="rId16" Type="http://schemas.openxmlformats.org/officeDocument/2006/relationships/image" Target="../media/image49.png"/><Relationship Id="rId37" Type="http://schemas.openxmlformats.org/officeDocument/2006/relationships/image" Target="../media/image69.svg"/><Relationship Id="rId58" Type="http://schemas.openxmlformats.org/officeDocument/2006/relationships/image" Target="../media/image70.png"/><Relationship Id="rId79" Type="http://schemas.openxmlformats.org/officeDocument/2006/relationships/image" Target="../media/image111.svg"/><Relationship Id="rId102" Type="http://schemas.openxmlformats.org/officeDocument/2006/relationships/image" Target="../media/image92.png"/><Relationship Id="rId123" Type="http://schemas.openxmlformats.org/officeDocument/2006/relationships/image" Target="../media/image155.svg"/><Relationship Id="rId144" Type="http://schemas.openxmlformats.org/officeDocument/2006/relationships/image" Target="../media/image113.png"/><Relationship Id="rId90" Type="http://schemas.openxmlformats.org/officeDocument/2006/relationships/image" Target="../media/image86.png"/><Relationship Id="rId165" Type="http://schemas.openxmlformats.org/officeDocument/2006/relationships/image" Target="../media/image197.svg"/><Relationship Id="rId186" Type="http://schemas.openxmlformats.org/officeDocument/2006/relationships/image" Target="../media/image134.png"/><Relationship Id="rId27" Type="http://schemas.openxmlformats.org/officeDocument/2006/relationships/image" Target="../media/image59.svg"/><Relationship Id="rId48" Type="http://schemas.openxmlformats.org/officeDocument/2006/relationships/image" Target="../media/image65.png"/><Relationship Id="rId69" Type="http://schemas.openxmlformats.org/officeDocument/2006/relationships/image" Target="../media/image101.svg"/><Relationship Id="rId113" Type="http://schemas.openxmlformats.org/officeDocument/2006/relationships/image" Target="../media/image145.svg"/><Relationship Id="rId134" Type="http://schemas.openxmlformats.org/officeDocument/2006/relationships/image" Target="../media/image108.png"/><Relationship Id="rId80" Type="http://schemas.openxmlformats.org/officeDocument/2006/relationships/image" Target="../media/image81.png"/><Relationship Id="rId155" Type="http://schemas.openxmlformats.org/officeDocument/2006/relationships/image" Target="../media/image187.svg"/><Relationship Id="rId176" Type="http://schemas.openxmlformats.org/officeDocument/2006/relationships/image" Target="../media/image129.png"/><Relationship Id="rId17" Type="http://schemas.openxmlformats.org/officeDocument/2006/relationships/image" Target="../media/image49.svg"/><Relationship Id="rId38" Type="http://schemas.openxmlformats.org/officeDocument/2006/relationships/image" Target="../media/image60.png"/><Relationship Id="rId59" Type="http://schemas.openxmlformats.org/officeDocument/2006/relationships/image" Target="../media/image91.svg"/><Relationship Id="rId103" Type="http://schemas.openxmlformats.org/officeDocument/2006/relationships/image" Target="../media/image135.svg"/><Relationship Id="rId124" Type="http://schemas.openxmlformats.org/officeDocument/2006/relationships/image" Target="../media/image103.png"/><Relationship Id="rId70" Type="http://schemas.openxmlformats.org/officeDocument/2006/relationships/image" Target="../media/image76.png"/><Relationship Id="rId91" Type="http://schemas.openxmlformats.org/officeDocument/2006/relationships/image" Target="../media/image123.svg"/><Relationship Id="rId145" Type="http://schemas.openxmlformats.org/officeDocument/2006/relationships/image" Target="../media/image177.svg"/><Relationship Id="rId166" Type="http://schemas.openxmlformats.org/officeDocument/2006/relationships/image" Target="../media/image124.png"/><Relationship Id="rId187" Type="http://schemas.openxmlformats.org/officeDocument/2006/relationships/image" Target="../media/image219.svg"/><Relationship Id="rId1" Type="http://schemas.openxmlformats.org/officeDocument/2006/relationships/slideLayout" Target="../slideLayouts/slideLayout20.xml"/><Relationship Id="rId28" Type="http://schemas.openxmlformats.org/officeDocument/2006/relationships/image" Target="../media/image55.png"/><Relationship Id="rId49" Type="http://schemas.openxmlformats.org/officeDocument/2006/relationships/image" Target="../media/image81.svg"/><Relationship Id="rId114" Type="http://schemas.openxmlformats.org/officeDocument/2006/relationships/image" Target="../media/image98.png"/><Relationship Id="rId60" Type="http://schemas.openxmlformats.org/officeDocument/2006/relationships/image" Target="../media/image71.png"/><Relationship Id="rId81" Type="http://schemas.openxmlformats.org/officeDocument/2006/relationships/image" Target="../media/image113.svg"/><Relationship Id="rId135" Type="http://schemas.openxmlformats.org/officeDocument/2006/relationships/image" Target="../media/image167.svg"/><Relationship Id="rId156" Type="http://schemas.openxmlformats.org/officeDocument/2006/relationships/image" Target="../media/image119.png"/><Relationship Id="rId177" Type="http://schemas.openxmlformats.org/officeDocument/2006/relationships/image" Target="../media/image209.svg"/><Relationship Id="rId18" Type="http://schemas.openxmlformats.org/officeDocument/2006/relationships/image" Target="../media/image50.png"/><Relationship Id="rId39" Type="http://schemas.openxmlformats.org/officeDocument/2006/relationships/image" Target="../media/image71.sv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0.svg"/><Relationship Id="rId21" Type="http://schemas.openxmlformats.org/officeDocument/2006/relationships/image" Target="../media/image245.svg"/><Relationship Id="rId42" Type="http://schemas.openxmlformats.org/officeDocument/2006/relationships/image" Target="../media/image158.png"/><Relationship Id="rId63" Type="http://schemas.openxmlformats.org/officeDocument/2006/relationships/image" Target="../media/image287.svg"/><Relationship Id="rId84" Type="http://schemas.openxmlformats.org/officeDocument/2006/relationships/image" Target="../media/image179.png"/><Relationship Id="rId138" Type="http://schemas.openxmlformats.org/officeDocument/2006/relationships/image" Target="../media/image204.png"/><Relationship Id="rId159" Type="http://schemas.openxmlformats.org/officeDocument/2006/relationships/image" Target="../media/image382.svg"/><Relationship Id="rId170" Type="http://schemas.openxmlformats.org/officeDocument/2006/relationships/image" Target="../media/image220.png"/><Relationship Id="rId191" Type="http://schemas.openxmlformats.org/officeDocument/2006/relationships/image" Target="../media/image414.svg"/><Relationship Id="rId107" Type="http://schemas.openxmlformats.org/officeDocument/2006/relationships/image" Target="../media/image331.svg"/><Relationship Id="rId11" Type="http://schemas.openxmlformats.org/officeDocument/2006/relationships/image" Target="../media/image235.svg"/><Relationship Id="rId32" Type="http://schemas.openxmlformats.org/officeDocument/2006/relationships/image" Target="../media/image153.png"/><Relationship Id="rId53" Type="http://schemas.openxmlformats.org/officeDocument/2006/relationships/image" Target="../media/image277.svg"/><Relationship Id="rId74" Type="http://schemas.openxmlformats.org/officeDocument/2006/relationships/image" Target="../media/image174.png"/><Relationship Id="rId128" Type="http://schemas.openxmlformats.org/officeDocument/2006/relationships/image" Target="../media/image24.png"/><Relationship Id="rId149" Type="http://schemas.openxmlformats.org/officeDocument/2006/relationships/image" Target="../media/image372.svg"/><Relationship Id="rId5" Type="http://schemas.openxmlformats.org/officeDocument/2006/relationships/image" Target="../media/image229.svg"/><Relationship Id="rId95" Type="http://schemas.openxmlformats.org/officeDocument/2006/relationships/image" Target="../media/image319.svg"/><Relationship Id="rId160" Type="http://schemas.openxmlformats.org/officeDocument/2006/relationships/image" Target="../media/image215.png"/><Relationship Id="rId181" Type="http://schemas.openxmlformats.org/officeDocument/2006/relationships/image" Target="../media/image404.svg"/><Relationship Id="rId22" Type="http://schemas.openxmlformats.org/officeDocument/2006/relationships/image" Target="../media/image148.png"/><Relationship Id="rId43" Type="http://schemas.openxmlformats.org/officeDocument/2006/relationships/image" Target="../media/image267.svg"/><Relationship Id="rId64" Type="http://schemas.openxmlformats.org/officeDocument/2006/relationships/image" Target="../media/image169.png"/><Relationship Id="rId118" Type="http://schemas.openxmlformats.org/officeDocument/2006/relationships/image" Target="../media/image195.png"/><Relationship Id="rId139" Type="http://schemas.openxmlformats.org/officeDocument/2006/relationships/image" Target="../media/image362.svg"/><Relationship Id="rId85" Type="http://schemas.openxmlformats.org/officeDocument/2006/relationships/image" Target="../media/image309.svg"/><Relationship Id="rId150" Type="http://schemas.openxmlformats.org/officeDocument/2006/relationships/image" Target="../media/image210.png"/><Relationship Id="rId171" Type="http://schemas.openxmlformats.org/officeDocument/2006/relationships/image" Target="../media/image394.svg"/><Relationship Id="rId192" Type="http://schemas.openxmlformats.org/officeDocument/2006/relationships/image" Target="../media/image231.png"/><Relationship Id="rId12" Type="http://schemas.openxmlformats.org/officeDocument/2006/relationships/image" Target="../media/image143.png"/><Relationship Id="rId33" Type="http://schemas.openxmlformats.org/officeDocument/2006/relationships/image" Target="../media/image257.svg"/><Relationship Id="rId108" Type="http://schemas.openxmlformats.org/officeDocument/2006/relationships/image" Target="../media/image191.png"/><Relationship Id="rId129" Type="http://schemas.openxmlformats.org/officeDocument/2006/relationships/image" Target="../media/image352.svg"/><Relationship Id="rId54" Type="http://schemas.openxmlformats.org/officeDocument/2006/relationships/image" Target="../media/image164.png"/><Relationship Id="rId75" Type="http://schemas.openxmlformats.org/officeDocument/2006/relationships/image" Target="../media/image299.svg"/><Relationship Id="rId96" Type="http://schemas.openxmlformats.org/officeDocument/2006/relationships/image" Target="../media/image185.png"/><Relationship Id="rId140" Type="http://schemas.openxmlformats.org/officeDocument/2006/relationships/image" Target="../media/image205.png"/><Relationship Id="rId161" Type="http://schemas.openxmlformats.org/officeDocument/2006/relationships/image" Target="../media/image384.svg"/><Relationship Id="rId182" Type="http://schemas.openxmlformats.org/officeDocument/2006/relationships/image" Target="../media/image226.png"/><Relationship Id="rId6" Type="http://schemas.openxmlformats.org/officeDocument/2006/relationships/image" Target="../media/image140.png"/><Relationship Id="rId23" Type="http://schemas.openxmlformats.org/officeDocument/2006/relationships/image" Target="../media/image247.svg"/><Relationship Id="rId119" Type="http://schemas.openxmlformats.org/officeDocument/2006/relationships/image" Target="../media/image342.svg"/><Relationship Id="rId44" Type="http://schemas.openxmlformats.org/officeDocument/2006/relationships/image" Target="../media/image159.png"/><Relationship Id="rId65" Type="http://schemas.openxmlformats.org/officeDocument/2006/relationships/image" Target="../media/image289.svg"/><Relationship Id="rId86" Type="http://schemas.openxmlformats.org/officeDocument/2006/relationships/image" Target="../media/image180.png"/><Relationship Id="rId130" Type="http://schemas.openxmlformats.org/officeDocument/2006/relationships/image" Target="../media/image200.png"/><Relationship Id="rId151" Type="http://schemas.openxmlformats.org/officeDocument/2006/relationships/image" Target="../media/image374.svg"/><Relationship Id="rId172" Type="http://schemas.openxmlformats.org/officeDocument/2006/relationships/image" Target="../media/image221.png"/><Relationship Id="rId193" Type="http://schemas.openxmlformats.org/officeDocument/2006/relationships/image" Target="../media/image416.svg"/><Relationship Id="rId13" Type="http://schemas.openxmlformats.org/officeDocument/2006/relationships/image" Target="../media/image237.svg"/><Relationship Id="rId109" Type="http://schemas.openxmlformats.org/officeDocument/2006/relationships/image" Target="../media/image333.svg"/><Relationship Id="rId34" Type="http://schemas.openxmlformats.org/officeDocument/2006/relationships/image" Target="../media/image154.png"/><Relationship Id="rId50" Type="http://schemas.openxmlformats.org/officeDocument/2006/relationships/image" Target="../media/image162.png"/><Relationship Id="rId55" Type="http://schemas.openxmlformats.org/officeDocument/2006/relationships/image" Target="../media/image279.svg"/><Relationship Id="rId76" Type="http://schemas.openxmlformats.org/officeDocument/2006/relationships/image" Target="../media/image175.png"/><Relationship Id="rId97" Type="http://schemas.openxmlformats.org/officeDocument/2006/relationships/image" Target="../media/image321.svg"/><Relationship Id="rId104" Type="http://schemas.openxmlformats.org/officeDocument/2006/relationships/image" Target="../media/image189.png"/><Relationship Id="rId120" Type="http://schemas.openxmlformats.org/officeDocument/2006/relationships/image" Target="../media/image196.png"/><Relationship Id="rId125" Type="http://schemas.openxmlformats.org/officeDocument/2006/relationships/image" Target="../media/image348.svg"/><Relationship Id="rId141" Type="http://schemas.openxmlformats.org/officeDocument/2006/relationships/image" Target="../media/image364.svg"/><Relationship Id="rId146" Type="http://schemas.openxmlformats.org/officeDocument/2006/relationships/image" Target="../media/image208.png"/><Relationship Id="rId167" Type="http://schemas.openxmlformats.org/officeDocument/2006/relationships/image" Target="../media/image390.svg"/><Relationship Id="rId188" Type="http://schemas.openxmlformats.org/officeDocument/2006/relationships/image" Target="../media/image229.png"/><Relationship Id="rId7" Type="http://schemas.openxmlformats.org/officeDocument/2006/relationships/image" Target="../media/image231.svg"/><Relationship Id="rId71" Type="http://schemas.openxmlformats.org/officeDocument/2006/relationships/image" Target="../media/image295.svg"/><Relationship Id="rId92" Type="http://schemas.openxmlformats.org/officeDocument/2006/relationships/image" Target="../media/image183.png"/><Relationship Id="rId162" Type="http://schemas.openxmlformats.org/officeDocument/2006/relationships/image" Target="../media/image216.png"/><Relationship Id="rId183" Type="http://schemas.openxmlformats.org/officeDocument/2006/relationships/image" Target="../media/image406.svg"/><Relationship Id="rId2" Type="http://schemas.openxmlformats.org/officeDocument/2006/relationships/image" Target="../media/image138.png"/><Relationship Id="rId29" Type="http://schemas.openxmlformats.org/officeDocument/2006/relationships/image" Target="../media/image253.svg"/><Relationship Id="rId24" Type="http://schemas.openxmlformats.org/officeDocument/2006/relationships/image" Target="../media/image149.png"/><Relationship Id="rId40" Type="http://schemas.openxmlformats.org/officeDocument/2006/relationships/image" Target="../media/image157.png"/><Relationship Id="rId45" Type="http://schemas.openxmlformats.org/officeDocument/2006/relationships/image" Target="../media/image269.svg"/><Relationship Id="rId66" Type="http://schemas.openxmlformats.org/officeDocument/2006/relationships/image" Target="../media/image170.png"/><Relationship Id="rId87" Type="http://schemas.openxmlformats.org/officeDocument/2006/relationships/image" Target="../media/image311.svg"/><Relationship Id="rId110" Type="http://schemas.openxmlformats.org/officeDocument/2006/relationships/image" Target="../media/image192.png"/><Relationship Id="rId115" Type="http://schemas.openxmlformats.org/officeDocument/2006/relationships/image" Target="../media/image339.svg"/><Relationship Id="rId131" Type="http://schemas.openxmlformats.org/officeDocument/2006/relationships/image" Target="../media/image354.svg"/><Relationship Id="rId136" Type="http://schemas.openxmlformats.org/officeDocument/2006/relationships/image" Target="../media/image203.png"/><Relationship Id="rId157" Type="http://schemas.openxmlformats.org/officeDocument/2006/relationships/image" Target="../media/image380.svg"/><Relationship Id="rId178" Type="http://schemas.openxmlformats.org/officeDocument/2006/relationships/image" Target="../media/image224.png"/><Relationship Id="rId61" Type="http://schemas.openxmlformats.org/officeDocument/2006/relationships/image" Target="../media/image285.svg"/><Relationship Id="rId82" Type="http://schemas.openxmlformats.org/officeDocument/2006/relationships/image" Target="../media/image178.png"/><Relationship Id="rId152" Type="http://schemas.openxmlformats.org/officeDocument/2006/relationships/image" Target="../media/image211.png"/><Relationship Id="rId173" Type="http://schemas.openxmlformats.org/officeDocument/2006/relationships/image" Target="../media/image396.svg"/><Relationship Id="rId19" Type="http://schemas.openxmlformats.org/officeDocument/2006/relationships/image" Target="../media/image243.svg"/><Relationship Id="rId14" Type="http://schemas.openxmlformats.org/officeDocument/2006/relationships/image" Target="../media/image144.png"/><Relationship Id="rId30" Type="http://schemas.openxmlformats.org/officeDocument/2006/relationships/image" Target="../media/image152.png"/><Relationship Id="rId35" Type="http://schemas.openxmlformats.org/officeDocument/2006/relationships/image" Target="../media/image259.svg"/><Relationship Id="rId56" Type="http://schemas.openxmlformats.org/officeDocument/2006/relationships/image" Target="../media/image165.png"/><Relationship Id="rId77" Type="http://schemas.openxmlformats.org/officeDocument/2006/relationships/image" Target="../media/image301.svg"/><Relationship Id="rId100" Type="http://schemas.openxmlformats.org/officeDocument/2006/relationships/image" Target="../media/image187.png"/><Relationship Id="rId105" Type="http://schemas.openxmlformats.org/officeDocument/2006/relationships/image" Target="../media/image329.svg"/><Relationship Id="rId126" Type="http://schemas.openxmlformats.org/officeDocument/2006/relationships/image" Target="../media/image199.png"/><Relationship Id="rId147" Type="http://schemas.openxmlformats.org/officeDocument/2006/relationships/image" Target="../media/image370.svg"/><Relationship Id="rId168" Type="http://schemas.openxmlformats.org/officeDocument/2006/relationships/image" Target="../media/image219.png"/><Relationship Id="rId8" Type="http://schemas.openxmlformats.org/officeDocument/2006/relationships/image" Target="../media/image141.png"/><Relationship Id="rId51" Type="http://schemas.openxmlformats.org/officeDocument/2006/relationships/image" Target="../media/image275.svg"/><Relationship Id="rId72" Type="http://schemas.openxmlformats.org/officeDocument/2006/relationships/image" Target="../media/image173.png"/><Relationship Id="rId93" Type="http://schemas.openxmlformats.org/officeDocument/2006/relationships/image" Target="../media/image317.svg"/><Relationship Id="rId98" Type="http://schemas.openxmlformats.org/officeDocument/2006/relationships/image" Target="../media/image186.png"/><Relationship Id="rId121" Type="http://schemas.openxmlformats.org/officeDocument/2006/relationships/image" Target="../media/image344.svg"/><Relationship Id="rId142" Type="http://schemas.openxmlformats.org/officeDocument/2006/relationships/image" Target="../media/image206.png"/><Relationship Id="rId163" Type="http://schemas.openxmlformats.org/officeDocument/2006/relationships/image" Target="../media/image386.svg"/><Relationship Id="rId184" Type="http://schemas.openxmlformats.org/officeDocument/2006/relationships/image" Target="../media/image227.png"/><Relationship Id="rId189" Type="http://schemas.openxmlformats.org/officeDocument/2006/relationships/image" Target="../media/image412.svg"/><Relationship Id="rId3" Type="http://schemas.openxmlformats.org/officeDocument/2006/relationships/image" Target="../media/image227.svg"/><Relationship Id="rId25" Type="http://schemas.openxmlformats.org/officeDocument/2006/relationships/image" Target="../media/image249.svg"/><Relationship Id="rId46" Type="http://schemas.openxmlformats.org/officeDocument/2006/relationships/image" Target="../media/image160.png"/><Relationship Id="rId67" Type="http://schemas.openxmlformats.org/officeDocument/2006/relationships/image" Target="../media/image291.svg"/><Relationship Id="rId116" Type="http://schemas.openxmlformats.org/officeDocument/2006/relationships/image" Target="../media/image111.png"/><Relationship Id="rId137" Type="http://schemas.openxmlformats.org/officeDocument/2006/relationships/image" Target="../media/image360.svg"/><Relationship Id="rId158" Type="http://schemas.openxmlformats.org/officeDocument/2006/relationships/image" Target="../media/image214.png"/><Relationship Id="rId20" Type="http://schemas.openxmlformats.org/officeDocument/2006/relationships/image" Target="../media/image147.png"/><Relationship Id="rId41" Type="http://schemas.openxmlformats.org/officeDocument/2006/relationships/image" Target="../media/image265.svg"/><Relationship Id="rId62" Type="http://schemas.openxmlformats.org/officeDocument/2006/relationships/image" Target="../media/image168.png"/><Relationship Id="rId83" Type="http://schemas.openxmlformats.org/officeDocument/2006/relationships/image" Target="../media/image307.svg"/><Relationship Id="rId88" Type="http://schemas.openxmlformats.org/officeDocument/2006/relationships/image" Target="../media/image181.png"/><Relationship Id="rId111" Type="http://schemas.openxmlformats.org/officeDocument/2006/relationships/image" Target="../media/image335.svg"/><Relationship Id="rId132" Type="http://schemas.openxmlformats.org/officeDocument/2006/relationships/image" Target="../media/image201.png"/><Relationship Id="rId153" Type="http://schemas.openxmlformats.org/officeDocument/2006/relationships/image" Target="../media/image376.svg"/><Relationship Id="rId174" Type="http://schemas.openxmlformats.org/officeDocument/2006/relationships/image" Target="../media/image222.png"/><Relationship Id="rId179" Type="http://schemas.openxmlformats.org/officeDocument/2006/relationships/image" Target="../media/image402.svg"/><Relationship Id="rId190" Type="http://schemas.openxmlformats.org/officeDocument/2006/relationships/image" Target="../media/image230.png"/><Relationship Id="rId15" Type="http://schemas.openxmlformats.org/officeDocument/2006/relationships/image" Target="../media/image239.svg"/><Relationship Id="rId36" Type="http://schemas.openxmlformats.org/officeDocument/2006/relationships/image" Target="../media/image155.png"/><Relationship Id="rId57" Type="http://schemas.openxmlformats.org/officeDocument/2006/relationships/image" Target="../media/image281.svg"/><Relationship Id="rId106" Type="http://schemas.openxmlformats.org/officeDocument/2006/relationships/image" Target="../media/image190.png"/><Relationship Id="rId127" Type="http://schemas.openxmlformats.org/officeDocument/2006/relationships/image" Target="../media/image350.svg"/><Relationship Id="rId10" Type="http://schemas.openxmlformats.org/officeDocument/2006/relationships/image" Target="../media/image142.png"/><Relationship Id="rId31" Type="http://schemas.openxmlformats.org/officeDocument/2006/relationships/image" Target="../media/image255.svg"/><Relationship Id="rId52" Type="http://schemas.openxmlformats.org/officeDocument/2006/relationships/image" Target="../media/image163.png"/><Relationship Id="rId73" Type="http://schemas.openxmlformats.org/officeDocument/2006/relationships/image" Target="../media/image297.svg"/><Relationship Id="rId78" Type="http://schemas.openxmlformats.org/officeDocument/2006/relationships/image" Target="../media/image176.png"/><Relationship Id="rId94" Type="http://schemas.openxmlformats.org/officeDocument/2006/relationships/image" Target="../media/image184.png"/><Relationship Id="rId99" Type="http://schemas.openxmlformats.org/officeDocument/2006/relationships/image" Target="../media/image323.svg"/><Relationship Id="rId101" Type="http://schemas.openxmlformats.org/officeDocument/2006/relationships/image" Target="../media/image325.svg"/><Relationship Id="rId122" Type="http://schemas.openxmlformats.org/officeDocument/2006/relationships/image" Target="../media/image197.png"/><Relationship Id="rId143" Type="http://schemas.openxmlformats.org/officeDocument/2006/relationships/image" Target="../media/image366.svg"/><Relationship Id="rId148" Type="http://schemas.openxmlformats.org/officeDocument/2006/relationships/image" Target="../media/image209.png"/><Relationship Id="rId164" Type="http://schemas.openxmlformats.org/officeDocument/2006/relationships/image" Target="../media/image217.png"/><Relationship Id="rId169" Type="http://schemas.openxmlformats.org/officeDocument/2006/relationships/image" Target="../media/image392.svg"/><Relationship Id="rId185" Type="http://schemas.openxmlformats.org/officeDocument/2006/relationships/image" Target="../media/image408.svg"/><Relationship Id="rId4" Type="http://schemas.openxmlformats.org/officeDocument/2006/relationships/image" Target="../media/image139.png"/><Relationship Id="rId9" Type="http://schemas.openxmlformats.org/officeDocument/2006/relationships/image" Target="../media/image233.svg"/><Relationship Id="rId180" Type="http://schemas.openxmlformats.org/officeDocument/2006/relationships/image" Target="../media/image225.png"/><Relationship Id="rId26" Type="http://schemas.openxmlformats.org/officeDocument/2006/relationships/image" Target="../media/image150.png"/><Relationship Id="rId47" Type="http://schemas.openxmlformats.org/officeDocument/2006/relationships/image" Target="../media/image271.svg"/><Relationship Id="rId68" Type="http://schemas.openxmlformats.org/officeDocument/2006/relationships/image" Target="../media/image171.png"/><Relationship Id="rId89" Type="http://schemas.openxmlformats.org/officeDocument/2006/relationships/image" Target="../media/image313.svg"/><Relationship Id="rId112" Type="http://schemas.openxmlformats.org/officeDocument/2006/relationships/image" Target="../media/image193.png"/><Relationship Id="rId133" Type="http://schemas.openxmlformats.org/officeDocument/2006/relationships/image" Target="../media/image356.svg"/><Relationship Id="rId154" Type="http://schemas.openxmlformats.org/officeDocument/2006/relationships/image" Target="../media/image212.png"/><Relationship Id="rId175" Type="http://schemas.openxmlformats.org/officeDocument/2006/relationships/image" Target="../media/image398.svg"/><Relationship Id="rId16" Type="http://schemas.openxmlformats.org/officeDocument/2006/relationships/image" Target="../media/image145.png"/><Relationship Id="rId37" Type="http://schemas.openxmlformats.org/officeDocument/2006/relationships/image" Target="../media/image261.svg"/><Relationship Id="rId58" Type="http://schemas.openxmlformats.org/officeDocument/2006/relationships/image" Target="../media/image166.png"/><Relationship Id="rId79" Type="http://schemas.openxmlformats.org/officeDocument/2006/relationships/image" Target="../media/image303.svg"/><Relationship Id="rId102" Type="http://schemas.openxmlformats.org/officeDocument/2006/relationships/image" Target="../media/image188.png"/><Relationship Id="rId123" Type="http://schemas.openxmlformats.org/officeDocument/2006/relationships/image" Target="../media/image346.svg"/><Relationship Id="rId144" Type="http://schemas.openxmlformats.org/officeDocument/2006/relationships/image" Target="../media/image207.png"/><Relationship Id="rId90" Type="http://schemas.openxmlformats.org/officeDocument/2006/relationships/image" Target="../media/image182.png"/><Relationship Id="rId165" Type="http://schemas.openxmlformats.org/officeDocument/2006/relationships/image" Target="../media/image388.svg"/><Relationship Id="rId186" Type="http://schemas.openxmlformats.org/officeDocument/2006/relationships/image" Target="../media/image228.png"/><Relationship Id="rId27" Type="http://schemas.openxmlformats.org/officeDocument/2006/relationships/image" Target="../media/image251.svg"/><Relationship Id="rId48" Type="http://schemas.openxmlformats.org/officeDocument/2006/relationships/image" Target="../media/image161.png"/><Relationship Id="rId69" Type="http://schemas.openxmlformats.org/officeDocument/2006/relationships/image" Target="../media/image293.svg"/><Relationship Id="rId113" Type="http://schemas.openxmlformats.org/officeDocument/2006/relationships/image" Target="../media/image337.svg"/><Relationship Id="rId134" Type="http://schemas.openxmlformats.org/officeDocument/2006/relationships/image" Target="../media/image202.png"/><Relationship Id="rId80" Type="http://schemas.openxmlformats.org/officeDocument/2006/relationships/image" Target="../media/image177.png"/><Relationship Id="rId155" Type="http://schemas.openxmlformats.org/officeDocument/2006/relationships/image" Target="../media/image378.svg"/><Relationship Id="rId176" Type="http://schemas.openxmlformats.org/officeDocument/2006/relationships/image" Target="../media/image223.png"/><Relationship Id="rId17" Type="http://schemas.openxmlformats.org/officeDocument/2006/relationships/image" Target="../media/image241.svg"/><Relationship Id="rId38" Type="http://schemas.openxmlformats.org/officeDocument/2006/relationships/image" Target="../media/image156.png"/><Relationship Id="rId59" Type="http://schemas.openxmlformats.org/officeDocument/2006/relationships/image" Target="../media/image283.svg"/><Relationship Id="rId103" Type="http://schemas.openxmlformats.org/officeDocument/2006/relationships/image" Target="../media/image327.svg"/><Relationship Id="rId124" Type="http://schemas.openxmlformats.org/officeDocument/2006/relationships/image" Target="../media/image198.png"/><Relationship Id="rId70" Type="http://schemas.openxmlformats.org/officeDocument/2006/relationships/image" Target="../media/image172.png"/><Relationship Id="rId91" Type="http://schemas.openxmlformats.org/officeDocument/2006/relationships/image" Target="../media/image315.svg"/><Relationship Id="rId145" Type="http://schemas.openxmlformats.org/officeDocument/2006/relationships/image" Target="../media/image368.svg"/><Relationship Id="rId166" Type="http://schemas.openxmlformats.org/officeDocument/2006/relationships/image" Target="../media/image218.png"/><Relationship Id="rId187" Type="http://schemas.openxmlformats.org/officeDocument/2006/relationships/image" Target="../media/image410.svg"/><Relationship Id="rId1" Type="http://schemas.openxmlformats.org/officeDocument/2006/relationships/slideLayout" Target="../slideLayouts/slideLayout20.xml"/><Relationship Id="rId28" Type="http://schemas.openxmlformats.org/officeDocument/2006/relationships/image" Target="../media/image151.png"/><Relationship Id="rId49" Type="http://schemas.openxmlformats.org/officeDocument/2006/relationships/image" Target="../media/image273.svg"/><Relationship Id="rId114" Type="http://schemas.openxmlformats.org/officeDocument/2006/relationships/image" Target="../media/image194.png"/><Relationship Id="rId60" Type="http://schemas.openxmlformats.org/officeDocument/2006/relationships/image" Target="../media/image167.png"/><Relationship Id="rId81" Type="http://schemas.openxmlformats.org/officeDocument/2006/relationships/image" Target="../media/image305.svg"/><Relationship Id="rId135" Type="http://schemas.openxmlformats.org/officeDocument/2006/relationships/image" Target="../media/image358.svg"/><Relationship Id="rId156" Type="http://schemas.openxmlformats.org/officeDocument/2006/relationships/image" Target="../media/image213.png"/><Relationship Id="rId177" Type="http://schemas.openxmlformats.org/officeDocument/2006/relationships/image" Target="../media/image400.svg"/><Relationship Id="rId18" Type="http://schemas.openxmlformats.org/officeDocument/2006/relationships/image" Target="../media/image146.png"/><Relationship Id="rId39" Type="http://schemas.openxmlformats.org/officeDocument/2006/relationships/image" Target="../media/image263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29" Type="http://schemas.openxmlformats.org/officeDocument/2006/relationships/image" Target="../media/image35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D257769-2026-4D8F-8C2D-96888BD85AE2}"/>
              </a:ext>
            </a:extLst>
          </p:cNvPr>
          <p:cNvSpPr txBox="1"/>
          <p:nvPr/>
        </p:nvSpPr>
        <p:spPr>
          <a:xfrm>
            <a:off x="2554514" y="2084706"/>
            <a:ext cx="7082972" cy="1323439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40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Война с инопланетянами</a:t>
            </a:r>
            <a:endParaRPr lang="en-US" altLang="ko-KR" sz="40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F395C8-FC9B-4956-82AA-9A7FCC70EBB4}"/>
              </a:ext>
            </a:extLst>
          </p:cNvPr>
          <p:cNvSpPr txBox="1"/>
          <p:nvPr/>
        </p:nvSpPr>
        <p:spPr>
          <a:xfrm>
            <a:off x="2554514" y="3795379"/>
            <a:ext cx="7082972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2000" dirty="0" smtClean="0">
                <a:solidFill>
                  <a:srgbClr val="0C032F"/>
                </a:solidFill>
                <a:latin typeface="Comfortaa" pitchFamily="2" charset="0"/>
                <a:cs typeface="Arial" panose="020B0604020202020204" pitchFamily="34" charset="0"/>
              </a:rPr>
              <a:t>Выполнила: Арланова Анна</a:t>
            </a:r>
          </a:p>
          <a:p>
            <a:pPr algn="ctr"/>
            <a:r>
              <a:rPr lang="ru-RU" altLang="ko-KR" sz="2000" dirty="0" smtClean="0">
                <a:solidFill>
                  <a:srgbClr val="0C032F"/>
                </a:solidFill>
                <a:latin typeface="Comfortaa" pitchFamily="2" charset="0"/>
                <a:cs typeface="Arial" panose="020B0604020202020204" pitchFamily="34" charset="0"/>
              </a:rPr>
              <a:t>1 курс </a:t>
            </a:r>
            <a:r>
              <a:rPr lang="ru-RU" altLang="ko-KR" sz="2000" dirty="0">
                <a:solidFill>
                  <a:srgbClr val="0C032F"/>
                </a:solidFill>
                <a:latin typeface="Comfortaa" pitchFamily="2" charset="0"/>
                <a:cs typeface="Arial" panose="020B0604020202020204" pitchFamily="34" charset="0"/>
              </a:rPr>
              <a:t>ПГНИУ ИКНТ</a:t>
            </a:r>
            <a:r>
              <a:rPr lang="ru-RU" altLang="ko-KR" sz="2000" dirty="0" smtClean="0">
                <a:solidFill>
                  <a:srgbClr val="0C032F"/>
                </a:solidFill>
                <a:latin typeface="Comfortaa" pitchFamily="2" charset="0"/>
                <a:cs typeface="Arial" panose="020B0604020202020204" pitchFamily="34" charset="0"/>
              </a:rPr>
              <a:t> ПМИ-2</a:t>
            </a:r>
            <a:endParaRPr lang="ko-KR" altLang="en-US" sz="2000" dirty="0">
              <a:solidFill>
                <a:srgbClr val="0C032F"/>
              </a:solidFill>
              <a:latin typeface="Comforta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Enemy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Прибавляет к координатам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x, y </a:t>
            </a:r>
            <a:r>
              <a:rPr lang="ru-RU" altLang="ko-KR" sz="1400" dirty="0">
                <a:solidFill>
                  <a:srgbClr val="0C032F"/>
                </a:solidFill>
                <a:latin typeface="Comfortaa" pitchFamily="2" charset="0"/>
              </a:rPr>
              <a:t>их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соответствующие скорости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Движется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Самоуничтожается и уменьшает количество жизней Игрока 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Наносит урон Игроку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098" name="Picture 2" descr="D:\Git\Shoot_in_the_space\img\enemy_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76" y="1459901"/>
            <a:ext cx="2976159" cy="297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14" y="2876684"/>
            <a:ext cx="2909445" cy="2910728"/>
          </a:xfrm>
          <a:prstGeom prst="roundRect">
            <a:avLst>
              <a:gd name="adj" fmla="val 5719"/>
            </a:avLst>
          </a:prstGeom>
        </p:spPr>
      </p:pic>
    </p:spTree>
    <p:extLst>
      <p:ext uri="{BB962C8B-B14F-4D97-AF65-F5344CB8AC3E}">
        <p14:creationId xmlns:p14="http://schemas.microsoft.com/office/powerpoint/2010/main" val="36279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Bullet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Прибавляет к координате по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y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скорость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Движется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- Уничтожает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Enemy,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даря игроку очки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и шанс появления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Falling Buff</a:t>
            </a:r>
            <a:endParaRPr lang="ru-RU" altLang="ko-KR" sz="1400" dirty="0" smtClean="0">
              <a:solidFill>
                <a:srgbClr val="0C032F"/>
              </a:solidFill>
              <a:latin typeface="Comfortaa" pitchFamily="2" charset="0"/>
            </a:endParaRPr>
          </a:p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- Уменьшает здоровье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BossEvent</a:t>
            </a:r>
            <a:endParaRPr lang="ru-RU" altLang="ko-KR" sz="1400" dirty="0" smtClean="0">
              <a:solidFill>
                <a:srgbClr val="0C032F"/>
              </a:solidFill>
              <a:latin typeface="Comfortaa" pitchFamily="2" charset="0"/>
            </a:endParaRPr>
          </a:p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- Уменьшает количество жизней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Player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Наносит урон Врагу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2988">
            <a:off x="1019175" y="2713183"/>
            <a:ext cx="2079625" cy="2081212"/>
          </a:xfrm>
          <a:prstGeom prst="roundRect">
            <a:avLst>
              <a:gd name="adj" fmla="val 5719"/>
            </a:avLst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7245">
            <a:off x="2926152" y="1734359"/>
            <a:ext cx="2079888" cy="2080805"/>
          </a:xfrm>
          <a:prstGeom prst="roundRect">
            <a:avLst>
              <a:gd name="adj" fmla="val 5719"/>
            </a:avLst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6160" y="3548930"/>
            <a:ext cx="2079888" cy="2080805"/>
          </a:xfrm>
          <a:prstGeom prst="roundRect">
            <a:avLst>
              <a:gd name="adj" fmla="val 5719"/>
            </a:avLst>
          </a:prstGeom>
        </p:spPr>
      </p:pic>
    </p:spTree>
    <p:extLst>
      <p:ext uri="{BB962C8B-B14F-4D97-AF65-F5344CB8AC3E}">
        <p14:creationId xmlns:p14="http://schemas.microsoft.com/office/powerpoint/2010/main" val="31394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FallingBuff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>
                <a:solidFill>
                  <a:srgbClr val="0C032F"/>
                </a:solidFill>
                <a:latin typeface="Comfortaa" pitchFamily="2" charset="0"/>
              </a:rPr>
              <a:t>Прибавляет к координате по </a:t>
            </a:r>
            <a:r>
              <a:rPr lang="en-US" altLang="ko-KR" sz="1400" dirty="0">
                <a:solidFill>
                  <a:srgbClr val="0C032F"/>
                </a:solidFill>
                <a:latin typeface="Comfortaa" pitchFamily="2" charset="0"/>
              </a:rPr>
              <a:t>y </a:t>
            </a:r>
            <a:r>
              <a:rPr lang="ru-RU" altLang="ko-KR" sz="1400" dirty="0">
                <a:solidFill>
                  <a:srgbClr val="0C032F"/>
                </a:solidFill>
                <a:latin typeface="Comfortaa" pitchFamily="2" charset="0"/>
              </a:rPr>
              <a:t>скорость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Движется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+ 1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жизнь</a:t>
            </a:r>
          </a:p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+ 1 пуля</a:t>
            </a:r>
          </a:p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+ </a:t>
            </a:r>
            <a:r>
              <a:rPr lang="en-US" altLang="ko-KR" sz="1400" dirty="0" err="1" smtClean="0">
                <a:solidFill>
                  <a:srgbClr val="0C032F"/>
                </a:solidFill>
                <a:latin typeface="Comfortaa" pitchFamily="2" charset="0"/>
              </a:rPr>
              <a:t>inf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пуль на 10 секунд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Дает бонус Игроку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3075" name="Picture 3" descr="D:\Git\Shoot_in_the_space\img\buff_infinity_bul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27" y="1986059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Git\Shoot_in_the_space\img\buff_bull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02" y="3406949"/>
            <a:ext cx="2161416" cy="216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Git\Shoot_in_the_space\img\buff_hea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75" y="2503720"/>
            <a:ext cx="1933299" cy="193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BossEvent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Прибавляет к координатам по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y 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скорость пока не встанет на необходимое место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Плавное появление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- Генерирует пули в случайной координате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y</a:t>
            </a:r>
          </a:p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- Создает лазер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Атаки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22C508-4E0D-4517-B183-85998C870205}"/>
              </a:ext>
            </a:extLst>
          </p:cNvPr>
          <p:cNvSpPr txBox="1"/>
          <p:nvPr/>
        </p:nvSpPr>
        <p:spPr>
          <a:xfrm>
            <a:off x="6096001" y="5038533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Здоровье – ширина шкалы 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5CAFE17-88C6-4C08-8FAB-1643431D6522}"/>
              </a:ext>
            </a:extLst>
          </p:cNvPr>
          <p:cNvSpPr/>
          <p:nvPr/>
        </p:nvSpPr>
        <p:spPr>
          <a:xfrm>
            <a:off x="6096000" y="465669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Рисует шкалу здоровья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414726C-2ED6-452C-A930-FCA8991A4B5B}"/>
              </a:ext>
            </a:extLst>
          </p:cNvPr>
          <p:cNvSpPr/>
          <p:nvPr/>
        </p:nvSpPr>
        <p:spPr>
          <a:xfrm>
            <a:off x="5813470" y="4773972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29" y="3095144"/>
            <a:ext cx="4332069" cy="1083016"/>
          </a:xfrm>
        </p:spPr>
      </p:pic>
    </p:spTree>
    <p:extLst>
      <p:ext uri="{BB962C8B-B14F-4D97-AF65-F5344CB8AC3E}">
        <p14:creationId xmlns:p14="http://schemas.microsoft.com/office/powerpoint/2010/main" val="14885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Laser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Увеличивает ширину и высоту до заданных размеров, растягивая изображение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Расширяется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Уменьшает количество жизней у Игрока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Наносит урон Игроку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51" y="2042209"/>
            <a:ext cx="3601172" cy="3601172"/>
          </a:xfrm>
        </p:spPr>
      </p:pic>
    </p:spTree>
    <p:extLst>
      <p:ext uri="{BB962C8B-B14F-4D97-AF65-F5344CB8AC3E}">
        <p14:creationId xmlns:p14="http://schemas.microsoft.com/office/powerpoint/2010/main" val="33483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Button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Меняет изображение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Наведение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Сообщает когда кнопка была нажата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Клик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74" y="2487133"/>
            <a:ext cx="3601172" cy="1339970"/>
          </a:xfrm>
        </p:spPr>
      </p:pic>
      <p:pic>
        <p:nvPicPr>
          <p:cNvPr id="2050" name="Picture 2" descr="D:\Git\Shoot_in_the_space\img\butt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99" y="3426993"/>
            <a:ext cx="3510135" cy="130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816A7B5-13B4-4F37-B08F-885762FE306E}"/>
              </a:ext>
            </a:extLst>
          </p:cNvPr>
          <p:cNvSpPr txBox="1"/>
          <p:nvPr/>
        </p:nvSpPr>
        <p:spPr>
          <a:xfrm>
            <a:off x="1436914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Features of the Topic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28D97FBE-D857-44B2-88A8-D865B8224A2B}"/>
              </a:ext>
            </a:extLst>
          </p:cNvPr>
          <p:cNvSpPr/>
          <p:nvPr/>
        </p:nvSpPr>
        <p:spPr>
          <a:xfrm>
            <a:off x="2327492" y="2305881"/>
            <a:ext cx="1228508" cy="1228508"/>
          </a:xfrm>
          <a:prstGeom prst="ellipse">
            <a:avLst/>
          </a:prstGeom>
          <a:solidFill>
            <a:srgbClr val="0592A0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C48C73D2-84CC-4F6B-A602-B55B1B48BBE8}"/>
              </a:ext>
            </a:extLst>
          </p:cNvPr>
          <p:cNvGrpSpPr/>
          <p:nvPr/>
        </p:nvGrpSpPr>
        <p:grpSpPr>
          <a:xfrm>
            <a:off x="2771865" y="2680420"/>
            <a:ext cx="339763" cy="453091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33" name="자유형: 도형 32">
              <a:extLst>
                <a:ext uri="{FF2B5EF4-FFF2-40B4-BE49-F238E27FC236}">
                  <a16:creationId xmlns="" xmlns:a16="http://schemas.microsoft.com/office/drawing/2014/main" id="{3B8ED60B-BAD4-45A1-B58A-6B61971FB172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="" xmlns:a16="http://schemas.microsoft.com/office/drawing/2014/main" id="{3826ECBD-59BA-41BA-B3E9-52ACDD3441B7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ED3CFAA4-AC05-4ED6-B379-34C860BF6E49}"/>
              </a:ext>
            </a:extLst>
          </p:cNvPr>
          <p:cNvSpPr/>
          <p:nvPr/>
        </p:nvSpPr>
        <p:spPr>
          <a:xfrm>
            <a:off x="2327492" y="4091647"/>
            <a:ext cx="1228508" cy="1228508"/>
          </a:xfrm>
          <a:prstGeom prst="ellipse">
            <a:avLst/>
          </a:prstGeom>
          <a:solidFill>
            <a:srgbClr val="0592A0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7C7FCAAC-9840-41DE-9A12-D227744DD26E}"/>
              </a:ext>
            </a:extLst>
          </p:cNvPr>
          <p:cNvGrpSpPr/>
          <p:nvPr/>
        </p:nvGrpSpPr>
        <p:grpSpPr>
          <a:xfrm>
            <a:off x="2707189" y="4468895"/>
            <a:ext cx="432879" cy="444049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37" name="자유형: 도형 36">
              <a:extLst>
                <a:ext uri="{FF2B5EF4-FFF2-40B4-BE49-F238E27FC236}">
                  <a16:creationId xmlns="" xmlns:a16="http://schemas.microsoft.com/office/drawing/2014/main" id="{54AF74E1-BE93-44A3-AC94-A8C5AA01868E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6065234F-F969-4CD2-8793-B8875217303F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="" xmlns:a16="http://schemas.microsoft.com/office/drawing/2014/main" id="{A88E8E55-2E6B-4B90-8CCE-8369408F982E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99A61226-59B1-4655-A005-7C5C469AE564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EAD586E-B132-46C9-9A4B-EC80AF682967}"/>
              </a:ext>
            </a:extLst>
          </p:cNvPr>
          <p:cNvSpPr txBox="1"/>
          <p:nvPr/>
        </p:nvSpPr>
        <p:spPr>
          <a:xfrm>
            <a:off x="3887970" y="2822242"/>
            <a:ext cx="635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incididunt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labore</a:t>
            </a:r>
            <a:r>
              <a:rPr lang="en-US" altLang="ko-KR" sz="1600" dirty="0">
                <a:solidFill>
                  <a:srgbClr val="0C032F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C032F"/>
                </a:solidFill>
              </a:rPr>
              <a:t>aliqua</a:t>
            </a:r>
            <a:r>
              <a:rPr lang="en-US" altLang="ko-KR" sz="1600" dirty="0">
                <a:solidFill>
                  <a:srgbClr val="0C032F"/>
                </a:solidFill>
              </a:rPr>
              <a:t>.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B327108-C174-4B8A-8C23-4B4D72F3E388}"/>
              </a:ext>
            </a:extLst>
          </p:cNvPr>
          <p:cNvSpPr/>
          <p:nvPr/>
        </p:nvSpPr>
        <p:spPr>
          <a:xfrm>
            <a:off x="3887969" y="2382081"/>
            <a:ext cx="6343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A673706-FB90-4435-8F97-D06818171B96}"/>
              </a:ext>
            </a:extLst>
          </p:cNvPr>
          <p:cNvSpPr txBox="1"/>
          <p:nvPr/>
        </p:nvSpPr>
        <p:spPr>
          <a:xfrm>
            <a:off x="3887970" y="4608008"/>
            <a:ext cx="635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incididunt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labore</a:t>
            </a:r>
            <a:r>
              <a:rPr lang="en-US" altLang="ko-KR" sz="1600" dirty="0">
                <a:solidFill>
                  <a:srgbClr val="0C032F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C032F"/>
                </a:solidFill>
              </a:rPr>
              <a:t>aliqua</a:t>
            </a:r>
            <a:r>
              <a:rPr lang="en-US" altLang="ko-KR" sz="1600" dirty="0">
                <a:solidFill>
                  <a:srgbClr val="0C032F"/>
                </a:solidFill>
              </a:rPr>
              <a:t>.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7D9E2A2-E96F-4FD5-8790-8F74B87680A8}"/>
              </a:ext>
            </a:extLst>
          </p:cNvPr>
          <p:cNvSpPr/>
          <p:nvPr/>
        </p:nvSpPr>
        <p:spPr>
          <a:xfrm>
            <a:off x="3887969" y="4167847"/>
            <a:ext cx="6343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0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F8EB29-46EA-4C9F-B025-7B64644F43C7}"/>
              </a:ext>
            </a:extLst>
          </p:cNvPr>
          <p:cNvSpPr txBox="1"/>
          <p:nvPr/>
        </p:nvSpPr>
        <p:spPr>
          <a:xfrm>
            <a:off x="1436914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Example of Exercise</a:t>
            </a:r>
            <a:endParaRPr lang="ko-KR" altLang="en-US" sz="28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C47B668-34DF-46CD-AA99-46074EE1007B}"/>
              </a:ext>
            </a:extLst>
          </p:cNvPr>
          <p:cNvSpPr txBox="1"/>
          <p:nvPr/>
        </p:nvSpPr>
        <p:spPr>
          <a:xfrm>
            <a:off x="1567542" y="2169375"/>
            <a:ext cx="388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C032F"/>
                </a:solidFill>
              </a:rPr>
              <a:t>Lorem ipsum dolor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3CE0CA6-2ECC-42CB-84F8-FDDE7F896799}"/>
              </a:ext>
            </a:extLst>
          </p:cNvPr>
          <p:cNvSpPr txBox="1"/>
          <p:nvPr/>
        </p:nvSpPr>
        <p:spPr>
          <a:xfrm>
            <a:off x="1567542" y="2626520"/>
            <a:ext cx="3889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incididunt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labore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E22D1D-0DED-4067-AC8D-DFA6894682F8}"/>
              </a:ext>
            </a:extLst>
          </p:cNvPr>
          <p:cNvSpPr txBox="1"/>
          <p:nvPr/>
        </p:nvSpPr>
        <p:spPr>
          <a:xfrm>
            <a:off x="1715981" y="3914583"/>
            <a:ext cx="3750247" cy="181588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endParaRPr lang="en-US" altLang="ko-KR" sz="1600" dirty="0">
              <a:solidFill>
                <a:srgbClr val="0C032F"/>
              </a:solidFill>
            </a:endParaRPr>
          </a:p>
          <a:p>
            <a:r>
              <a:rPr lang="en-US" altLang="ko-KR" sz="1600" dirty="0">
                <a:solidFill>
                  <a:srgbClr val="0C032F"/>
                </a:solidFill>
              </a:rPr>
              <a:t>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incididunt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labore</a:t>
            </a:r>
            <a:r>
              <a:rPr lang="en-US" altLang="ko-KR" sz="1600" dirty="0">
                <a:solidFill>
                  <a:srgbClr val="0C032F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C032F"/>
                </a:solidFill>
              </a:rPr>
              <a:t>aliqua</a:t>
            </a:r>
            <a:endParaRPr lang="en-US" altLang="ko-KR" sz="1600" dirty="0">
              <a:solidFill>
                <a:srgbClr val="0C032F"/>
              </a:solidFill>
            </a:endParaRPr>
          </a:p>
          <a:p>
            <a:r>
              <a:rPr lang="en-US" altLang="ko-KR" sz="1600" dirty="0">
                <a:solidFill>
                  <a:srgbClr val="0C032F"/>
                </a:solidFill>
              </a:rPr>
              <a:t>Ut </a:t>
            </a:r>
            <a:r>
              <a:rPr lang="en-US" altLang="ko-KR" sz="1600" dirty="0" err="1">
                <a:solidFill>
                  <a:srgbClr val="0C032F"/>
                </a:solidFill>
              </a:rPr>
              <a:t>enim</a:t>
            </a:r>
            <a:r>
              <a:rPr lang="en-US" altLang="ko-KR" sz="1600" dirty="0">
                <a:solidFill>
                  <a:srgbClr val="0C032F"/>
                </a:solidFill>
              </a:rPr>
              <a:t> ad minim </a:t>
            </a:r>
            <a:r>
              <a:rPr lang="en-US" altLang="ko-KR" sz="1600" dirty="0" err="1">
                <a:solidFill>
                  <a:srgbClr val="0C032F"/>
                </a:solidFill>
              </a:rPr>
              <a:t>veniam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quis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nostrud</a:t>
            </a:r>
            <a:r>
              <a:rPr lang="en-US" altLang="ko-KR" sz="1600" dirty="0">
                <a:solidFill>
                  <a:srgbClr val="0C032F"/>
                </a:solidFill>
              </a:rPr>
              <a:t> exercitation </a:t>
            </a:r>
            <a:r>
              <a:rPr lang="en-US" altLang="ko-KR" sz="1600" dirty="0" err="1">
                <a:solidFill>
                  <a:srgbClr val="0C032F"/>
                </a:solidFill>
              </a:rPr>
              <a:t>ullamco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laboris</a:t>
            </a:r>
            <a:r>
              <a:rPr lang="en-US" altLang="ko-KR" sz="1600" dirty="0">
                <a:solidFill>
                  <a:srgbClr val="0C032F"/>
                </a:solidFill>
              </a:rPr>
              <a:t> nisi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aliquip</a:t>
            </a:r>
            <a:r>
              <a:rPr lang="en-US" altLang="ko-KR" sz="1600" dirty="0">
                <a:solidFill>
                  <a:srgbClr val="0C032F"/>
                </a:solidFill>
              </a:rPr>
              <a:t> ex </a:t>
            </a:r>
            <a:r>
              <a:rPr lang="en-US" altLang="ko-KR" sz="1600" dirty="0" err="1">
                <a:solidFill>
                  <a:srgbClr val="0C032F"/>
                </a:solidFill>
              </a:rPr>
              <a:t>ea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commodo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B702254A-110E-47B4-A933-DB1FFDA245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4E57CF5E-928E-4BEB-AE82-3E50610B5F5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654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99439B-5C60-41BE-B22D-0F3EB204A787}"/>
              </a:ext>
            </a:extLst>
          </p:cNvPr>
          <p:cNvSpPr txBox="1"/>
          <p:nvPr/>
        </p:nvSpPr>
        <p:spPr>
          <a:xfrm>
            <a:off x="2917372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Other Creative Activities</a:t>
            </a:r>
            <a:endParaRPr lang="ko-KR" altLang="en-US" sz="28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E618E711-A2FF-434B-A46F-12F535B0120A}"/>
              </a:ext>
            </a:extLst>
          </p:cNvPr>
          <p:cNvSpPr/>
          <p:nvPr/>
        </p:nvSpPr>
        <p:spPr>
          <a:xfrm>
            <a:off x="6742299" y="2772859"/>
            <a:ext cx="990692" cy="2148640"/>
          </a:xfrm>
          <a:custGeom>
            <a:avLst/>
            <a:gdLst>
              <a:gd name="connsiteX0" fmla="*/ 55730 w 1274336"/>
              <a:gd name="connsiteY0" fmla="*/ 2169213 h 2763818"/>
              <a:gd name="connsiteX1" fmla="*/ 598399 w 1274336"/>
              <a:gd name="connsiteY1" fmla="*/ 2711882 h 2763818"/>
              <a:gd name="connsiteX2" fmla="*/ 820994 w 1274336"/>
              <a:gd name="connsiteY2" fmla="*/ 2698642 h 2763818"/>
              <a:gd name="connsiteX3" fmla="*/ 820994 w 1274336"/>
              <a:gd name="connsiteY3" fmla="*/ 69207 h 2763818"/>
              <a:gd name="connsiteX4" fmla="*/ 598399 w 1274336"/>
              <a:gd name="connsiteY4" fmla="*/ 55968 h 2763818"/>
              <a:gd name="connsiteX5" fmla="*/ 55730 w 1274336"/>
              <a:gd name="connsiteY5" fmla="*/ 598636 h 2763818"/>
              <a:gd name="connsiteX6" fmla="*/ 38849 w 1274336"/>
              <a:gd name="connsiteY6" fmla="*/ 789124 h 2763818"/>
              <a:gd name="connsiteX7" fmla="*/ 38849 w 1274336"/>
              <a:gd name="connsiteY7" fmla="*/ 1978890 h 2763818"/>
              <a:gd name="connsiteX8" fmla="*/ 55730 w 1274336"/>
              <a:gd name="connsiteY8" fmla="*/ 2169213 h 276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4336" h="2763818">
                <a:moveTo>
                  <a:pt x="55730" y="2169213"/>
                </a:moveTo>
                <a:lnTo>
                  <a:pt x="598399" y="2711882"/>
                </a:lnTo>
                <a:cubicBezTo>
                  <a:pt x="661619" y="2775102"/>
                  <a:pt x="765387" y="2768482"/>
                  <a:pt x="820994" y="2698642"/>
                </a:cubicBezTo>
                <a:cubicBezTo>
                  <a:pt x="1430855" y="1931723"/>
                  <a:pt x="1430855" y="835960"/>
                  <a:pt x="820994" y="69207"/>
                </a:cubicBezTo>
                <a:cubicBezTo>
                  <a:pt x="765387" y="-633"/>
                  <a:pt x="661619" y="-7253"/>
                  <a:pt x="598399" y="55968"/>
                </a:cubicBezTo>
                <a:lnTo>
                  <a:pt x="55730" y="598636"/>
                </a:lnTo>
                <a:cubicBezTo>
                  <a:pt x="4757" y="649609"/>
                  <a:pt x="-1698" y="729545"/>
                  <a:pt x="38849" y="789124"/>
                </a:cubicBezTo>
                <a:cubicBezTo>
                  <a:pt x="282959" y="1146931"/>
                  <a:pt x="282959" y="1621083"/>
                  <a:pt x="38849" y="1978890"/>
                </a:cubicBezTo>
                <a:cubicBezTo>
                  <a:pt x="-1698" y="2038304"/>
                  <a:pt x="4757" y="2118240"/>
                  <a:pt x="55730" y="2169213"/>
                </a:cubicBezTo>
                <a:close/>
              </a:path>
            </a:pathLst>
          </a:custGeom>
          <a:solidFill>
            <a:srgbClr val="FF6C6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CFFFC"/>
                </a:solidFill>
                <a:latin typeface="+mj-lt"/>
              </a:rPr>
              <a:t>02</a:t>
            </a:r>
            <a:endParaRPr lang="ko-KR" altLang="en-US" sz="2800" dirty="0">
              <a:solidFill>
                <a:srgbClr val="FCFFFC"/>
              </a:solidFill>
              <a:latin typeface="+mj-lt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="" xmlns:a16="http://schemas.microsoft.com/office/drawing/2014/main" id="{2EB9A94B-C9FA-452F-BC72-F6871EE3FF35}"/>
              </a:ext>
            </a:extLst>
          </p:cNvPr>
          <p:cNvSpPr/>
          <p:nvPr/>
        </p:nvSpPr>
        <p:spPr>
          <a:xfrm>
            <a:off x="4440677" y="2772859"/>
            <a:ext cx="1003557" cy="2148640"/>
          </a:xfrm>
          <a:custGeom>
            <a:avLst/>
            <a:gdLst>
              <a:gd name="connsiteX0" fmla="*/ 1235072 w 1290886"/>
              <a:gd name="connsiteY0" fmla="*/ 598636 h 2763818"/>
              <a:gd name="connsiteX1" fmla="*/ 692403 w 1290886"/>
              <a:gd name="connsiteY1" fmla="*/ 55968 h 2763818"/>
              <a:gd name="connsiteX2" fmla="*/ 469808 w 1290886"/>
              <a:gd name="connsiteY2" fmla="*/ 69207 h 2763818"/>
              <a:gd name="connsiteX3" fmla="*/ 469808 w 1290886"/>
              <a:gd name="connsiteY3" fmla="*/ 2698642 h 2763818"/>
              <a:gd name="connsiteX4" fmla="*/ 692403 w 1290886"/>
              <a:gd name="connsiteY4" fmla="*/ 2711882 h 2763818"/>
              <a:gd name="connsiteX5" fmla="*/ 1235072 w 1290886"/>
              <a:gd name="connsiteY5" fmla="*/ 2169213 h 2763818"/>
              <a:gd name="connsiteX6" fmla="*/ 1251953 w 1290886"/>
              <a:gd name="connsiteY6" fmla="*/ 1978725 h 2763818"/>
              <a:gd name="connsiteX7" fmla="*/ 1251953 w 1290886"/>
              <a:gd name="connsiteY7" fmla="*/ 788959 h 2763818"/>
              <a:gd name="connsiteX8" fmla="*/ 1235072 w 1290886"/>
              <a:gd name="connsiteY8" fmla="*/ 598636 h 276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0886" h="2763818">
                <a:moveTo>
                  <a:pt x="1235072" y="598636"/>
                </a:moveTo>
                <a:lnTo>
                  <a:pt x="692403" y="55968"/>
                </a:lnTo>
                <a:cubicBezTo>
                  <a:pt x="629183" y="-7253"/>
                  <a:pt x="525416" y="-633"/>
                  <a:pt x="469808" y="69207"/>
                </a:cubicBezTo>
                <a:cubicBezTo>
                  <a:pt x="-140053" y="836126"/>
                  <a:pt x="-140053" y="1931889"/>
                  <a:pt x="469808" y="2698642"/>
                </a:cubicBezTo>
                <a:cubicBezTo>
                  <a:pt x="525416" y="2768482"/>
                  <a:pt x="629183" y="2775102"/>
                  <a:pt x="692403" y="2711882"/>
                </a:cubicBezTo>
                <a:lnTo>
                  <a:pt x="1235072" y="2169213"/>
                </a:lnTo>
                <a:cubicBezTo>
                  <a:pt x="1286046" y="2118240"/>
                  <a:pt x="1292500" y="2038470"/>
                  <a:pt x="1251953" y="1978725"/>
                </a:cubicBezTo>
                <a:cubicBezTo>
                  <a:pt x="1007843" y="1620918"/>
                  <a:pt x="1007843" y="1146766"/>
                  <a:pt x="1251953" y="788959"/>
                </a:cubicBezTo>
                <a:cubicBezTo>
                  <a:pt x="1292666" y="729380"/>
                  <a:pt x="1286211" y="649609"/>
                  <a:pt x="1235072" y="598636"/>
                </a:cubicBezTo>
                <a:close/>
              </a:path>
            </a:pathLst>
          </a:custGeom>
          <a:solidFill>
            <a:srgbClr val="FF6C6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CFFFC"/>
                </a:solidFill>
                <a:latin typeface="+mj-lt"/>
              </a:rPr>
              <a:t>04</a:t>
            </a:r>
            <a:endParaRPr lang="ko-KR" altLang="en-US" sz="2800" dirty="0">
              <a:solidFill>
                <a:srgbClr val="FCFFFC"/>
              </a:solidFill>
              <a:latin typeface="+mj-lt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F1FE2FD3-4498-4ED5-BB23-08E47093D04B}"/>
              </a:ext>
            </a:extLst>
          </p:cNvPr>
          <p:cNvSpPr/>
          <p:nvPr/>
        </p:nvSpPr>
        <p:spPr>
          <a:xfrm>
            <a:off x="5017411" y="4497768"/>
            <a:ext cx="2148643" cy="1003556"/>
          </a:xfrm>
          <a:custGeom>
            <a:avLst/>
            <a:gdLst>
              <a:gd name="connsiteX0" fmla="*/ 598636 w 2763820"/>
              <a:gd name="connsiteY0" fmla="*/ 55701 h 1290885"/>
              <a:gd name="connsiteX1" fmla="*/ 55968 w 2763820"/>
              <a:gd name="connsiteY1" fmla="*/ 598534 h 1290885"/>
              <a:gd name="connsiteX2" fmla="*/ 69208 w 2763820"/>
              <a:gd name="connsiteY2" fmla="*/ 821129 h 1290885"/>
              <a:gd name="connsiteX3" fmla="*/ 2698644 w 2763820"/>
              <a:gd name="connsiteY3" fmla="*/ 821129 h 1290885"/>
              <a:gd name="connsiteX4" fmla="*/ 2711884 w 2763820"/>
              <a:gd name="connsiteY4" fmla="*/ 598534 h 1290885"/>
              <a:gd name="connsiteX5" fmla="*/ 2169215 w 2763820"/>
              <a:gd name="connsiteY5" fmla="*/ 55866 h 1290885"/>
              <a:gd name="connsiteX6" fmla="*/ 1978726 w 2763820"/>
              <a:gd name="connsiteY6" fmla="*/ 38985 h 1290885"/>
              <a:gd name="connsiteX7" fmla="*/ 788959 w 2763820"/>
              <a:gd name="connsiteY7" fmla="*/ 38985 h 1290885"/>
              <a:gd name="connsiteX8" fmla="*/ 598636 w 2763820"/>
              <a:gd name="connsiteY8" fmla="*/ 55701 h 12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820" h="1290885">
                <a:moveTo>
                  <a:pt x="598636" y="55701"/>
                </a:moveTo>
                <a:lnTo>
                  <a:pt x="55968" y="598534"/>
                </a:lnTo>
                <a:cubicBezTo>
                  <a:pt x="-7253" y="661755"/>
                  <a:pt x="-633" y="765522"/>
                  <a:pt x="69208" y="821129"/>
                </a:cubicBezTo>
                <a:cubicBezTo>
                  <a:pt x="836127" y="1430990"/>
                  <a:pt x="1931890" y="1430990"/>
                  <a:pt x="2698644" y="821129"/>
                </a:cubicBezTo>
                <a:cubicBezTo>
                  <a:pt x="2768484" y="765522"/>
                  <a:pt x="2775104" y="661755"/>
                  <a:pt x="2711884" y="598534"/>
                </a:cubicBezTo>
                <a:lnTo>
                  <a:pt x="2169215" y="55866"/>
                </a:lnTo>
                <a:cubicBezTo>
                  <a:pt x="2118242" y="4893"/>
                  <a:pt x="2038306" y="-1562"/>
                  <a:pt x="1978726" y="38985"/>
                </a:cubicBezTo>
                <a:cubicBezTo>
                  <a:pt x="1620919" y="283095"/>
                  <a:pt x="1146767" y="283095"/>
                  <a:pt x="788959" y="38985"/>
                </a:cubicBezTo>
                <a:cubicBezTo>
                  <a:pt x="729380" y="-1727"/>
                  <a:pt x="649610" y="4727"/>
                  <a:pt x="598636" y="55701"/>
                </a:cubicBezTo>
                <a:close/>
              </a:path>
            </a:pathLst>
          </a:cu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CFFFC"/>
                </a:solidFill>
                <a:latin typeface="+mj-lt"/>
              </a:rPr>
              <a:t>03</a:t>
            </a:r>
            <a:endParaRPr lang="ko-KR" altLang="en-US" sz="2800" dirty="0">
              <a:solidFill>
                <a:srgbClr val="FCFFFC"/>
              </a:solidFill>
              <a:latin typeface="+mj-lt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66CFF588-537A-49EE-8FAE-0D8582D35681}"/>
              </a:ext>
            </a:extLst>
          </p:cNvPr>
          <p:cNvSpPr/>
          <p:nvPr/>
        </p:nvSpPr>
        <p:spPr>
          <a:xfrm>
            <a:off x="5017411" y="2196126"/>
            <a:ext cx="2148643" cy="1003556"/>
          </a:xfrm>
          <a:custGeom>
            <a:avLst/>
            <a:gdLst>
              <a:gd name="connsiteX0" fmla="*/ 2169215 w 2763820"/>
              <a:gd name="connsiteY0" fmla="*/ 1235071 h 1290885"/>
              <a:gd name="connsiteX1" fmla="*/ 2711884 w 2763820"/>
              <a:gd name="connsiteY1" fmla="*/ 692403 h 1290885"/>
              <a:gd name="connsiteX2" fmla="*/ 2698644 w 2763820"/>
              <a:gd name="connsiteY2" fmla="*/ 469808 h 1290885"/>
              <a:gd name="connsiteX3" fmla="*/ 69208 w 2763820"/>
              <a:gd name="connsiteY3" fmla="*/ 469808 h 1290885"/>
              <a:gd name="connsiteX4" fmla="*/ 55968 w 2763820"/>
              <a:gd name="connsiteY4" fmla="*/ 692403 h 1290885"/>
              <a:gd name="connsiteX5" fmla="*/ 598636 w 2763820"/>
              <a:gd name="connsiteY5" fmla="*/ 1235071 h 1290885"/>
              <a:gd name="connsiteX6" fmla="*/ 789125 w 2763820"/>
              <a:gd name="connsiteY6" fmla="*/ 1251952 h 1290885"/>
              <a:gd name="connsiteX7" fmla="*/ 1978892 w 2763820"/>
              <a:gd name="connsiteY7" fmla="*/ 1251952 h 1290885"/>
              <a:gd name="connsiteX8" fmla="*/ 2169215 w 2763820"/>
              <a:gd name="connsiteY8" fmla="*/ 1235071 h 12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820" h="1290885">
                <a:moveTo>
                  <a:pt x="2169215" y="1235071"/>
                </a:moveTo>
                <a:lnTo>
                  <a:pt x="2711884" y="692403"/>
                </a:lnTo>
                <a:cubicBezTo>
                  <a:pt x="2775104" y="629183"/>
                  <a:pt x="2768484" y="525415"/>
                  <a:pt x="2698644" y="469808"/>
                </a:cubicBezTo>
                <a:cubicBezTo>
                  <a:pt x="1931725" y="-140053"/>
                  <a:pt x="835961" y="-140053"/>
                  <a:pt x="69208" y="469808"/>
                </a:cubicBezTo>
                <a:cubicBezTo>
                  <a:pt x="-633" y="525415"/>
                  <a:pt x="-7253" y="629183"/>
                  <a:pt x="55968" y="692403"/>
                </a:cubicBezTo>
                <a:lnTo>
                  <a:pt x="598636" y="1235071"/>
                </a:lnTo>
                <a:cubicBezTo>
                  <a:pt x="649610" y="1286045"/>
                  <a:pt x="729546" y="1292499"/>
                  <a:pt x="789125" y="1251952"/>
                </a:cubicBezTo>
                <a:cubicBezTo>
                  <a:pt x="1146932" y="1007842"/>
                  <a:pt x="1621085" y="1007842"/>
                  <a:pt x="1978892" y="1251952"/>
                </a:cubicBezTo>
                <a:cubicBezTo>
                  <a:pt x="2038306" y="1292664"/>
                  <a:pt x="2118242" y="1286210"/>
                  <a:pt x="2169215" y="1235071"/>
                </a:cubicBezTo>
                <a:close/>
              </a:path>
            </a:pathLst>
          </a:cu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CFFFC"/>
                </a:solidFill>
                <a:latin typeface="+mj-lt"/>
              </a:rPr>
              <a:t>01</a:t>
            </a:r>
            <a:endParaRPr lang="ko-KR" altLang="en-US" sz="2800" dirty="0">
              <a:solidFill>
                <a:srgbClr val="FCFFFC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486740A-481B-4743-B723-3980990EB4C3}"/>
              </a:ext>
            </a:extLst>
          </p:cNvPr>
          <p:cNvSpPr txBox="1"/>
          <p:nvPr/>
        </p:nvSpPr>
        <p:spPr>
          <a:xfrm>
            <a:off x="8050453" y="2462861"/>
            <a:ext cx="305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5D4E480-5598-44D5-BC70-43A8D515D2F0}"/>
              </a:ext>
            </a:extLst>
          </p:cNvPr>
          <p:cNvSpPr/>
          <p:nvPr/>
        </p:nvSpPr>
        <p:spPr>
          <a:xfrm>
            <a:off x="8050452" y="2093682"/>
            <a:ext cx="30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022257-2CBF-41D9-B912-84CF833F0AF4}"/>
              </a:ext>
            </a:extLst>
          </p:cNvPr>
          <p:cNvSpPr txBox="1"/>
          <p:nvPr/>
        </p:nvSpPr>
        <p:spPr>
          <a:xfrm>
            <a:off x="8050453" y="4667235"/>
            <a:ext cx="305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23EB88D-5F46-4DBA-97D4-B03350E004E9}"/>
              </a:ext>
            </a:extLst>
          </p:cNvPr>
          <p:cNvSpPr/>
          <p:nvPr/>
        </p:nvSpPr>
        <p:spPr>
          <a:xfrm>
            <a:off x="8050452" y="4298056"/>
            <a:ext cx="30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3634DE1-2FAC-4D42-B6A9-37D2DF0AD1B7}"/>
              </a:ext>
            </a:extLst>
          </p:cNvPr>
          <p:cNvSpPr txBox="1"/>
          <p:nvPr/>
        </p:nvSpPr>
        <p:spPr>
          <a:xfrm>
            <a:off x="1088572" y="2462861"/>
            <a:ext cx="305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6E414E6-EC23-4088-BAAA-972652C648E2}"/>
              </a:ext>
            </a:extLst>
          </p:cNvPr>
          <p:cNvSpPr/>
          <p:nvPr/>
        </p:nvSpPr>
        <p:spPr>
          <a:xfrm>
            <a:off x="1088571" y="2093682"/>
            <a:ext cx="30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B9DF35C-EDCC-4D21-9D11-A9B98DACB69D}"/>
              </a:ext>
            </a:extLst>
          </p:cNvPr>
          <p:cNvSpPr txBox="1"/>
          <p:nvPr/>
        </p:nvSpPr>
        <p:spPr>
          <a:xfrm>
            <a:off x="1088572" y="4667235"/>
            <a:ext cx="3052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8D3ECB6-2099-4F33-BB14-C7C5454E7940}"/>
              </a:ext>
            </a:extLst>
          </p:cNvPr>
          <p:cNvSpPr/>
          <p:nvPr/>
        </p:nvSpPr>
        <p:spPr>
          <a:xfrm>
            <a:off x="1088571" y="4298056"/>
            <a:ext cx="30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C0F8FE2-4D76-4572-9C6D-3218C46D8343}"/>
              </a:ext>
            </a:extLst>
          </p:cNvPr>
          <p:cNvSpPr/>
          <p:nvPr/>
        </p:nvSpPr>
        <p:spPr>
          <a:xfrm>
            <a:off x="5256336" y="3433226"/>
            <a:ext cx="1659140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8773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53C3DA6-816B-4B85-8ED6-09701286D54B}"/>
              </a:ext>
            </a:extLst>
          </p:cNvPr>
          <p:cNvSpPr txBox="1"/>
          <p:nvPr/>
        </p:nvSpPr>
        <p:spPr>
          <a:xfrm>
            <a:off x="1117600" y="1287497"/>
            <a:ext cx="995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dirty="0">
                <a:solidFill>
                  <a:srgbClr val="0C032F"/>
                </a:solidFill>
              </a:rPr>
              <a:t>Place </a:t>
            </a:r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subtitle</a:t>
            </a:r>
            <a:r>
              <a:rPr lang="en-US" altLang="ko-KR" sz="2800" dirty="0">
                <a:solidFill>
                  <a:srgbClr val="0C032F"/>
                </a:solidFill>
              </a:rPr>
              <a:t> text here</a:t>
            </a:r>
            <a:endParaRPr lang="ko-KR" altLang="en-US" sz="2800" dirty="0">
              <a:solidFill>
                <a:srgbClr val="0C032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65F852A-4676-4B81-A498-80906E7EBE3E}"/>
              </a:ext>
            </a:extLst>
          </p:cNvPr>
          <p:cNvSpPr txBox="1"/>
          <p:nvPr/>
        </p:nvSpPr>
        <p:spPr>
          <a:xfrm>
            <a:off x="1117435" y="3648925"/>
            <a:ext cx="295093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</a:t>
            </a:r>
            <a:r>
              <a:rPr lang="en-US" altLang="ko-KR" sz="1600">
                <a:solidFill>
                  <a:srgbClr val="0C032F"/>
                </a:solidFill>
              </a:rPr>
              <a:t>sit amet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/  Consectetur adipisicing eli</a:t>
            </a:r>
            <a:r>
              <a:rPr lang="en-US" altLang="ko-KR" sz="1600" dirty="0" err="1">
                <a:solidFill>
                  <a:srgbClr val="0C032F"/>
                </a:solidFill>
              </a:rPr>
              <a:t>t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163C0C4-475A-4971-9558-4C69555B18B3}"/>
              </a:ext>
            </a:extLst>
          </p:cNvPr>
          <p:cNvSpPr/>
          <p:nvPr/>
        </p:nvSpPr>
        <p:spPr>
          <a:xfrm>
            <a:off x="1116550" y="2767696"/>
            <a:ext cx="294454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>
                <a:solidFill>
                  <a:srgbClr val="0C032F"/>
                </a:solidFill>
                <a:latin typeface="+mj-lt"/>
              </a:rPr>
              <a:t>Lorem ipsum dolor sit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(20XX – 20XX)</a:t>
            </a:r>
            <a:endParaRPr lang="ko-KR" altLang="en-US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CF79AFA-F720-4172-8CF0-0BF269A71E7A}"/>
              </a:ext>
            </a:extLst>
          </p:cNvPr>
          <p:cNvSpPr txBox="1"/>
          <p:nvPr/>
        </p:nvSpPr>
        <p:spPr>
          <a:xfrm>
            <a:off x="1117435" y="4387596"/>
            <a:ext cx="2950939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>
                <a:solidFill>
                  <a:srgbClr val="0C032F"/>
                </a:solidFill>
              </a:rPr>
              <a:t>Ut enim</a:t>
            </a:r>
            <a:r>
              <a:rPr lang="en-US" altLang="ko-KR" sz="1600" dirty="0">
                <a:solidFill>
                  <a:srgbClr val="0C032F"/>
                </a:solidFill>
              </a:rPr>
              <a:t> ad </a:t>
            </a:r>
            <a:r>
              <a:rPr lang="en-US" altLang="ko-KR" sz="1600">
                <a:solidFill>
                  <a:srgbClr val="0C032F"/>
                </a:solidFill>
              </a:rPr>
              <a:t>minim veniam, quis nostrud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exercitation ullamco laboris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nisi ut aliquip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ex ea commodo consequat.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295A7A3-E28A-4064-A516-7E07086C46FF}"/>
              </a:ext>
            </a:extLst>
          </p:cNvPr>
          <p:cNvSpPr txBox="1"/>
          <p:nvPr/>
        </p:nvSpPr>
        <p:spPr>
          <a:xfrm>
            <a:off x="4620973" y="3648925"/>
            <a:ext cx="295093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</a:t>
            </a:r>
            <a:r>
              <a:rPr lang="en-US" altLang="ko-KR" sz="1600">
                <a:solidFill>
                  <a:srgbClr val="0C032F"/>
                </a:solidFill>
              </a:rPr>
              <a:t>sit amet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/  Consectetur adipisicing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459BBB0-581E-4C2B-9BF7-F732405E0DB4}"/>
              </a:ext>
            </a:extLst>
          </p:cNvPr>
          <p:cNvSpPr/>
          <p:nvPr/>
        </p:nvSpPr>
        <p:spPr>
          <a:xfrm>
            <a:off x="4620088" y="2767696"/>
            <a:ext cx="294454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 dolor sit</a:t>
            </a:r>
          </a:p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(20XX – 20XX)</a:t>
            </a:r>
            <a:endParaRPr lang="ko-KR" altLang="en-US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65592DF-2C43-420E-A9C3-DD6788F57809}"/>
              </a:ext>
            </a:extLst>
          </p:cNvPr>
          <p:cNvSpPr txBox="1"/>
          <p:nvPr/>
        </p:nvSpPr>
        <p:spPr>
          <a:xfrm>
            <a:off x="4620973" y="4387596"/>
            <a:ext cx="2950939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Duis aute irure</a:t>
            </a:r>
            <a:r>
              <a:rPr lang="en-US" altLang="ko-KR" sz="1600" dirty="0">
                <a:solidFill>
                  <a:srgbClr val="0C032F"/>
                </a:solidFill>
              </a:rPr>
              <a:t> dolor </a:t>
            </a:r>
            <a:r>
              <a:rPr lang="en-US" altLang="ko-KR" sz="1600">
                <a:solidFill>
                  <a:srgbClr val="0C032F"/>
                </a:solidFill>
              </a:rPr>
              <a:t>in reprehenderit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in voluptate velit esse cillum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dolore eu fugiat nulla pariatur.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CB95A5E-6DE4-444E-A332-647ABA30EEF9}"/>
              </a:ext>
            </a:extLst>
          </p:cNvPr>
          <p:cNvSpPr txBox="1"/>
          <p:nvPr/>
        </p:nvSpPr>
        <p:spPr>
          <a:xfrm>
            <a:off x="8123461" y="3648925"/>
            <a:ext cx="295093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</a:t>
            </a:r>
            <a:r>
              <a:rPr lang="en-US" altLang="ko-KR" sz="1600">
                <a:solidFill>
                  <a:srgbClr val="0C032F"/>
                </a:solidFill>
              </a:rPr>
              <a:t>sit amet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/  Consectetur adipisicing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642444D-69A9-4068-904A-672765B7957D}"/>
              </a:ext>
            </a:extLst>
          </p:cNvPr>
          <p:cNvSpPr/>
          <p:nvPr/>
        </p:nvSpPr>
        <p:spPr>
          <a:xfrm>
            <a:off x="8122576" y="2767696"/>
            <a:ext cx="294454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Lorem ipsum dolor sit</a:t>
            </a:r>
          </a:p>
          <a:p>
            <a:r>
              <a:rPr lang="en-US" altLang="ko-KR" dirty="0">
                <a:solidFill>
                  <a:srgbClr val="0C032F"/>
                </a:solidFill>
                <a:latin typeface="+mj-lt"/>
              </a:rPr>
              <a:t>(20XX – 20XX)</a:t>
            </a:r>
            <a:endParaRPr lang="ko-KR" altLang="en-US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5338EC2-A465-465B-8160-83782FE1BEE4}"/>
              </a:ext>
            </a:extLst>
          </p:cNvPr>
          <p:cNvSpPr txBox="1"/>
          <p:nvPr/>
        </p:nvSpPr>
        <p:spPr>
          <a:xfrm>
            <a:off x="8123461" y="4387596"/>
            <a:ext cx="2950939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>
                <a:solidFill>
                  <a:srgbClr val="0C032F"/>
                </a:solidFill>
              </a:rPr>
              <a:t>Ut enim</a:t>
            </a:r>
            <a:r>
              <a:rPr lang="en-US" altLang="ko-KR" sz="1600" dirty="0">
                <a:solidFill>
                  <a:srgbClr val="0C032F"/>
                </a:solidFill>
              </a:rPr>
              <a:t> ad </a:t>
            </a:r>
            <a:r>
              <a:rPr lang="en-US" altLang="ko-KR" sz="1600">
                <a:solidFill>
                  <a:srgbClr val="0C032F"/>
                </a:solidFill>
              </a:rPr>
              <a:t>minim veniam, quis nostrud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exercitation ullamco laboris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nisi ut aliquip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>
                <a:solidFill>
                  <a:srgbClr val="0C032F"/>
                </a:solidFill>
              </a:rPr>
              <a:t>ex ea commodo consequat.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A1BA1AF-16E8-488B-A32F-CD3C197461CB}"/>
              </a:ext>
            </a:extLst>
          </p:cNvPr>
          <p:cNvSpPr txBox="1"/>
          <p:nvPr/>
        </p:nvSpPr>
        <p:spPr>
          <a:xfrm>
            <a:off x="2673153" y="1094821"/>
            <a:ext cx="6845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32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Условие задачи</a:t>
            </a:r>
            <a:endParaRPr lang="ko-KR" altLang="en-US" sz="32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5C8D262-6D9A-409E-A962-FFE1609E95B4}"/>
              </a:ext>
            </a:extLst>
          </p:cNvPr>
          <p:cNvSpPr txBox="1"/>
          <p:nvPr/>
        </p:nvSpPr>
        <p:spPr>
          <a:xfrm>
            <a:off x="2163763" y="2695560"/>
            <a:ext cx="373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Падение мобов неравномерно и с разной скоростью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0FE15130-5D55-4683-BD48-C10FF55B0313}"/>
              </a:ext>
            </a:extLst>
          </p:cNvPr>
          <p:cNvSpPr/>
          <p:nvPr/>
        </p:nvSpPr>
        <p:spPr>
          <a:xfrm>
            <a:off x="1477411" y="2280799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01.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DAC7DC2-DBB9-42EE-ADAB-EADA9A580D42}"/>
              </a:ext>
            </a:extLst>
          </p:cNvPr>
          <p:cNvSpPr/>
          <p:nvPr/>
        </p:nvSpPr>
        <p:spPr>
          <a:xfrm>
            <a:off x="2143768" y="2280799"/>
            <a:ext cx="376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b="1" dirty="0" smtClean="0">
                <a:solidFill>
                  <a:srgbClr val="0C032F"/>
                </a:solidFill>
                <a:latin typeface="Comfortaa" pitchFamily="2" charset="0"/>
              </a:rPr>
              <a:t>Моб - инопланетянин</a:t>
            </a:r>
            <a:endParaRPr lang="ko-KR" altLang="en-US" b="1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B21FE2D-1B7E-47D4-986D-BE48CACDCEC9}"/>
              </a:ext>
            </a:extLst>
          </p:cNvPr>
          <p:cNvSpPr txBox="1"/>
          <p:nvPr/>
        </p:nvSpPr>
        <p:spPr>
          <a:xfrm>
            <a:off x="2163763" y="4562460"/>
            <a:ext cx="373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Игрок перемещается и стреляет при помощи мыши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ECC2AA5-35E4-4018-B1FA-1AF40DF5C1EB}"/>
              </a:ext>
            </a:extLst>
          </p:cNvPr>
          <p:cNvSpPr/>
          <p:nvPr/>
        </p:nvSpPr>
        <p:spPr>
          <a:xfrm>
            <a:off x="1477411" y="4147699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02.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9746F20-7095-41EE-A8A7-3829A1D5AA87}"/>
              </a:ext>
            </a:extLst>
          </p:cNvPr>
          <p:cNvSpPr/>
          <p:nvPr/>
        </p:nvSpPr>
        <p:spPr>
          <a:xfrm>
            <a:off x="2143768" y="4147699"/>
            <a:ext cx="3952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b="1" dirty="0" smtClean="0">
                <a:solidFill>
                  <a:srgbClr val="0C032F"/>
                </a:solidFill>
                <a:latin typeface="Comfortaa" pitchFamily="2" charset="0"/>
              </a:rPr>
              <a:t>Игрок</a:t>
            </a:r>
            <a:endParaRPr lang="ko-KR" altLang="en-US" b="1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17F0A4E-1B1D-4128-B7E3-05B01D2E890A}"/>
              </a:ext>
            </a:extLst>
          </p:cNvPr>
          <p:cNvSpPr txBox="1"/>
          <p:nvPr/>
        </p:nvSpPr>
        <p:spPr>
          <a:xfrm>
            <a:off x="6970597" y="2695560"/>
            <a:ext cx="373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Очки – сбитые мобы, уменьшение жизней при столкновении с мобом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7FC4CA6-7EA9-4BD9-AF0F-B1AB83D00DFC}"/>
              </a:ext>
            </a:extLst>
          </p:cNvPr>
          <p:cNvSpPr/>
          <p:nvPr/>
        </p:nvSpPr>
        <p:spPr>
          <a:xfrm>
            <a:off x="6284245" y="2280799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03.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4819CC7-CB0E-4C09-B053-B0A8212BDC50}"/>
              </a:ext>
            </a:extLst>
          </p:cNvPr>
          <p:cNvSpPr/>
          <p:nvPr/>
        </p:nvSpPr>
        <p:spPr>
          <a:xfrm>
            <a:off x="6950602" y="2280799"/>
            <a:ext cx="3917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b="1" dirty="0" smtClean="0">
                <a:solidFill>
                  <a:srgbClr val="0C032F"/>
                </a:solidFill>
                <a:latin typeface="Comfortaa" pitchFamily="2" charset="0"/>
              </a:rPr>
              <a:t>Подсчет очков и жизней</a:t>
            </a:r>
            <a:endParaRPr lang="ko-KR" altLang="en-US" b="1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94BC578-6DEE-434F-B6C7-075EC7B5B57C}"/>
              </a:ext>
            </a:extLst>
          </p:cNvPr>
          <p:cNvSpPr txBox="1"/>
          <p:nvPr/>
        </p:nvSpPr>
        <p:spPr>
          <a:xfrm>
            <a:off x="6970597" y="4562460"/>
            <a:ext cx="373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Фоновая музыка, звуки выстрелов и попадания в моба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9588801-F3C2-40A7-9468-7AB434D96D00}"/>
              </a:ext>
            </a:extLst>
          </p:cNvPr>
          <p:cNvSpPr/>
          <p:nvPr/>
        </p:nvSpPr>
        <p:spPr>
          <a:xfrm>
            <a:off x="6284245" y="4147699"/>
            <a:ext cx="827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04.</a:t>
            </a:r>
            <a:endParaRPr lang="ko-KR" altLang="en-US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1BB1C01-A329-4EE8-8928-027D510083B3}"/>
              </a:ext>
            </a:extLst>
          </p:cNvPr>
          <p:cNvSpPr/>
          <p:nvPr/>
        </p:nvSpPr>
        <p:spPr>
          <a:xfrm>
            <a:off x="6950602" y="4147699"/>
            <a:ext cx="3763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b="1" dirty="0" smtClean="0">
                <a:solidFill>
                  <a:srgbClr val="0C032F"/>
                </a:solidFill>
                <a:latin typeface="Comfortaa" pitchFamily="2" charset="0"/>
              </a:rPr>
              <a:t>Музыка</a:t>
            </a:r>
            <a:endParaRPr lang="ko-KR" altLang="en-US" b="1" dirty="0">
              <a:solidFill>
                <a:srgbClr val="0C032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F8EB29-46EA-4C9F-B025-7B64644F43C7}"/>
              </a:ext>
            </a:extLst>
          </p:cNvPr>
          <p:cNvSpPr txBox="1"/>
          <p:nvPr/>
        </p:nvSpPr>
        <p:spPr>
          <a:xfrm>
            <a:off x="1436914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Practical Exercise</a:t>
            </a:r>
            <a:endParaRPr lang="ko-KR" altLang="en-US" sz="28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C1A96208-3B6A-4551-8A79-D85126EE9CA7}"/>
              </a:ext>
            </a:extLst>
          </p:cNvPr>
          <p:cNvSpPr/>
          <p:nvPr/>
        </p:nvSpPr>
        <p:spPr>
          <a:xfrm>
            <a:off x="1819637" y="2314419"/>
            <a:ext cx="1446078" cy="1446078"/>
          </a:xfrm>
          <a:prstGeom prst="ellipse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E39C1D-6600-4B4A-B1FF-ADAED9D33819}"/>
              </a:ext>
            </a:extLst>
          </p:cNvPr>
          <p:cNvSpPr txBox="1"/>
          <p:nvPr/>
        </p:nvSpPr>
        <p:spPr>
          <a:xfrm>
            <a:off x="1190170" y="4574828"/>
            <a:ext cx="270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800" dirty="0" err="1">
                <a:solidFill>
                  <a:srgbClr val="0C032F"/>
                </a:solidFill>
              </a:rPr>
              <a:t>amet</a:t>
            </a:r>
            <a:r>
              <a:rPr lang="en-US" altLang="ko-KR" sz="1800" dirty="0">
                <a:solidFill>
                  <a:srgbClr val="0C032F"/>
                </a:solidFill>
              </a:rPr>
              <a:t>, </a:t>
            </a:r>
            <a:r>
              <a:rPr lang="en-US" altLang="ko-KR" sz="18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adipiscing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elit</a:t>
            </a:r>
            <a:r>
              <a:rPr lang="en-US" altLang="ko-KR" sz="1800" dirty="0">
                <a:solidFill>
                  <a:srgbClr val="0C032F"/>
                </a:solidFill>
              </a:rPr>
              <a:t>, sed do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0A06FDC-AC18-4B71-A70F-A5A32FC6F1C5}"/>
              </a:ext>
            </a:extLst>
          </p:cNvPr>
          <p:cNvSpPr/>
          <p:nvPr/>
        </p:nvSpPr>
        <p:spPr>
          <a:xfrm>
            <a:off x="1190170" y="4032878"/>
            <a:ext cx="270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 dolor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2E295D4F-BC5E-48EA-B856-398493BCDECF}"/>
              </a:ext>
            </a:extLst>
          </p:cNvPr>
          <p:cNvGrpSpPr/>
          <p:nvPr/>
        </p:nvGrpSpPr>
        <p:grpSpPr>
          <a:xfrm>
            <a:off x="2282516" y="2652862"/>
            <a:ext cx="708404" cy="70616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8" name="자유형: 도형 7">
              <a:extLst>
                <a:ext uri="{FF2B5EF4-FFF2-40B4-BE49-F238E27FC236}">
                  <a16:creationId xmlns="" xmlns:a16="http://schemas.microsoft.com/office/drawing/2014/main" id="{C7A207E4-DB80-4244-99B0-187C77873F31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="" xmlns:a16="http://schemas.microsoft.com/office/drawing/2014/main" id="{148C8A77-3BBF-488C-9CC8-C6D24B113466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48B2E783-9988-4E26-8776-2D8C828CF0E3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="" xmlns:a16="http://schemas.microsoft.com/office/drawing/2014/main" id="{3FA70A72-078C-4B6D-8434-18F02320759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="" xmlns:a16="http://schemas.microsoft.com/office/drawing/2014/main" id="{A4A8BB1E-103D-42FE-BB3C-3C3EA537284F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D2F8BC9B-1251-4556-B230-1A3C5E932366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9B177317-4C7C-489B-A75D-9415F7870FA4}"/>
              </a:ext>
            </a:extLst>
          </p:cNvPr>
          <p:cNvSpPr/>
          <p:nvPr/>
        </p:nvSpPr>
        <p:spPr>
          <a:xfrm>
            <a:off x="8926285" y="2314419"/>
            <a:ext cx="1446078" cy="1446078"/>
          </a:xfrm>
          <a:prstGeom prst="ellipse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4FF4D5A-B92F-45CB-B906-A356BBB6B666}"/>
              </a:ext>
            </a:extLst>
          </p:cNvPr>
          <p:cNvSpPr txBox="1"/>
          <p:nvPr/>
        </p:nvSpPr>
        <p:spPr>
          <a:xfrm>
            <a:off x="8296818" y="4574828"/>
            <a:ext cx="270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800" dirty="0" err="1">
                <a:solidFill>
                  <a:srgbClr val="0C032F"/>
                </a:solidFill>
              </a:rPr>
              <a:t>amet</a:t>
            </a:r>
            <a:r>
              <a:rPr lang="en-US" altLang="ko-KR" sz="1800" dirty="0">
                <a:solidFill>
                  <a:srgbClr val="0C032F"/>
                </a:solidFill>
              </a:rPr>
              <a:t>, </a:t>
            </a:r>
            <a:r>
              <a:rPr lang="en-US" altLang="ko-KR" sz="18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adipiscing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elit</a:t>
            </a:r>
            <a:r>
              <a:rPr lang="en-US" altLang="ko-KR" sz="1800" dirty="0">
                <a:solidFill>
                  <a:srgbClr val="0C032F"/>
                </a:solidFill>
              </a:rPr>
              <a:t>, sed do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6B06AA3F-9802-4172-AD3F-7649CDF9BF87}"/>
              </a:ext>
            </a:extLst>
          </p:cNvPr>
          <p:cNvSpPr/>
          <p:nvPr/>
        </p:nvSpPr>
        <p:spPr>
          <a:xfrm>
            <a:off x="8296818" y="4032878"/>
            <a:ext cx="270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 dolor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51DF2846-7208-4D36-A7CA-449B76DDEE6C}"/>
              </a:ext>
            </a:extLst>
          </p:cNvPr>
          <p:cNvGrpSpPr/>
          <p:nvPr/>
        </p:nvGrpSpPr>
        <p:grpSpPr>
          <a:xfrm>
            <a:off x="9299236" y="2701772"/>
            <a:ext cx="700173" cy="671373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6CDA33A1-E09E-410D-A2A3-A3BAFB644787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9226603B-5B70-4160-BC25-1A0B00BA5BED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BD05780E-F0F6-40CB-BEC7-024975093F0F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0D21E682-A441-4475-877C-5DE213F2232A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C0ACCC74-2A2F-4E54-8C5A-0D5064E9A0AD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="" xmlns:a16="http://schemas.microsoft.com/office/drawing/2014/main" id="{4766AE72-D8E3-46FB-9440-D1DD0FE7A8B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86DE0440-4AB9-4DDA-B9D6-EEEB6D4C5045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="" xmlns:a16="http://schemas.microsoft.com/office/drawing/2014/main" id="{316E6405-0A91-4D76-848B-52B16C1A1600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905A689E-256F-4896-BCB1-9226273F85F1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C159E657-D322-4B25-B421-9C3E3774400E}"/>
              </a:ext>
            </a:extLst>
          </p:cNvPr>
          <p:cNvSpPr/>
          <p:nvPr/>
        </p:nvSpPr>
        <p:spPr>
          <a:xfrm>
            <a:off x="5372961" y="2314419"/>
            <a:ext cx="1446078" cy="1446078"/>
          </a:xfrm>
          <a:prstGeom prst="ellipse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5C95351-BF76-43F9-AB1C-A55C71CC7842}"/>
              </a:ext>
            </a:extLst>
          </p:cNvPr>
          <p:cNvSpPr txBox="1"/>
          <p:nvPr/>
        </p:nvSpPr>
        <p:spPr>
          <a:xfrm>
            <a:off x="4743494" y="4574828"/>
            <a:ext cx="270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800" dirty="0" err="1">
                <a:solidFill>
                  <a:srgbClr val="0C032F"/>
                </a:solidFill>
              </a:rPr>
              <a:t>amet</a:t>
            </a:r>
            <a:r>
              <a:rPr lang="en-US" altLang="ko-KR" sz="1800" dirty="0">
                <a:solidFill>
                  <a:srgbClr val="0C032F"/>
                </a:solidFill>
              </a:rPr>
              <a:t>, </a:t>
            </a:r>
            <a:r>
              <a:rPr lang="en-US" altLang="ko-KR" sz="18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adipiscing</a:t>
            </a:r>
            <a:r>
              <a:rPr lang="en-US" altLang="ko-KR" sz="1800" dirty="0">
                <a:solidFill>
                  <a:srgbClr val="0C032F"/>
                </a:solidFill>
              </a:rPr>
              <a:t> </a:t>
            </a:r>
            <a:r>
              <a:rPr lang="en-US" altLang="ko-KR" sz="1800" dirty="0" err="1">
                <a:solidFill>
                  <a:srgbClr val="0C032F"/>
                </a:solidFill>
              </a:rPr>
              <a:t>elit</a:t>
            </a:r>
            <a:r>
              <a:rPr lang="en-US" altLang="ko-KR" sz="1800" dirty="0">
                <a:solidFill>
                  <a:srgbClr val="0C032F"/>
                </a:solidFill>
              </a:rPr>
              <a:t>, sed do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315DBD0-15F8-429C-8781-4B2665B1E80C}"/>
              </a:ext>
            </a:extLst>
          </p:cNvPr>
          <p:cNvSpPr/>
          <p:nvPr/>
        </p:nvSpPr>
        <p:spPr>
          <a:xfrm>
            <a:off x="4743494" y="4032878"/>
            <a:ext cx="270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 dolor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C850C8CB-49F2-4912-9F0F-7C479B08227A}"/>
              </a:ext>
            </a:extLst>
          </p:cNvPr>
          <p:cNvGrpSpPr/>
          <p:nvPr/>
        </p:nvGrpSpPr>
        <p:grpSpPr>
          <a:xfrm>
            <a:off x="5742917" y="2619501"/>
            <a:ext cx="706165" cy="688942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31" name="자유형: 도형 30">
              <a:extLst>
                <a:ext uri="{FF2B5EF4-FFF2-40B4-BE49-F238E27FC236}">
                  <a16:creationId xmlns="" xmlns:a16="http://schemas.microsoft.com/office/drawing/2014/main" id="{8C5FB5CC-4F32-4176-9E69-2C2637FD3D34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="" xmlns:a16="http://schemas.microsoft.com/office/drawing/2014/main" id="{2975A584-0C74-4A00-A586-CBF5A058AA36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="" xmlns:a16="http://schemas.microsoft.com/office/drawing/2014/main" id="{35D87465-0F1D-4BCA-992A-325C9D51E00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50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99439B-5C60-41BE-B22D-0F3EB204A787}"/>
              </a:ext>
            </a:extLst>
          </p:cNvPr>
          <p:cNvSpPr txBox="1"/>
          <p:nvPr/>
        </p:nvSpPr>
        <p:spPr>
          <a:xfrm>
            <a:off x="2917372" y="1127535"/>
            <a:ext cx="635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Inspiration Image</a:t>
            </a:r>
            <a:endParaRPr lang="ko-KR" altLang="en-US" sz="32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F80419-4BA8-4748-BBBC-7F8EE632195D}"/>
              </a:ext>
            </a:extLst>
          </p:cNvPr>
          <p:cNvSpPr txBox="1"/>
          <p:nvPr/>
        </p:nvSpPr>
        <p:spPr>
          <a:xfrm>
            <a:off x="1126942" y="5145690"/>
            <a:ext cx="294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482894D-EFA0-4245-9375-62FFB6A7485F}"/>
              </a:ext>
            </a:extLst>
          </p:cNvPr>
          <p:cNvSpPr/>
          <p:nvPr/>
        </p:nvSpPr>
        <p:spPr>
          <a:xfrm>
            <a:off x="1126942" y="4734366"/>
            <a:ext cx="294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D97E6D6-E386-41A9-8882-1B4115C6C8E8}"/>
              </a:ext>
            </a:extLst>
          </p:cNvPr>
          <p:cNvSpPr txBox="1"/>
          <p:nvPr/>
        </p:nvSpPr>
        <p:spPr>
          <a:xfrm>
            <a:off x="4622958" y="5145690"/>
            <a:ext cx="294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320FFF3-E37E-4C9D-9005-847716EF0751}"/>
              </a:ext>
            </a:extLst>
          </p:cNvPr>
          <p:cNvSpPr/>
          <p:nvPr/>
        </p:nvSpPr>
        <p:spPr>
          <a:xfrm>
            <a:off x="4622958" y="4734366"/>
            <a:ext cx="294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D87B104-19C4-4201-9165-CA0453CC1A95}"/>
              </a:ext>
            </a:extLst>
          </p:cNvPr>
          <p:cNvSpPr txBox="1"/>
          <p:nvPr/>
        </p:nvSpPr>
        <p:spPr>
          <a:xfrm>
            <a:off x="8118974" y="5145690"/>
            <a:ext cx="294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endParaRPr lang="en-US" altLang="ko-KR" sz="1600" dirty="0">
              <a:solidFill>
                <a:srgbClr val="0C032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19CBC68-736D-4BF4-824B-D99A8359AD4A}"/>
              </a:ext>
            </a:extLst>
          </p:cNvPr>
          <p:cNvSpPr/>
          <p:nvPr/>
        </p:nvSpPr>
        <p:spPr>
          <a:xfrm>
            <a:off x="8118974" y="4734366"/>
            <a:ext cx="294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="" xmlns:a16="http://schemas.microsoft.com/office/drawing/2014/main" id="{5E2CE3AB-374E-41F4-9E19-3E0C221DD0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C65207B-7B1A-48D3-BEAE-6A09865430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3702957D-C67C-4271-BA39-2E633DCCAB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764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42C5CA-F9C1-4535-900B-0AF5CB3B8AE1}"/>
              </a:ext>
            </a:extLst>
          </p:cNvPr>
          <p:cNvSpPr txBox="1"/>
          <p:nvPr/>
        </p:nvSpPr>
        <p:spPr>
          <a:xfrm>
            <a:off x="2120900" y="982604"/>
            <a:ext cx="79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cs typeface="Arial" panose="020B0604020202020204" pitchFamily="34" charset="0"/>
              </a:defRPr>
            </a:lvl1pPr>
          </a:lstStyle>
          <a:p>
            <a:r>
              <a:rPr lang="en-US" altLang="ko-KR" sz="2800" dirty="0">
                <a:solidFill>
                  <a:srgbClr val="0C032F"/>
                </a:solidFill>
              </a:rPr>
              <a:t>Place </a:t>
            </a:r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subtitle</a:t>
            </a:r>
            <a:r>
              <a:rPr lang="en-US" altLang="ko-KR" sz="2800" dirty="0">
                <a:solidFill>
                  <a:srgbClr val="0C032F"/>
                </a:solidFill>
              </a:rPr>
              <a:t> text here</a:t>
            </a:r>
            <a:endParaRPr lang="ko-KR" altLang="en-US" sz="2800" dirty="0">
              <a:solidFill>
                <a:srgbClr val="0C032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3940358-3438-4929-B30F-86B9084D6C45}"/>
              </a:ext>
            </a:extLst>
          </p:cNvPr>
          <p:cNvSpPr txBox="1"/>
          <p:nvPr/>
        </p:nvSpPr>
        <p:spPr>
          <a:xfrm>
            <a:off x="3569012" y="2518436"/>
            <a:ext cx="7073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Lorem ipsum dolor sit </a:t>
            </a:r>
            <a:r>
              <a:rPr lang="en-US" altLang="ko-KR" dirty="0" err="1">
                <a:solidFill>
                  <a:srgbClr val="0C032F"/>
                </a:solidFill>
              </a:rPr>
              <a:t>amet</a:t>
            </a:r>
            <a:r>
              <a:rPr lang="en-US" altLang="ko-KR" dirty="0">
                <a:solidFill>
                  <a:srgbClr val="0C032F"/>
                </a:solidFill>
              </a:rPr>
              <a:t>, </a:t>
            </a:r>
            <a:r>
              <a:rPr lang="en-US" altLang="ko-KR" dirty="0" err="1">
                <a:solidFill>
                  <a:srgbClr val="0C032F"/>
                </a:solidFill>
              </a:rPr>
              <a:t>consectetur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adipiscing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elit</a:t>
            </a:r>
            <a:r>
              <a:rPr lang="en-US" altLang="ko-KR" dirty="0">
                <a:solidFill>
                  <a:srgbClr val="0C032F"/>
                </a:solidFill>
              </a:rPr>
              <a:t>, sed do </a:t>
            </a:r>
            <a:r>
              <a:rPr lang="en-US" altLang="ko-KR" dirty="0" err="1">
                <a:solidFill>
                  <a:srgbClr val="0C032F"/>
                </a:solidFill>
              </a:rPr>
              <a:t>eiusmod</a:t>
            </a:r>
            <a:endParaRPr lang="en-US" altLang="ko-KR" dirty="0">
              <a:solidFill>
                <a:srgbClr val="0C032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C032F"/>
                </a:solidFill>
              </a:rPr>
              <a:t>Tempor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incididunt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ut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labore</a:t>
            </a:r>
            <a:r>
              <a:rPr lang="en-US" altLang="ko-KR" dirty="0">
                <a:solidFill>
                  <a:srgbClr val="0C032F"/>
                </a:solidFill>
              </a:rPr>
              <a:t> et dolore magna </a:t>
            </a:r>
            <a:r>
              <a:rPr lang="en-US" altLang="ko-KR" dirty="0" err="1">
                <a:solidFill>
                  <a:srgbClr val="0C032F"/>
                </a:solidFill>
              </a:rPr>
              <a:t>aliqua</a:t>
            </a:r>
            <a:endParaRPr lang="en-US" altLang="ko-KR" dirty="0">
              <a:solidFill>
                <a:srgbClr val="0C032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Ut </a:t>
            </a:r>
            <a:r>
              <a:rPr lang="en-US" altLang="ko-KR" dirty="0" err="1">
                <a:solidFill>
                  <a:srgbClr val="0C032F"/>
                </a:solidFill>
              </a:rPr>
              <a:t>enim</a:t>
            </a:r>
            <a:r>
              <a:rPr lang="en-US" altLang="ko-KR" dirty="0">
                <a:solidFill>
                  <a:srgbClr val="0C032F"/>
                </a:solidFill>
              </a:rPr>
              <a:t> ad minim </a:t>
            </a:r>
            <a:r>
              <a:rPr lang="en-US" altLang="ko-KR" dirty="0" err="1">
                <a:solidFill>
                  <a:srgbClr val="0C032F"/>
                </a:solidFill>
              </a:rPr>
              <a:t>veniam</a:t>
            </a:r>
            <a:r>
              <a:rPr lang="en-US" altLang="ko-KR" dirty="0">
                <a:solidFill>
                  <a:srgbClr val="0C032F"/>
                </a:solidFill>
              </a:rPr>
              <a:t>, </a:t>
            </a:r>
            <a:r>
              <a:rPr lang="en-US" altLang="ko-KR" dirty="0" err="1">
                <a:solidFill>
                  <a:srgbClr val="0C032F"/>
                </a:solidFill>
              </a:rPr>
              <a:t>quis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nostrud</a:t>
            </a:r>
            <a:r>
              <a:rPr lang="en-US" altLang="ko-KR" dirty="0">
                <a:solidFill>
                  <a:srgbClr val="0C032F"/>
                </a:solidFill>
              </a:rPr>
              <a:t> exercitation </a:t>
            </a:r>
            <a:r>
              <a:rPr lang="en-US" altLang="ko-KR" dirty="0" err="1">
                <a:solidFill>
                  <a:srgbClr val="0C032F"/>
                </a:solidFill>
              </a:rPr>
              <a:t>ullamco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laboris</a:t>
            </a:r>
            <a:r>
              <a:rPr lang="en-US" altLang="ko-KR" dirty="0">
                <a:solidFill>
                  <a:srgbClr val="0C032F"/>
                </a:solidFill>
              </a:rPr>
              <a:t> nisi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Ut </a:t>
            </a:r>
            <a:r>
              <a:rPr lang="en-US" altLang="ko-KR" dirty="0" err="1">
                <a:solidFill>
                  <a:srgbClr val="0C032F"/>
                </a:solidFill>
              </a:rPr>
              <a:t>aliquip</a:t>
            </a:r>
            <a:r>
              <a:rPr lang="en-US" altLang="ko-KR" dirty="0">
                <a:solidFill>
                  <a:srgbClr val="0C032F"/>
                </a:solidFill>
              </a:rPr>
              <a:t> ex </a:t>
            </a:r>
            <a:r>
              <a:rPr lang="en-US" altLang="ko-KR" dirty="0" err="1">
                <a:solidFill>
                  <a:srgbClr val="0C032F"/>
                </a:solidFill>
              </a:rPr>
              <a:t>ea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commodo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consequat</a:t>
            </a:r>
            <a:r>
              <a:rPr lang="en-US" altLang="ko-KR" dirty="0">
                <a:solidFill>
                  <a:srgbClr val="0C032F"/>
                </a:solidFill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42A785C-2575-4E7F-8ECA-85C6B1E2AF08}"/>
              </a:ext>
            </a:extLst>
          </p:cNvPr>
          <p:cNvSpPr/>
          <p:nvPr/>
        </p:nvSpPr>
        <p:spPr>
          <a:xfrm>
            <a:off x="3483287" y="2116460"/>
            <a:ext cx="489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EA7EB784-E8A1-4213-B2DC-489A264C4F5F}"/>
              </a:ext>
            </a:extLst>
          </p:cNvPr>
          <p:cNvSpPr/>
          <p:nvPr/>
        </p:nvSpPr>
        <p:spPr>
          <a:xfrm>
            <a:off x="1965100" y="2010754"/>
            <a:ext cx="1249610" cy="1249610"/>
          </a:xfrm>
          <a:prstGeom prst="roundRect">
            <a:avLst/>
          </a:prstGeom>
          <a:solidFill>
            <a:srgbClr val="0592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400" dirty="0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29" name="그래픽 28">
            <a:extLst>
              <a:ext uri="{FF2B5EF4-FFF2-40B4-BE49-F238E27FC236}">
                <a16:creationId xmlns="" xmlns:a16="http://schemas.microsoft.com/office/drawing/2014/main" id="{D2DAAEE2-9D34-49DA-B208-5CB69650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2362225" y="2407879"/>
            <a:ext cx="455360" cy="455360"/>
          </a:xfrm>
          <a:prstGeom prst="rect">
            <a:avLst/>
          </a:prstGeom>
          <a:effectLst/>
        </p:spPr>
      </p:pic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D77D42BB-009F-4EC8-AED0-590D98F422FA}"/>
              </a:ext>
            </a:extLst>
          </p:cNvPr>
          <p:cNvSpPr/>
          <p:nvPr/>
        </p:nvSpPr>
        <p:spPr>
          <a:xfrm>
            <a:off x="1965100" y="4020786"/>
            <a:ext cx="1249610" cy="1249610"/>
          </a:xfrm>
          <a:prstGeom prst="roundRect">
            <a:avLst/>
          </a:prstGeom>
          <a:solidFill>
            <a:srgbClr val="FF6C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400" dirty="0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31" name="그래픽 30">
            <a:extLst>
              <a:ext uri="{FF2B5EF4-FFF2-40B4-BE49-F238E27FC236}">
                <a16:creationId xmlns="" xmlns:a16="http://schemas.microsoft.com/office/drawing/2014/main" id="{736F9159-0452-4AEC-BE1D-D3C80F4C7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9282" y="4392531"/>
            <a:ext cx="455360" cy="432594"/>
          </a:xfrm>
          <a:prstGeom prst="rect">
            <a:avLst/>
          </a:prstGeom>
          <a:effectLst/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53A50D9-44F3-4897-BB60-9BCBEA98A127}"/>
              </a:ext>
            </a:extLst>
          </p:cNvPr>
          <p:cNvSpPr txBox="1"/>
          <p:nvPr/>
        </p:nvSpPr>
        <p:spPr>
          <a:xfrm>
            <a:off x="3569012" y="4528468"/>
            <a:ext cx="7073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Lorem ipsum dolor sit </a:t>
            </a:r>
            <a:r>
              <a:rPr lang="en-US" altLang="ko-KR" dirty="0" err="1">
                <a:solidFill>
                  <a:srgbClr val="0C032F"/>
                </a:solidFill>
              </a:rPr>
              <a:t>amet</a:t>
            </a:r>
            <a:r>
              <a:rPr lang="en-US" altLang="ko-KR" dirty="0">
                <a:solidFill>
                  <a:srgbClr val="0C032F"/>
                </a:solidFill>
              </a:rPr>
              <a:t>, </a:t>
            </a:r>
            <a:r>
              <a:rPr lang="en-US" altLang="ko-KR" dirty="0" err="1">
                <a:solidFill>
                  <a:srgbClr val="0C032F"/>
                </a:solidFill>
              </a:rPr>
              <a:t>consectetur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adipiscing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elit</a:t>
            </a:r>
            <a:r>
              <a:rPr lang="en-US" altLang="ko-KR" dirty="0">
                <a:solidFill>
                  <a:srgbClr val="0C032F"/>
                </a:solidFill>
              </a:rPr>
              <a:t>, sed do </a:t>
            </a:r>
            <a:r>
              <a:rPr lang="en-US" altLang="ko-KR" dirty="0" err="1">
                <a:solidFill>
                  <a:srgbClr val="0C032F"/>
                </a:solidFill>
              </a:rPr>
              <a:t>eiusmod</a:t>
            </a:r>
            <a:endParaRPr lang="en-US" altLang="ko-KR" dirty="0">
              <a:solidFill>
                <a:srgbClr val="0C032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C032F"/>
                </a:solidFill>
              </a:rPr>
              <a:t>Tempor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incididunt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ut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labore</a:t>
            </a:r>
            <a:r>
              <a:rPr lang="en-US" altLang="ko-KR" dirty="0">
                <a:solidFill>
                  <a:srgbClr val="0C032F"/>
                </a:solidFill>
              </a:rPr>
              <a:t> et dolore magna </a:t>
            </a:r>
            <a:r>
              <a:rPr lang="en-US" altLang="ko-KR" dirty="0" err="1">
                <a:solidFill>
                  <a:srgbClr val="0C032F"/>
                </a:solidFill>
              </a:rPr>
              <a:t>aliqua</a:t>
            </a:r>
            <a:endParaRPr lang="en-US" altLang="ko-KR" dirty="0">
              <a:solidFill>
                <a:srgbClr val="0C032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Ut </a:t>
            </a:r>
            <a:r>
              <a:rPr lang="en-US" altLang="ko-KR" dirty="0" err="1">
                <a:solidFill>
                  <a:srgbClr val="0C032F"/>
                </a:solidFill>
              </a:rPr>
              <a:t>enim</a:t>
            </a:r>
            <a:r>
              <a:rPr lang="en-US" altLang="ko-KR" dirty="0">
                <a:solidFill>
                  <a:srgbClr val="0C032F"/>
                </a:solidFill>
              </a:rPr>
              <a:t> ad minim </a:t>
            </a:r>
            <a:r>
              <a:rPr lang="en-US" altLang="ko-KR" dirty="0" err="1">
                <a:solidFill>
                  <a:srgbClr val="0C032F"/>
                </a:solidFill>
              </a:rPr>
              <a:t>veniam</a:t>
            </a:r>
            <a:r>
              <a:rPr lang="en-US" altLang="ko-KR" dirty="0">
                <a:solidFill>
                  <a:srgbClr val="0C032F"/>
                </a:solidFill>
              </a:rPr>
              <a:t>, </a:t>
            </a:r>
            <a:r>
              <a:rPr lang="en-US" altLang="ko-KR" dirty="0" err="1">
                <a:solidFill>
                  <a:srgbClr val="0C032F"/>
                </a:solidFill>
              </a:rPr>
              <a:t>quis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nostrud</a:t>
            </a:r>
            <a:r>
              <a:rPr lang="en-US" altLang="ko-KR" dirty="0">
                <a:solidFill>
                  <a:srgbClr val="0C032F"/>
                </a:solidFill>
              </a:rPr>
              <a:t> exercitation </a:t>
            </a:r>
            <a:r>
              <a:rPr lang="en-US" altLang="ko-KR" dirty="0" err="1">
                <a:solidFill>
                  <a:srgbClr val="0C032F"/>
                </a:solidFill>
              </a:rPr>
              <a:t>ullamco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laboris</a:t>
            </a:r>
            <a:r>
              <a:rPr lang="en-US" altLang="ko-KR" dirty="0">
                <a:solidFill>
                  <a:srgbClr val="0C032F"/>
                </a:solidFill>
              </a:rPr>
              <a:t> nisi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C032F"/>
                </a:solidFill>
              </a:rPr>
              <a:t>Ut </a:t>
            </a:r>
            <a:r>
              <a:rPr lang="en-US" altLang="ko-KR" dirty="0" err="1">
                <a:solidFill>
                  <a:srgbClr val="0C032F"/>
                </a:solidFill>
              </a:rPr>
              <a:t>aliquip</a:t>
            </a:r>
            <a:r>
              <a:rPr lang="en-US" altLang="ko-KR" dirty="0">
                <a:solidFill>
                  <a:srgbClr val="0C032F"/>
                </a:solidFill>
              </a:rPr>
              <a:t> ex </a:t>
            </a:r>
            <a:r>
              <a:rPr lang="en-US" altLang="ko-KR" dirty="0" err="1">
                <a:solidFill>
                  <a:srgbClr val="0C032F"/>
                </a:solidFill>
              </a:rPr>
              <a:t>ea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commodo</a:t>
            </a:r>
            <a:r>
              <a:rPr lang="en-US" altLang="ko-KR" dirty="0">
                <a:solidFill>
                  <a:srgbClr val="0C032F"/>
                </a:solidFill>
              </a:rPr>
              <a:t> </a:t>
            </a:r>
            <a:r>
              <a:rPr lang="en-US" altLang="ko-KR" dirty="0" err="1">
                <a:solidFill>
                  <a:srgbClr val="0C032F"/>
                </a:solidFill>
              </a:rPr>
              <a:t>consequat</a:t>
            </a:r>
            <a:r>
              <a:rPr lang="en-US" altLang="ko-KR" dirty="0">
                <a:solidFill>
                  <a:srgbClr val="0C032F"/>
                </a:solidFill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0D5958C-BDF5-4BDF-B000-793BF7584E7A}"/>
              </a:ext>
            </a:extLst>
          </p:cNvPr>
          <p:cNvSpPr/>
          <p:nvPr/>
        </p:nvSpPr>
        <p:spPr>
          <a:xfrm>
            <a:off x="3483287" y="4126492"/>
            <a:ext cx="489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4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99439B-5C60-41BE-B22D-0F3EB204A787}"/>
              </a:ext>
            </a:extLst>
          </p:cNvPr>
          <p:cNvSpPr txBox="1"/>
          <p:nvPr/>
        </p:nvSpPr>
        <p:spPr>
          <a:xfrm>
            <a:off x="2917372" y="1040450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="" xmlns:a16="http://schemas.microsoft.com/office/drawing/2014/main" id="{EF7DBC6E-FDF3-4A67-8AFC-0BB4CD72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593593" y="1820444"/>
            <a:ext cx="1742596" cy="1991538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="" xmlns:a16="http://schemas.microsoft.com/office/drawing/2014/main" id="{3E9958F9-B036-4CFF-986D-3BA64809C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525868" y="3703024"/>
            <a:ext cx="1742596" cy="199153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="" xmlns:a16="http://schemas.microsoft.com/office/drawing/2014/main" id="{119F085A-94F2-45E3-8071-2A4FA5D7B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661320" y="3703025"/>
            <a:ext cx="1742596" cy="1991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A65D87E-DCE1-4E68-9106-05C56C228DC9}"/>
              </a:ext>
            </a:extLst>
          </p:cNvPr>
          <p:cNvSpPr txBox="1"/>
          <p:nvPr/>
        </p:nvSpPr>
        <p:spPr>
          <a:xfrm>
            <a:off x="2769802" y="2665457"/>
            <a:ext cx="1390176" cy="59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1F202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CEA388-CE84-4574-A5BB-7670C50E86EA}"/>
              </a:ext>
            </a:extLst>
          </p:cNvPr>
          <p:cNvSpPr txBox="1"/>
          <p:nvPr/>
        </p:nvSpPr>
        <p:spPr>
          <a:xfrm>
            <a:off x="1702077" y="4567311"/>
            <a:ext cx="1390176" cy="59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1F202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0E44A90-3EDF-4F42-AAB8-B8E3C6B75269}"/>
              </a:ext>
            </a:extLst>
          </p:cNvPr>
          <p:cNvSpPr txBox="1"/>
          <p:nvPr/>
        </p:nvSpPr>
        <p:spPr>
          <a:xfrm>
            <a:off x="3837529" y="4567311"/>
            <a:ext cx="1390176" cy="59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1F202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D86FFF2-3907-486D-B193-02C10312CA12}"/>
              </a:ext>
            </a:extLst>
          </p:cNvPr>
          <p:cNvSpPr txBox="1"/>
          <p:nvPr/>
        </p:nvSpPr>
        <p:spPr>
          <a:xfrm>
            <a:off x="6874245" y="2369851"/>
            <a:ext cx="393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C032F"/>
                </a:solidFill>
              </a:rPr>
              <a:t>amet</a:t>
            </a:r>
            <a:r>
              <a:rPr lang="en-US" altLang="ko-KR" sz="1400" dirty="0">
                <a:solidFill>
                  <a:srgbClr val="0C032F"/>
                </a:solidFill>
              </a:rPr>
              <a:t>, </a:t>
            </a:r>
            <a:r>
              <a:rPr lang="en-US" altLang="ko-KR" sz="14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elit</a:t>
            </a:r>
            <a:r>
              <a:rPr lang="en-US" altLang="ko-KR" sz="1400" dirty="0">
                <a:solidFill>
                  <a:srgbClr val="0C032F"/>
                </a:solidFill>
              </a:rPr>
              <a:t>, sed do </a:t>
            </a:r>
            <a:r>
              <a:rPr lang="en-US" altLang="ko-KR" sz="1400" dirty="0" err="1">
                <a:solidFill>
                  <a:srgbClr val="0C032F"/>
                </a:solidFill>
              </a:rPr>
              <a:t>eiusmod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tempor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incididunt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ut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labore</a:t>
            </a:r>
            <a:endParaRPr lang="ko-KR" altLang="en-US" sz="1400" dirty="0">
              <a:solidFill>
                <a:srgbClr val="0C032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D98C6F8-5584-45B6-ACB6-4BC17551717D}"/>
              </a:ext>
            </a:extLst>
          </p:cNvPr>
          <p:cNvSpPr/>
          <p:nvPr/>
        </p:nvSpPr>
        <p:spPr>
          <a:xfrm>
            <a:off x="6873008" y="2014316"/>
            <a:ext cx="3922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847549D-5627-4B35-AD83-EC4650102AC6}"/>
              </a:ext>
            </a:extLst>
          </p:cNvPr>
          <p:cNvSpPr txBox="1"/>
          <p:nvPr/>
        </p:nvSpPr>
        <p:spPr>
          <a:xfrm>
            <a:off x="6874245" y="3763672"/>
            <a:ext cx="393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C032F"/>
                </a:solidFill>
              </a:rPr>
              <a:t>amet</a:t>
            </a:r>
            <a:r>
              <a:rPr lang="en-US" altLang="ko-KR" sz="1400" dirty="0">
                <a:solidFill>
                  <a:srgbClr val="0C032F"/>
                </a:solidFill>
              </a:rPr>
              <a:t>, </a:t>
            </a:r>
            <a:r>
              <a:rPr lang="en-US" altLang="ko-KR" sz="14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elit</a:t>
            </a:r>
            <a:r>
              <a:rPr lang="en-US" altLang="ko-KR" sz="1400" dirty="0">
                <a:solidFill>
                  <a:srgbClr val="0C032F"/>
                </a:solidFill>
              </a:rPr>
              <a:t>, sed do </a:t>
            </a:r>
            <a:r>
              <a:rPr lang="en-US" altLang="ko-KR" sz="1400" dirty="0" err="1">
                <a:solidFill>
                  <a:srgbClr val="0C032F"/>
                </a:solidFill>
              </a:rPr>
              <a:t>eiusmod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tempor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incididunt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ut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labore</a:t>
            </a:r>
            <a:endParaRPr lang="ko-KR" altLang="en-US" sz="1400" dirty="0">
              <a:solidFill>
                <a:srgbClr val="0C032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2D9538A-2787-41A7-9CCF-38EAF75EF91F}"/>
              </a:ext>
            </a:extLst>
          </p:cNvPr>
          <p:cNvSpPr/>
          <p:nvPr/>
        </p:nvSpPr>
        <p:spPr>
          <a:xfrm>
            <a:off x="6873008" y="3408137"/>
            <a:ext cx="3922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B784263-B2EF-4517-8544-2C74A4741E26}"/>
              </a:ext>
            </a:extLst>
          </p:cNvPr>
          <p:cNvSpPr txBox="1"/>
          <p:nvPr/>
        </p:nvSpPr>
        <p:spPr>
          <a:xfrm>
            <a:off x="6874245" y="5157491"/>
            <a:ext cx="393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C032F"/>
                </a:solidFill>
              </a:rPr>
              <a:t>amet</a:t>
            </a:r>
            <a:r>
              <a:rPr lang="en-US" altLang="ko-KR" sz="1400" dirty="0">
                <a:solidFill>
                  <a:srgbClr val="0C032F"/>
                </a:solidFill>
              </a:rPr>
              <a:t>, </a:t>
            </a:r>
            <a:r>
              <a:rPr lang="en-US" altLang="ko-KR" sz="14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elit</a:t>
            </a:r>
            <a:r>
              <a:rPr lang="en-US" altLang="ko-KR" sz="1400" dirty="0">
                <a:solidFill>
                  <a:srgbClr val="0C032F"/>
                </a:solidFill>
              </a:rPr>
              <a:t>, sed do </a:t>
            </a:r>
            <a:r>
              <a:rPr lang="en-US" altLang="ko-KR" sz="1400" dirty="0" err="1">
                <a:solidFill>
                  <a:srgbClr val="0C032F"/>
                </a:solidFill>
              </a:rPr>
              <a:t>eiusmod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tempor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incididunt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ut</a:t>
            </a:r>
            <a:r>
              <a:rPr lang="en-US" altLang="ko-KR" sz="1400" dirty="0">
                <a:solidFill>
                  <a:srgbClr val="0C032F"/>
                </a:solidFill>
              </a:rPr>
              <a:t> </a:t>
            </a:r>
            <a:r>
              <a:rPr lang="en-US" altLang="ko-KR" sz="1400" dirty="0" err="1">
                <a:solidFill>
                  <a:srgbClr val="0C032F"/>
                </a:solidFill>
              </a:rPr>
              <a:t>labore</a:t>
            </a:r>
            <a:endParaRPr lang="ko-KR" altLang="en-US" sz="1400" dirty="0">
              <a:solidFill>
                <a:srgbClr val="0C032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C68CE74-8F17-47F8-9347-D3C1B3644377}"/>
              </a:ext>
            </a:extLst>
          </p:cNvPr>
          <p:cNvSpPr/>
          <p:nvPr/>
        </p:nvSpPr>
        <p:spPr>
          <a:xfrm>
            <a:off x="6873008" y="4801956"/>
            <a:ext cx="3922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20EAB2E8-715E-4EB1-B946-0335FDE8E63D}"/>
              </a:ext>
            </a:extLst>
          </p:cNvPr>
          <p:cNvSpPr/>
          <p:nvPr/>
        </p:nvSpPr>
        <p:spPr>
          <a:xfrm flipH="1" flipV="1">
            <a:off x="6452738" y="2077458"/>
            <a:ext cx="239067" cy="239067"/>
          </a:xfrm>
          <a:prstGeom prst="ellipse">
            <a:avLst/>
          </a:prstGeom>
          <a:solidFill>
            <a:srgbClr val="F7C1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747E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3786D1C4-92E2-4D82-A9F6-032814AB7440}"/>
              </a:ext>
            </a:extLst>
          </p:cNvPr>
          <p:cNvSpPr/>
          <p:nvPr/>
        </p:nvSpPr>
        <p:spPr>
          <a:xfrm flipH="1" flipV="1">
            <a:off x="6452738" y="3471278"/>
            <a:ext cx="239067" cy="239067"/>
          </a:xfrm>
          <a:prstGeom prst="ellipse">
            <a:avLst/>
          </a:prstGeom>
          <a:solidFill>
            <a:srgbClr val="FF6C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747E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9A2608BF-99DB-4DDE-B9B6-2302725599F5}"/>
              </a:ext>
            </a:extLst>
          </p:cNvPr>
          <p:cNvSpPr/>
          <p:nvPr/>
        </p:nvSpPr>
        <p:spPr>
          <a:xfrm flipH="1" flipV="1">
            <a:off x="6452738" y="4865099"/>
            <a:ext cx="239067" cy="239067"/>
          </a:xfrm>
          <a:prstGeom prst="ellipse">
            <a:avLst/>
          </a:prstGeom>
          <a:solidFill>
            <a:srgbClr val="0592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747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7346" y="3429000"/>
            <a:ext cx="472545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4000" dirty="0">
                <a:solidFill>
                  <a:srgbClr val="0C032F"/>
                </a:solidFill>
              </a:rPr>
              <a:t>Break Section</a:t>
            </a:r>
            <a:endParaRPr lang="ko-KR" altLang="en-US" sz="4000" dirty="0">
              <a:solidFill>
                <a:srgbClr val="0C032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EACEDD-BAA4-4A74-80A5-1193B3D92C06}"/>
              </a:ext>
            </a:extLst>
          </p:cNvPr>
          <p:cNvSpPr txBox="1"/>
          <p:nvPr/>
        </p:nvSpPr>
        <p:spPr>
          <a:xfrm>
            <a:off x="3741325" y="4132837"/>
            <a:ext cx="465749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C032F"/>
                </a:solidFill>
              </a:rPr>
              <a:t>01:00pm ~ 01:30pm</a:t>
            </a:r>
            <a:endParaRPr lang="ko-KR" altLang="en-US" sz="2000" dirty="0">
              <a:solidFill>
                <a:srgbClr val="0C032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5F84F6A-05DF-4F70-A0CF-C751A5284C16}"/>
              </a:ext>
            </a:extLst>
          </p:cNvPr>
          <p:cNvGrpSpPr/>
          <p:nvPr/>
        </p:nvGrpSpPr>
        <p:grpSpPr>
          <a:xfrm>
            <a:off x="5556381" y="2139864"/>
            <a:ext cx="1027384" cy="1170074"/>
            <a:chOff x="6830083" y="5571172"/>
            <a:chExt cx="342900" cy="390525"/>
          </a:xfrm>
          <a:solidFill>
            <a:srgbClr val="FF6C63"/>
          </a:solidFill>
        </p:grpSpPr>
        <p:sp>
          <p:nvSpPr>
            <p:cNvPr id="5" name="자유형: 도형 4">
              <a:extLst>
                <a:ext uri="{FF2B5EF4-FFF2-40B4-BE49-F238E27FC236}">
                  <a16:creationId xmlns="" xmlns:a16="http://schemas.microsoft.com/office/drawing/2014/main" id="{F681D18E-5640-43A2-81C7-2D7C281A3BB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="" xmlns:a16="http://schemas.microsoft.com/office/drawing/2014/main" id="{83A13074-8864-46BD-91AA-C81C43820B76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856B8E-B058-4A72-8E1B-76CDD82AF61F}"/>
              </a:ext>
            </a:extLst>
          </p:cNvPr>
          <p:cNvSpPr txBox="1"/>
          <p:nvPr/>
        </p:nvSpPr>
        <p:spPr>
          <a:xfrm>
            <a:off x="7552357" y="1682581"/>
            <a:ext cx="3369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0C032F"/>
                </a:solidFill>
              </a:rPr>
              <a:t>Title text block &amp;</a:t>
            </a:r>
          </a:p>
          <a:p>
            <a:r>
              <a:rPr lang="en-US" altLang="ko-KR" sz="2400" dirty="0">
                <a:solidFill>
                  <a:srgbClr val="0C032F"/>
                </a:solidFill>
              </a:rPr>
              <a:t>Desktop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B7745E8-82E4-467C-85C1-135B5FF8E37D}"/>
              </a:ext>
            </a:extLst>
          </p:cNvPr>
          <p:cNvSpPr txBox="1"/>
          <p:nvPr/>
        </p:nvSpPr>
        <p:spPr>
          <a:xfrm>
            <a:off x="7552358" y="2513578"/>
            <a:ext cx="3369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C032F"/>
                </a:solidFill>
              </a:rPr>
              <a:t>amet</a:t>
            </a:r>
            <a:r>
              <a:rPr lang="en-US" altLang="ko-KR" sz="1200" dirty="0">
                <a:solidFill>
                  <a:srgbClr val="0C032F"/>
                </a:solidFill>
              </a:rPr>
              <a:t>, </a:t>
            </a:r>
            <a:r>
              <a:rPr lang="en-US" altLang="ko-KR" sz="12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adipiscing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elit</a:t>
            </a:r>
            <a:r>
              <a:rPr lang="en-US" altLang="ko-KR" sz="1200" dirty="0">
                <a:solidFill>
                  <a:srgbClr val="0C032F"/>
                </a:solidFill>
              </a:rPr>
              <a:t>, sed do </a:t>
            </a:r>
            <a:r>
              <a:rPr lang="en-US" altLang="ko-KR" sz="1200" dirty="0" err="1">
                <a:solidFill>
                  <a:srgbClr val="0C032F"/>
                </a:solidFill>
              </a:rPr>
              <a:t>eiusmod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tempor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incididunt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ut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labore</a:t>
            </a:r>
            <a:r>
              <a:rPr lang="en-US" altLang="ko-KR" sz="1200" dirty="0">
                <a:solidFill>
                  <a:srgbClr val="0C032F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0C032F"/>
                </a:solidFill>
              </a:rPr>
              <a:t>aliqua</a:t>
            </a:r>
            <a:r>
              <a:rPr lang="en-US" altLang="ko-KR" sz="1200" dirty="0">
                <a:solidFill>
                  <a:srgbClr val="0C032F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0C032F"/>
                </a:solidFill>
              </a:rPr>
              <a:t>Ut </a:t>
            </a:r>
            <a:r>
              <a:rPr lang="en-US" altLang="ko-KR" sz="1200" dirty="0" err="1">
                <a:solidFill>
                  <a:srgbClr val="0C032F"/>
                </a:solidFill>
              </a:rPr>
              <a:t>enim</a:t>
            </a:r>
            <a:r>
              <a:rPr lang="en-US" altLang="ko-KR" sz="1200" dirty="0">
                <a:solidFill>
                  <a:srgbClr val="0C032F"/>
                </a:solidFill>
              </a:rPr>
              <a:t> ad minim </a:t>
            </a:r>
            <a:r>
              <a:rPr lang="en-US" altLang="ko-KR" sz="1200" dirty="0" err="1">
                <a:solidFill>
                  <a:srgbClr val="0C032F"/>
                </a:solidFill>
              </a:rPr>
              <a:t>veniam</a:t>
            </a:r>
            <a:r>
              <a:rPr lang="en-US" altLang="ko-KR" sz="1200" dirty="0">
                <a:solidFill>
                  <a:srgbClr val="0C032F"/>
                </a:solidFill>
              </a:rPr>
              <a:t>, </a:t>
            </a:r>
            <a:r>
              <a:rPr lang="en-US" altLang="ko-KR" sz="1200" dirty="0" err="1">
                <a:solidFill>
                  <a:srgbClr val="0C032F"/>
                </a:solidFill>
              </a:rPr>
              <a:t>quis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nostrud</a:t>
            </a:r>
            <a:r>
              <a:rPr lang="en-US" altLang="ko-KR" sz="1200" dirty="0">
                <a:solidFill>
                  <a:srgbClr val="0C032F"/>
                </a:solidFill>
              </a:rPr>
              <a:t> exercitation </a:t>
            </a:r>
            <a:r>
              <a:rPr lang="en-US" altLang="ko-KR" sz="1200" dirty="0" err="1">
                <a:solidFill>
                  <a:srgbClr val="0C032F"/>
                </a:solidFill>
              </a:rPr>
              <a:t>ullamco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laboris</a:t>
            </a:r>
            <a:r>
              <a:rPr lang="en-US" altLang="ko-KR" sz="1200" dirty="0">
                <a:solidFill>
                  <a:srgbClr val="0C032F"/>
                </a:solidFill>
              </a:rPr>
              <a:t> nisi </a:t>
            </a:r>
            <a:r>
              <a:rPr lang="en-US" altLang="ko-KR" sz="1200" dirty="0" err="1">
                <a:solidFill>
                  <a:srgbClr val="0C032F"/>
                </a:solidFill>
              </a:rPr>
              <a:t>ut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aliquip</a:t>
            </a:r>
            <a:r>
              <a:rPr lang="en-US" altLang="ko-KR" sz="1200" dirty="0">
                <a:solidFill>
                  <a:srgbClr val="0C032F"/>
                </a:solidFill>
              </a:rPr>
              <a:t> ex </a:t>
            </a:r>
            <a:r>
              <a:rPr lang="en-US" altLang="ko-KR" sz="1200" dirty="0" err="1">
                <a:solidFill>
                  <a:srgbClr val="0C032F"/>
                </a:solidFill>
              </a:rPr>
              <a:t>ea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commodo</a:t>
            </a:r>
            <a:r>
              <a:rPr lang="en-US" altLang="ko-KR" sz="1200" dirty="0">
                <a:solidFill>
                  <a:srgbClr val="0C032F"/>
                </a:solidFill>
              </a:rPr>
              <a:t> </a:t>
            </a:r>
            <a:r>
              <a:rPr lang="en-US" altLang="ko-KR" sz="1200" dirty="0" err="1">
                <a:solidFill>
                  <a:srgbClr val="0C032F"/>
                </a:solidFill>
              </a:rPr>
              <a:t>consequat</a:t>
            </a:r>
            <a:r>
              <a:rPr lang="en-US" altLang="ko-KR" sz="1200" dirty="0">
                <a:solidFill>
                  <a:srgbClr val="0C032F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0A4F6F7-050C-4616-BD38-8419A5092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3" y="1044490"/>
            <a:ext cx="7745347" cy="4769019"/>
          </a:xfrm>
          <a:prstGeom prst="rect">
            <a:avLst/>
          </a:prstGeom>
        </p:spPr>
      </p:pic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34D289F9-0DE7-41F5-81F7-67E50F7DC8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26512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>
            <a:extLst>
              <a:ext uri="{FF2B5EF4-FFF2-40B4-BE49-F238E27FC236}">
                <a16:creationId xmlns="" xmlns:a16="http://schemas.microsoft.com/office/drawing/2014/main" id="{5D72AF50-EA5C-42D3-9678-EBDD8A4A6757}"/>
              </a:ext>
            </a:extLst>
          </p:cNvPr>
          <p:cNvSpPr txBox="1"/>
          <p:nvPr/>
        </p:nvSpPr>
        <p:spPr>
          <a:xfrm>
            <a:off x="9002661" y="3655123"/>
            <a:ext cx="222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="" xmlns:a16="http://schemas.microsoft.com/office/drawing/2014/main" id="{C67A3C5B-DEDF-4FA8-9087-827B4C0ACD93}"/>
              </a:ext>
            </a:extLst>
          </p:cNvPr>
          <p:cNvSpPr txBox="1"/>
          <p:nvPr/>
        </p:nvSpPr>
        <p:spPr>
          <a:xfrm>
            <a:off x="9061957" y="4239100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512" name="그래픽 511">
            <a:extLst>
              <a:ext uri="{FF2B5EF4-FFF2-40B4-BE49-F238E27FC236}">
                <a16:creationId xmlns="" xmlns:a16="http://schemas.microsoft.com/office/drawing/2014/main" id="{54FACFEC-E719-4D8F-8859-3B238181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="" xmlns:a16="http://schemas.microsoft.com/office/drawing/2014/main" id="{AB49E8EC-2D7D-4E69-9FD4-1FC87A9A9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="" xmlns:a16="http://schemas.microsoft.com/office/drawing/2014/main" id="{7B2AC21B-A1CC-4857-8B05-34B02E6BC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="" xmlns:a16="http://schemas.microsoft.com/office/drawing/2014/main" id="{66BAB85F-C5A3-456A-B4A3-88FBF9E01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="" xmlns:a16="http://schemas.microsoft.com/office/drawing/2014/main" id="{037DA016-E1C1-4FD2-B219-7A34A6D402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="" xmlns:a16="http://schemas.microsoft.com/office/drawing/2014/main" id="{DA1026AA-94F9-4B59-BE8D-8A46F2DA0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="" xmlns:a16="http://schemas.microsoft.com/office/drawing/2014/main" id="{DA50BEBB-A06E-445E-A5C3-7E8E01D57E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="" xmlns:a16="http://schemas.microsoft.com/office/drawing/2014/main" id="{0DAA09EC-9EF7-46CB-8E71-149514E977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="" xmlns:a16="http://schemas.microsoft.com/office/drawing/2014/main" id="{0F5F36D5-51CF-4379-9EAC-220E623E4D2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="" xmlns:a16="http://schemas.microsoft.com/office/drawing/2014/main" id="{A79DE2F7-9CB8-4E76-A57B-B836A45BA4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="" xmlns:a16="http://schemas.microsoft.com/office/drawing/2014/main" id="{389809CF-E41B-484F-8532-0FC35085F1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="" xmlns:a16="http://schemas.microsoft.com/office/drawing/2014/main" id="{4EB21C3F-C75F-40E0-8592-DEAB7A006C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="" xmlns:a16="http://schemas.microsoft.com/office/drawing/2014/main" id="{237D7F5C-526E-4545-91C5-C6949A731D0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="" xmlns:a16="http://schemas.microsoft.com/office/drawing/2014/main" id="{B54EE9B7-7088-459C-80EB-1F4588B8299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="" xmlns:a16="http://schemas.microsoft.com/office/drawing/2014/main" id="{ABF01BD0-4623-401B-84DB-962C6C1ACD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="" xmlns:a16="http://schemas.microsoft.com/office/drawing/2014/main" id="{BC9269CC-67CA-49C5-A725-D6774F609E6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="" xmlns:a16="http://schemas.microsoft.com/office/drawing/2014/main" id="{2DF684F4-8DCE-4726-9767-B7959DA539C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="" xmlns:a16="http://schemas.microsoft.com/office/drawing/2014/main" id="{76B8BC6E-D3A7-4B90-8697-8A5123017E6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="" xmlns:a16="http://schemas.microsoft.com/office/drawing/2014/main" id="{E216230B-5640-4F3C-828C-E2A20B22F88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="" xmlns:a16="http://schemas.microsoft.com/office/drawing/2014/main" id="{B0B7063F-2BAE-4D16-95BC-91B3D08FFAE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="" xmlns:a16="http://schemas.microsoft.com/office/drawing/2014/main" id="{763979C8-5789-4683-A8B8-0810088B447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="" xmlns:a16="http://schemas.microsoft.com/office/drawing/2014/main" id="{CC15BCCE-411E-4D70-93B8-EBE3A14640B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="" xmlns:a16="http://schemas.microsoft.com/office/drawing/2014/main" id="{B3EEEA18-8C46-4EB2-ACAA-40A4AB3C7F2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=""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="" xmlns:a16="http://schemas.microsoft.com/office/drawing/2014/main" id="{065EC6F1-4B59-4E10-8D32-50799FB39BA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="" xmlns:a16="http://schemas.microsoft.com/office/drawing/2014/main" id="{CE5DBA39-627C-4457-95E0-14829EF8CF6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="" xmlns:a16="http://schemas.microsoft.com/office/drawing/2014/main" id="{90BF0EDB-8D7A-45BC-BD90-C86454B071D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=""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="" xmlns:a16="http://schemas.microsoft.com/office/drawing/2014/main" id="{48BAB4EC-1660-4E92-9118-4BAE89C1958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=""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="" xmlns:a16="http://schemas.microsoft.com/office/drawing/2014/main" id="{ACD30BB9-D5B3-43AA-BE88-8901BAF550C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=""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="" xmlns:a16="http://schemas.microsoft.com/office/drawing/2014/main" id="{56DDF698-D403-4BBC-B1DC-95A7D5EBEDA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="" xmlns:a16="http://schemas.microsoft.com/office/drawing/2014/main" id="{A113C8EF-7D5B-45BC-8AB3-C8E72C2BAF9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=""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="" xmlns:a16="http://schemas.microsoft.com/office/drawing/2014/main" id="{7F102B27-B1E1-4FDC-8033-1572558FEE8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=""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="" xmlns:a16="http://schemas.microsoft.com/office/drawing/2014/main" id="{7FF9F4EA-8E2C-4029-A6D4-134CED52E8B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=""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="" xmlns:a16="http://schemas.microsoft.com/office/drawing/2014/main" id="{92056F15-7947-46F2-8904-1ECA5FDE96A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=""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="" xmlns:a16="http://schemas.microsoft.com/office/drawing/2014/main" id="{8CA3B057-77E3-4B18-8164-E275031B87D6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=""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="" xmlns:a16="http://schemas.microsoft.com/office/drawing/2014/main" id="{F14D8E6E-A78A-48DF-BD9D-D4E707E9D6D6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=""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="" xmlns:a16="http://schemas.microsoft.com/office/drawing/2014/main" id="{AF5FCAC0-7501-46F8-BACC-35B8411642C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=""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="" xmlns:a16="http://schemas.microsoft.com/office/drawing/2014/main" id="{0D8309E5-B6AA-4E3D-AC20-ADA906E97AF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=""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="" xmlns:a16="http://schemas.microsoft.com/office/drawing/2014/main" id="{23062EF7-FC74-4D6B-96F3-A22BA8AF3C3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=""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="" xmlns:a16="http://schemas.microsoft.com/office/drawing/2014/main" id="{9921B083-BB80-480D-8648-3B78F115887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=""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="" xmlns:a16="http://schemas.microsoft.com/office/drawing/2014/main" id="{CD277099-38A7-43FE-91CA-7B163EC32D90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=""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="" xmlns:a16="http://schemas.microsoft.com/office/drawing/2014/main" id="{28549A21-C0B1-41D0-9E77-2515085945A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=""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="" xmlns:a16="http://schemas.microsoft.com/office/drawing/2014/main" id="{46048F75-4720-44A6-82EE-E5958D4E546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=""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="" xmlns:a16="http://schemas.microsoft.com/office/drawing/2014/main" id="{E19C360F-2ED3-4B86-AA7D-7921C5E20EC9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=""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="" xmlns:a16="http://schemas.microsoft.com/office/drawing/2014/main" id="{98372945-6683-49ED-BF2C-31B09685934C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=""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="" xmlns:a16="http://schemas.microsoft.com/office/drawing/2014/main" id="{7590CB79-F1F6-4113-B5E6-8B26A144CD1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=""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="" xmlns:a16="http://schemas.microsoft.com/office/drawing/2014/main" id="{136D050C-CAA9-485D-B7B7-9C5475AE0CCE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=""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="" xmlns:a16="http://schemas.microsoft.com/office/drawing/2014/main" id="{11C4341B-D3D8-4548-B789-10FA0F3C78AF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=""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="" xmlns:a16="http://schemas.microsoft.com/office/drawing/2014/main" id="{8EEEBA62-DB47-4171-A971-7F13BBAEE9B9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=""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="" xmlns:a16="http://schemas.microsoft.com/office/drawing/2014/main" id="{C368A129-11B7-48F0-BC13-8B69F1E766EC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=""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="" xmlns:a16="http://schemas.microsoft.com/office/drawing/2014/main" id="{66E499C2-652E-487F-BA25-8BA2F6868BE2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=""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="" xmlns:a16="http://schemas.microsoft.com/office/drawing/2014/main" id="{586A25DA-6B67-4FE1-AD5E-69DFBAB32F48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=""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="" xmlns:a16="http://schemas.microsoft.com/office/drawing/2014/main" id="{97812C82-0037-4391-AF02-FEA548386A4E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=""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="" xmlns:a16="http://schemas.microsoft.com/office/drawing/2014/main" id="{0825FFD8-D2BE-4D76-A45F-A28827DA7884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=""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="" xmlns:a16="http://schemas.microsoft.com/office/drawing/2014/main" id="{EE5FE7AA-413B-428B-8C2C-3E6DDE1B8930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=""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="" xmlns:a16="http://schemas.microsoft.com/office/drawing/2014/main" id="{50F96B3B-596A-400C-92DB-B01B6129CC75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=""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="" xmlns:a16="http://schemas.microsoft.com/office/drawing/2014/main" id="{77DBCF95-D7B9-4047-8185-8F8C2021F9CA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=""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="" xmlns:a16="http://schemas.microsoft.com/office/drawing/2014/main" id="{1E2ED237-12A1-437B-A000-4FD28CF9DF34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=""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="" xmlns:a16="http://schemas.microsoft.com/office/drawing/2014/main" id="{C5BFE4BA-DFE6-472D-82FF-E98F728D1ED0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=""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="" xmlns:a16="http://schemas.microsoft.com/office/drawing/2014/main" id="{6E313B76-D03F-4558-A2F3-B59D14F90F6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=""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="" xmlns:a16="http://schemas.microsoft.com/office/drawing/2014/main" id="{EFC2DBCA-33A7-4431-904A-BF58AF1C0197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=""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="" xmlns:a16="http://schemas.microsoft.com/office/drawing/2014/main" id="{D54D0839-B434-49D5-99E2-907E6DCA8B6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=""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="" xmlns:a16="http://schemas.microsoft.com/office/drawing/2014/main" id="{4A11F4A7-E5DA-40B6-B27A-020281DE0395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=""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="" xmlns:a16="http://schemas.microsoft.com/office/drawing/2014/main" id="{F5C95A09-5796-4EC3-B68E-91CC4D4AA86C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=""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="" xmlns:a16="http://schemas.microsoft.com/office/drawing/2014/main" id="{DCBF7A3C-09A0-40D4-BFBB-CF9C6158D575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=""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="" xmlns:a16="http://schemas.microsoft.com/office/drawing/2014/main" id="{DEDB5C6F-6398-4E8D-AA85-8A787FE93A71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=""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="" xmlns:a16="http://schemas.microsoft.com/office/drawing/2014/main" id="{0AA047CD-5F33-4A69-9014-F893D4776E65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=""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="" xmlns:a16="http://schemas.microsoft.com/office/drawing/2014/main" id="{EF089F66-9D7F-4694-A017-92A5CFFEA88F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=""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="" xmlns:a16="http://schemas.microsoft.com/office/drawing/2014/main" id="{2AC526E2-92DD-40C0-AB26-24B7063156BA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=""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="" xmlns:a16="http://schemas.microsoft.com/office/drawing/2014/main" id="{04CD7286-406A-460A-831B-75E4A957904A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=""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="" xmlns:a16="http://schemas.microsoft.com/office/drawing/2014/main" id="{E875FA01-0EFD-4D60-9929-C49341C74743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=""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="" xmlns:a16="http://schemas.microsoft.com/office/drawing/2014/main" id="{4158A9C9-2DB4-49DA-A843-54737BC9EC06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=""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="" xmlns:a16="http://schemas.microsoft.com/office/drawing/2014/main" id="{2D17B3DE-CD3E-4065-937C-988BD67ECED1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=""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="" xmlns:a16="http://schemas.microsoft.com/office/drawing/2014/main" id="{428DCF09-F502-48F8-A6A9-8561D69F27EE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=""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="" xmlns:a16="http://schemas.microsoft.com/office/drawing/2014/main" id="{8289F914-A3C3-49D8-BDC8-E48A8FA31BBF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=""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="" xmlns:a16="http://schemas.microsoft.com/office/drawing/2014/main" id="{1A2AAC49-8CA1-44FE-99C6-DFB4D3CB78E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=""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="" xmlns:a16="http://schemas.microsoft.com/office/drawing/2014/main" id="{2F4855AE-73A2-43A6-88FF-631895B3EF93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=""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8" name="그래픽 587">
            <a:extLst>
              <a:ext uri="{FF2B5EF4-FFF2-40B4-BE49-F238E27FC236}">
                <a16:creationId xmlns="" xmlns:a16="http://schemas.microsoft.com/office/drawing/2014/main" id="{82755114-5490-4DB8-906C-5E18EFC091C9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=""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="" xmlns:a16="http://schemas.microsoft.com/office/drawing/2014/main" id="{4C9DFC28-38C9-414E-84DE-F92AB6BFAED0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=""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="" xmlns:a16="http://schemas.microsoft.com/office/drawing/2014/main" id="{8AE3B25A-ECC6-4910-9B6B-EF097C83AC69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=""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="" xmlns:a16="http://schemas.microsoft.com/office/drawing/2014/main" id="{5D15BF28-1EA6-4CF7-BFB8-2E4D24228564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=""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="" xmlns:a16="http://schemas.microsoft.com/office/drawing/2014/main" id="{96013EC2-63FB-4A62-ACEF-8D6E77BF99C1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=""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="" xmlns:a16="http://schemas.microsoft.com/office/drawing/2014/main" id="{38A095AB-C17A-458E-A2B4-49F4B063FFDA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=""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="" xmlns:a16="http://schemas.microsoft.com/office/drawing/2014/main" id="{AA773B53-1FD8-4BB3-8CE1-201BA4D687D1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=""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="" xmlns:a16="http://schemas.microsoft.com/office/drawing/2014/main" id="{0476B993-F990-446D-9666-C7F68CCA8D14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=""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="" xmlns:a16="http://schemas.microsoft.com/office/drawing/2014/main" id="{7798DD96-F372-4FCD-AB47-55DDBBD5D0F0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=""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="" xmlns:a16="http://schemas.microsoft.com/office/drawing/2014/main" id="{8D967067-C253-48A8-B31B-CCBD55CF7FB8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=""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="" xmlns:a16="http://schemas.microsoft.com/office/drawing/2014/main" id="{860D592A-0F11-487B-BD22-A240D8BD6C55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=""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="" xmlns:a16="http://schemas.microsoft.com/office/drawing/2014/main" id="{2E6C1245-8549-4E79-AB2A-BCFF299E539E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=""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="" xmlns:a16="http://schemas.microsoft.com/office/drawing/2014/main" id="{55CBD42E-EED2-411A-A9CC-0545CBE007B8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=""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="" xmlns:a16="http://schemas.microsoft.com/office/drawing/2014/main" id="{67C51136-68B8-4D86-A5B7-9DEC06376C1C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=""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="" xmlns:a16="http://schemas.microsoft.com/office/drawing/2014/main" id="{A6376130-7E33-4660-AA2D-00A8EE7540D1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=""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="" xmlns:a16="http://schemas.microsoft.com/office/drawing/2014/main" id="{C4BBF293-032A-45F2-9584-E85307F299CD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=""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="" xmlns:a16="http://schemas.microsoft.com/office/drawing/2014/main" id="{019E9387-EF41-4274-87A2-0B11BEE5AF39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=""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5" name="그래픽 604">
            <a:extLst>
              <a:ext uri="{FF2B5EF4-FFF2-40B4-BE49-F238E27FC236}">
                <a16:creationId xmlns="" xmlns:a16="http://schemas.microsoft.com/office/drawing/2014/main" id="{39BE79AF-E799-4325-A275-FD4215ADBC93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=""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6" name="그래픽 605">
            <a:extLst>
              <a:ext uri="{FF2B5EF4-FFF2-40B4-BE49-F238E27FC236}">
                <a16:creationId xmlns="" xmlns:a16="http://schemas.microsoft.com/office/drawing/2014/main" id="{9C0BEEE6-2721-461F-BEDE-B9C9F253D544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=""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7" name="그래픽 606">
            <a:extLst>
              <a:ext uri="{FF2B5EF4-FFF2-40B4-BE49-F238E27FC236}">
                <a16:creationId xmlns="" xmlns:a16="http://schemas.microsoft.com/office/drawing/2014/main" id="{757D0966-8A8E-42A0-BCFF-E3683FBD5162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=""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Box 452">
            <a:extLst>
              <a:ext uri="{FF2B5EF4-FFF2-40B4-BE49-F238E27FC236}">
                <a16:creationId xmlns="" xmlns:a16="http://schemas.microsoft.com/office/drawing/2014/main" id="{5BC15C0B-13F8-4121-AC89-DACFDB6FF116}"/>
              </a:ext>
            </a:extLst>
          </p:cNvPr>
          <p:cNvSpPr txBox="1"/>
          <p:nvPr/>
        </p:nvSpPr>
        <p:spPr>
          <a:xfrm>
            <a:off x="9002661" y="3655123"/>
            <a:ext cx="222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="" xmlns:a16="http://schemas.microsoft.com/office/drawing/2014/main" id="{97AAA205-F784-4C22-AC1B-02DCB6418BD4}"/>
              </a:ext>
            </a:extLst>
          </p:cNvPr>
          <p:cNvSpPr txBox="1"/>
          <p:nvPr/>
        </p:nvSpPr>
        <p:spPr>
          <a:xfrm>
            <a:off x="9061957" y="4239100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455" name="그래픽 454">
            <a:extLst>
              <a:ext uri="{FF2B5EF4-FFF2-40B4-BE49-F238E27FC236}">
                <a16:creationId xmlns="" xmlns:a16="http://schemas.microsoft.com/office/drawing/2014/main" id="{AFD4655B-0DDD-495A-BC64-F9327FC7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56" name="그래픽 455">
            <a:extLst>
              <a:ext uri="{FF2B5EF4-FFF2-40B4-BE49-F238E27FC236}">
                <a16:creationId xmlns="" xmlns:a16="http://schemas.microsoft.com/office/drawing/2014/main" id="{B76D49E9-B135-42B6-A4EF-3C81A9BCF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457" name="그래픽 456">
            <a:extLst>
              <a:ext uri="{FF2B5EF4-FFF2-40B4-BE49-F238E27FC236}">
                <a16:creationId xmlns="" xmlns:a16="http://schemas.microsoft.com/office/drawing/2014/main" id="{C821382E-6CB4-47BE-A995-552D5929C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458" name="그래픽 457">
            <a:extLst>
              <a:ext uri="{FF2B5EF4-FFF2-40B4-BE49-F238E27FC236}">
                <a16:creationId xmlns="" xmlns:a16="http://schemas.microsoft.com/office/drawing/2014/main" id="{EAC37E6A-BADE-45B1-9249-64E59AA170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459" name="그래픽 458">
            <a:extLst>
              <a:ext uri="{FF2B5EF4-FFF2-40B4-BE49-F238E27FC236}">
                <a16:creationId xmlns="" xmlns:a16="http://schemas.microsoft.com/office/drawing/2014/main" id="{0EBA797C-F550-44EC-8597-5985C24B0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460" name="그래픽 459">
            <a:extLst>
              <a:ext uri="{FF2B5EF4-FFF2-40B4-BE49-F238E27FC236}">
                <a16:creationId xmlns="" xmlns:a16="http://schemas.microsoft.com/office/drawing/2014/main" id="{FFDCDE05-5F05-4B81-8500-C310474549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461" name="그래픽 460">
            <a:extLst>
              <a:ext uri="{FF2B5EF4-FFF2-40B4-BE49-F238E27FC236}">
                <a16:creationId xmlns="" xmlns:a16="http://schemas.microsoft.com/office/drawing/2014/main" id="{30242C3F-2470-49B8-B9FD-F33EEADB7B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462" name="그래픽 461">
            <a:extLst>
              <a:ext uri="{FF2B5EF4-FFF2-40B4-BE49-F238E27FC236}">
                <a16:creationId xmlns="" xmlns:a16="http://schemas.microsoft.com/office/drawing/2014/main" id="{869BF195-B586-4B94-AAAC-B97918AFD9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463" name="그래픽 462">
            <a:extLst>
              <a:ext uri="{FF2B5EF4-FFF2-40B4-BE49-F238E27FC236}">
                <a16:creationId xmlns="" xmlns:a16="http://schemas.microsoft.com/office/drawing/2014/main" id="{2965F7B9-97DF-4FFC-982F-0F08696A160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464" name="그래픽 463">
            <a:extLst>
              <a:ext uri="{FF2B5EF4-FFF2-40B4-BE49-F238E27FC236}">
                <a16:creationId xmlns="" xmlns:a16="http://schemas.microsoft.com/office/drawing/2014/main" id="{6BAC1ACF-3AF5-430C-91A1-DAEF501268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465" name="그래픽 464">
            <a:extLst>
              <a:ext uri="{FF2B5EF4-FFF2-40B4-BE49-F238E27FC236}">
                <a16:creationId xmlns="" xmlns:a16="http://schemas.microsoft.com/office/drawing/2014/main" id="{FEAD6532-BF64-4CB4-B711-E8E47FF0F5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466" name="그래픽 465">
            <a:extLst>
              <a:ext uri="{FF2B5EF4-FFF2-40B4-BE49-F238E27FC236}">
                <a16:creationId xmlns="" xmlns:a16="http://schemas.microsoft.com/office/drawing/2014/main" id="{C1EA2379-9BED-461C-96EE-7E8115C5631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467" name="그래픽 466">
            <a:extLst>
              <a:ext uri="{FF2B5EF4-FFF2-40B4-BE49-F238E27FC236}">
                <a16:creationId xmlns="" xmlns:a16="http://schemas.microsoft.com/office/drawing/2014/main" id="{586D166D-AB1B-4D73-B0C9-91B0847526A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468" name="그래픽 467">
            <a:extLst>
              <a:ext uri="{FF2B5EF4-FFF2-40B4-BE49-F238E27FC236}">
                <a16:creationId xmlns="" xmlns:a16="http://schemas.microsoft.com/office/drawing/2014/main" id="{EF4438DE-F359-43BE-89A8-DC654685E4B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469" name="그래픽 468">
            <a:extLst>
              <a:ext uri="{FF2B5EF4-FFF2-40B4-BE49-F238E27FC236}">
                <a16:creationId xmlns="" xmlns:a16="http://schemas.microsoft.com/office/drawing/2014/main" id="{8ED65FF1-8FC8-424E-ABB7-A358863B578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470" name="그래픽 469">
            <a:extLst>
              <a:ext uri="{FF2B5EF4-FFF2-40B4-BE49-F238E27FC236}">
                <a16:creationId xmlns="" xmlns:a16="http://schemas.microsoft.com/office/drawing/2014/main" id="{0642D54A-3084-4A53-8157-53A546B0491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471" name="그래픽 470">
            <a:extLst>
              <a:ext uri="{FF2B5EF4-FFF2-40B4-BE49-F238E27FC236}">
                <a16:creationId xmlns="" xmlns:a16="http://schemas.microsoft.com/office/drawing/2014/main" id="{BDE61A76-CC1E-4AF2-A664-08C1FA1231B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472" name="그래픽 471">
            <a:extLst>
              <a:ext uri="{FF2B5EF4-FFF2-40B4-BE49-F238E27FC236}">
                <a16:creationId xmlns="" xmlns:a16="http://schemas.microsoft.com/office/drawing/2014/main" id="{71756AEB-B5CD-445F-8787-F4101B5634C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473" name="그래픽 472">
            <a:extLst>
              <a:ext uri="{FF2B5EF4-FFF2-40B4-BE49-F238E27FC236}">
                <a16:creationId xmlns="" xmlns:a16="http://schemas.microsoft.com/office/drawing/2014/main" id="{90B45F00-70DD-4A56-A0CC-A595953F89E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474" name="그래픽 473">
            <a:extLst>
              <a:ext uri="{FF2B5EF4-FFF2-40B4-BE49-F238E27FC236}">
                <a16:creationId xmlns="" xmlns:a16="http://schemas.microsoft.com/office/drawing/2014/main" id="{DB68F4C8-8A40-46DC-BC95-9196D56C032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475" name="그래픽 474">
            <a:extLst>
              <a:ext uri="{FF2B5EF4-FFF2-40B4-BE49-F238E27FC236}">
                <a16:creationId xmlns="" xmlns:a16="http://schemas.microsoft.com/office/drawing/2014/main" id="{AA96B239-F110-4CAC-8398-CC34E24BEBC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476" name="그래픽 475">
            <a:extLst>
              <a:ext uri="{FF2B5EF4-FFF2-40B4-BE49-F238E27FC236}">
                <a16:creationId xmlns="" xmlns:a16="http://schemas.microsoft.com/office/drawing/2014/main" id="{A8F56E3F-F909-4842-88AA-2667DC9B79B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=""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477" name="그래픽 476">
            <a:extLst>
              <a:ext uri="{FF2B5EF4-FFF2-40B4-BE49-F238E27FC236}">
                <a16:creationId xmlns="" xmlns:a16="http://schemas.microsoft.com/office/drawing/2014/main" id="{0655F2C5-5080-4458-95EE-7E24A102E44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=""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478" name="그래픽 477">
            <a:extLst>
              <a:ext uri="{FF2B5EF4-FFF2-40B4-BE49-F238E27FC236}">
                <a16:creationId xmlns="" xmlns:a16="http://schemas.microsoft.com/office/drawing/2014/main" id="{ACFC68B7-F458-4D68-ADC7-690348074F8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479" name="그래픽 478">
            <a:extLst>
              <a:ext uri="{FF2B5EF4-FFF2-40B4-BE49-F238E27FC236}">
                <a16:creationId xmlns="" xmlns:a16="http://schemas.microsoft.com/office/drawing/2014/main" id="{6CCC6DDF-8777-472E-8D20-AB1C11E1CA6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="" xmlns:a16="http://schemas.microsoft.com/office/drawing/2014/main" id="{8BE5EEEE-E487-4930-A574-7F5829441C2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=""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="" xmlns:a16="http://schemas.microsoft.com/office/drawing/2014/main" id="{B29059D3-9F4E-4A28-9B30-E5B63B50EEF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=""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="" xmlns:a16="http://schemas.microsoft.com/office/drawing/2014/main" id="{8765353F-A5EA-4857-BE6A-934764142C9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=""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="" xmlns:a16="http://schemas.microsoft.com/office/drawing/2014/main" id="{11F37364-4398-4EEA-8CD3-6699946DC52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=""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="" xmlns:a16="http://schemas.microsoft.com/office/drawing/2014/main" id="{496B6AAE-17C4-4613-A654-942F7A88D83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=""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="" xmlns:a16="http://schemas.microsoft.com/office/drawing/2014/main" id="{D8BE5096-C20B-4E71-AED7-4CF545B356BE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=""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="" xmlns:a16="http://schemas.microsoft.com/office/drawing/2014/main" id="{3DB6FE32-DC42-4B81-BF34-7F188C2F0A8C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=""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="" xmlns:a16="http://schemas.microsoft.com/office/drawing/2014/main" id="{4ECD74AB-1E3F-47BA-BC0B-086B21F460E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=""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="" xmlns:a16="http://schemas.microsoft.com/office/drawing/2014/main" id="{6E053AD2-E929-487B-AF8B-6AC42B18DD4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=""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="" xmlns:a16="http://schemas.microsoft.com/office/drawing/2014/main" id="{B693C03B-CAD1-460D-B0E5-464CE309BD3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=""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="" xmlns:a16="http://schemas.microsoft.com/office/drawing/2014/main" id="{6BAD3DA9-6CFB-4366-99F5-FE6803D4E4E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=""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="" xmlns:a16="http://schemas.microsoft.com/office/drawing/2014/main" id="{52205EA5-8F75-4E40-8C3E-6923A7BDA18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=""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="" xmlns:a16="http://schemas.microsoft.com/office/drawing/2014/main" id="{FF7B7EE2-8CDE-4881-808B-893C96C82C6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=""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="" xmlns:a16="http://schemas.microsoft.com/office/drawing/2014/main" id="{5BE8BD22-0AC6-4A6A-8FCF-9A51AFFB359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=""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="" xmlns:a16="http://schemas.microsoft.com/office/drawing/2014/main" id="{BA1F5DCA-3BE8-4AA8-B9FB-DD45E09BD28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=""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="" xmlns:a16="http://schemas.microsoft.com/office/drawing/2014/main" id="{A42CE327-2F85-4DF3-9BF1-2A3F4DDC5A9E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=""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="" xmlns:a16="http://schemas.microsoft.com/office/drawing/2014/main" id="{BF89C710-5FA2-46D8-BB9C-877FF74165A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=""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="" xmlns:a16="http://schemas.microsoft.com/office/drawing/2014/main" id="{0B461D9F-090E-48A3-8BCC-F4BEB6E6C35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=""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="" xmlns:a16="http://schemas.microsoft.com/office/drawing/2014/main" id="{4B57247E-C6F3-4949-A48F-9BECA13E0078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=""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="" xmlns:a16="http://schemas.microsoft.com/office/drawing/2014/main" id="{0A042910-FFE2-4114-AF24-3C2912884982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=""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="" xmlns:a16="http://schemas.microsoft.com/office/drawing/2014/main" id="{9BB866DC-5157-48CC-9C93-5EB9F6E8E2A5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=""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="" xmlns:a16="http://schemas.microsoft.com/office/drawing/2014/main" id="{6A112D7F-1AEF-4989-9A59-6BBB022A8F98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=""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="" xmlns:a16="http://schemas.microsoft.com/office/drawing/2014/main" id="{D1E9A3D2-101B-4D22-BCF3-760FBB7E9FAF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=""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="" xmlns:a16="http://schemas.microsoft.com/office/drawing/2014/main" id="{0B0C0657-80FB-4009-89A2-50B1921CB641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=""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="" xmlns:a16="http://schemas.microsoft.com/office/drawing/2014/main" id="{57F8FDAD-7F65-4D64-9139-9FFC62CD6C6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=""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="" xmlns:a16="http://schemas.microsoft.com/office/drawing/2014/main" id="{20B5CD9E-9AFA-490D-B226-9A1C86CCA982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=""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="" xmlns:a16="http://schemas.microsoft.com/office/drawing/2014/main" id="{310ECF70-953B-44E8-A5EC-C265EB6FE8B7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=""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="" xmlns:a16="http://schemas.microsoft.com/office/drawing/2014/main" id="{87454B88-CFD6-48A5-8BF6-760DF0F1DA14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=""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8" name="그래픽 507">
            <a:extLst>
              <a:ext uri="{FF2B5EF4-FFF2-40B4-BE49-F238E27FC236}">
                <a16:creationId xmlns="" xmlns:a16="http://schemas.microsoft.com/office/drawing/2014/main" id="{992D5156-41E8-4403-B127-204C3383F80D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=""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9" name="그래픽 508">
            <a:extLst>
              <a:ext uri="{FF2B5EF4-FFF2-40B4-BE49-F238E27FC236}">
                <a16:creationId xmlns="" xmlns:a16="http://schemas.microsoft.com/office/drawing/2014/main" id="{197A4ECF-AD9D-43A5-87B7-B11BD4B2AE31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=""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="" xmlns:a16="http://schemas.microsoft.com/office/drawing/2014/main" id="{796EAEBC-28F7-467D-AFCE-E40F00F9DB1B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=""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="" xmlns:a16="http://schemas.microsoft.com/office/drawing/2014/main" id="{17AE114A-1F88-4C28-8495-913A9CC43C2F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=""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="" xmlns:a16="http://schemas.microsoft.com/office/drawing/2014/main" id="{01ABAFA0-FC83-4199-B098-69D956C85325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=""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="" xmlns:a16="http://schemas.microsoft.com/office/drawing/2014/main" id="{5C9F9634-07E2-4D70-88C9-242B166B830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=""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="" xmlns:a16="http://schemas.microsoft.com/office/drawing/2014/main" id="{AF916C96-24DA-40CB-BD8D-9C440390648A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=""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="" xmlns:a16="http://schemas.microsoft.com/office/drawing/2014/main" id="{1172A803-3229-4152-B041-BA0A2450D828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=""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="" xmlns:a16="http://schemas.microsoft.com/office/drawing/2014/main" id="{3896084D-3CA2-4958-82BA-6D0FDE6B78A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=""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="" xmlns:a16="http://schemas.microsoft.com/office/drawing/2014/main" id="{6419F2E5-32E6-41BE-BA3B-16FEDD4C44F6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=""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="" xmlns:a16="http://schemas.microsoft.com/office/drawing/2014/main" id="{7445F454-6292-4D0C-92F1-A13FC089CEE9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=""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="" xmlns:a16="http://schemas.microsoft.com/office/drawing/2014/main" id="{9C98918B-7774-43F9-B6AF-ED95E5E68F4F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=""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="" xmlns:a16="http://schemas.microsoft.com/office/drawing/2014/main" id="{20CDA077-967F-4408-9E96-9E61C8D1ECA9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=""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="" xmlns:a16="http://schemas.microsoft.com/office/drawing/2014/main" id="{6048A8D0-1677-45E3-87F9-1448D55B5890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=""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="" xmlns:a16="http://schemas.microsoft.com/office/drawing/2014/main" id="{7C234553-E3DC-4054-99AF-3EBA09D0A78E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=""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="" xmlns:a16="http://schemas.microsoft.com/office/drawing/2014/main" id="{3337A4D8-50DE-4714-B934-4DE4BC479D40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=""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="" xmlns:a16="http://schemas.microsoft.com/office/drawing/2014/main" id="{4955EE4E-F201-455A-ACC9-8D689F447C72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=""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="" xmlns:a16="http://schemas.microsoft.com/office/drawing/2014/main" id="{B1EF3C0C-CA98-4003-A50D-DABBA5B68B49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=""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="" xmlns:a16="http://schemas.microsoft.com/office/drawing/2014/main" id="{0708EABD-D0A6-48D2-B5B8-1B0DB230568D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=""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="" xmlns:a16="http://schemas.microsoft.com/office/drawing/2014/main" id="{4A4C9B08-7DB5-4552-BF67-50FABCFDC065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=""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="" xmlns:a16="http://schemas.microsoft.com/office/drawing/2014/main" id="{30C2B20E-99E3-49CF-9994-627C12EE9E6E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=""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="" xmlns:a16="http://schemas.microsoft.com/office/drawing/2014/main" id="{D14BD2F0-E86D-460E-9DDB-5DA49028C3A8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=""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="" xmlns:a16="http://schemas.microsoft.com/office/drawing/2014/main" id="{6705295B-265F-48AD-BE8C-BD36E7085FCC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=""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="" xmlns:a16="http://schemas.microsoft.com/office/drawing/2014/main" id="{FACDF5F1-160E-40B7-B132-A7C0D78F0288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=""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="" xmlns:a16="http://schemas.microsoft.com/office/drawing/2014/main" id="{54A20CE1-A08D-453B-B8A2-2BDBB676B523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=""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="" xmlns:a16="http://schemas.microsoft.com/office/drawing/2014/main" id="{5B33DDE5-3CB0-4697-BFC1-8F7B40EE2C29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=""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="" xmlns:a16="http://schemas.microsoft.com/office/drawing/2014/main" id="{296FFF68-A012-41D8-A426-6D88654DB02E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=""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="" xmlns:a16="http://schemas.microsoft.com/office/drawing/2014/main" id="{02B77EC0-9D03-4620-875A-F4A67D9BB91A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=""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="" xmlns:a16="http://schemas.microsoft.com/office/drawing/2014/main" id="{77D15C78-4633-4744-9220-74F5E8A41950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=""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="" xmlns:a16="http://schemas.microsoft.com/office/drawing/2014/main" id="{1E0C65E5-A0DB-485A-A8B4-468D1923E5B1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=""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="" xmlns:a16="http://schemas.microsoft.com/office/drawing/2014/main" id="{E038A4ED-8D6F-41CF-B35F-67CB1D5EA935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=""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="" xmlns:a16="http://schemas.microsoft.com/office/drawing/2014/main" id="{0F06F595-79B9-4838-A035-82C6A2868E93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=""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="" xmlns:a16="http://schemas.microsoft.com/office/drawing/2014/main" id="{37F6C337-DFA8-402D-881D-A7525C314440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=""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="" xmlns:a16="http://schemas.microsoft.com/office/drawing/2014/main" id="{34D12CD6-8208-4F2B-960F-6893859FCEAE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=""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="" xmlns:a16="http://schemas.microsoft.com/office/drawing/2014/main" id="{FD4DDBD1-C8CC-495D-B81C-C162FAF4F777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=""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="" xmlns:a16="http://schemas.microsoft.com/office/drawing/2014/main" id="{E96D74A8-00A8-42EF-9967-F4567E2CFD33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=""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="" xmlns:a16="http://schemas.microsoft.com/office/drawing/2014/main" id="{A43894E6-151B-47D3-A710-EC1ADD31C77C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=""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="" xmlns:a16="http://schemas.microsoft.com/office/drawing/2014/main" id="{AADF92AE-FBE6-47DB-B18E-9EE829FB58D9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=""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="" xmlns:a16="http://schemas.microsoft.com/office/drawing/2014/main" id="{842C90A8-D509-4C62-97F1-D26D56B0B683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=""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="" xmlns:a16="http://schemas.microsoft.com/office/drawing/2014/main" id="{827DB1E5-9B25-4856-9CEF-C27241790B55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=""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="" xmlns:a16="http://schemas.microsoft.com/office/drawing/2014/main" id="{BD7CCEFA-6E84-4B25-A33B-DB30FEAE8353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=""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="" xmlns:a16="http://schemas.microsoft.com/office/drawing/2014/main" id="{CE8072BA-0B76-4962-BD6F-23605E5FA70B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=""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="" xmlns:a16="http://schemas.microsoft.com/office/drawing/2014/main" id="{E50E9030-A756-4B2B-9860-11D1E36EC1C4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=""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1F830CD-E869-4241-9046-DE56E7F9D03E}"/>
              </a:ext>
            </a:extLst>
          </p:cNvPr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ru-RU" altLang="ko-KR" sz="3600" dirty="0" smtClean="0">
                <a:solidFill>
                  <a:srgbClr val="0C032F"/>
                </a:solidFill>
                <a:latin typeface="Comfortaa" pitchFamily="2" charset="0"/>
              </a:rPr>
              <a:t>Скриншоты</a:t>
            </a:r>
            <a:endParaRPr lang="ko-KR" altLang="en-US" sz="3600" dirty="0">
              <a:solidFill>
                <a:srgbClr val="0C032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00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="" xmlns:a16="http://schemas.microsoft.com/office/drawing/2014/main" id="{9A595EC8-CF45-4980-AC4E-B6F3E6AA6B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="" xmlns:a16="http://schemas.microsoft.com/office/drawing/2014/main" id="{A2328481-C9EF-4437-8578-06214F480B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F62723C8-858B-454E-A836-BB99E3FE2EE6}"/>
              </a:ext>
            </a:extLst>
          </p:cNvPr>
          <p:cNvSpPr/>
          <p:nvPr/>
        </p:nvSpPr>
        <p:spPr>
          <a:xfrm>
            <a:off x="965204" y="1792543"/>
            <a:ext cx="3272913" cy="3272913"/>
          </a:xfrm>
          <a:prstGeom prst="roundRect">
            <a:avLst/>
          </a:prstGeom>
          <a:solidFill>
            <a:srgbClr val="05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Lorem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dolor sit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amet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09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0940A50-E763-4AB6-924E-7F91B49D95A4}"/>
              </a:ext>
            </a:extLst>
          </p:cNvPr>
          <p:cNvSpPr txBox="1"/>
          <p:nvPr/>
        </p:nvSpPr>
        <p:spPr>
          <a:xfrm>
            <a:off x="2673153" y="1094821"/>
            <a:ext cx="6845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32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Обязательные условия</a:t>
            </a:r>
            <a:endParaRPr lang="ko-KR" altLang="en-US" sz="32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49FDB2C-A747-4B4C-B735-540D6A9387F7}"/>
              </a:ext>
            </a:extLst>
          </p:cNvPr>
          <p:cNvSpPr/>
          <p:nvPr/>
        </p:nvSpPr>
        <p:spPr>
          <a:xfrm>
            <a:off x="4586200" y="4421432"/>
            <a:ext cx="30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C032F"/>
                </a:solidFill>
                <a:latin typeface="Comfortaa" pitchFamily="2" charset="0"/>
              </a:rPr>
              <a:t>Pygame</a:t>
            </a:r>
            <a:endParaRPr lang="en-US" altLang="ko-KR" sz="2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28D6487-7652-4CFC-8862-183C7C66180F}"/>
              </a:ext>
            </a:extLst>
          </p:cNvPr>
          <p:cNvSpPr/>
          <p:nvPr/>
        </p:nvSpPr>
        <p:spPr>
          <a:xfrm>
            <a:off x="1441771" y="4421432"/>
            <a:ext cx="30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0C032F"/>
                </a:solidFill>
                <a:latin typeface="Comfortaa" pitchFamily="2" charset="0"/>
              </a:rPr>
              <a:t>Python</a:t>
            </a:r>
            <a:endParaRPr lang="en-US" altLang="ko-KR" sz="2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64A8B475-B988-4C32-B5FE-964ABAF78D32}"/>
              </a:ext>
            </a:extLst>
          </p:cNvPr>
          <p:cNvSpPr/>
          <p:nvPr/>
        </p:nvSpPr>
        <p:spPr>
          <a:xfrm>
            <a:off x="8615459" y="2767991"/>
            <a:ext cx="1259658" cy="1259656"/>
          </a:xfrm>
          <a:prstGeom prst="ellipse">
            <a:avLst/>
          </a:prstGeom>
          <a:solidFill>
            <a:srgbClr val="0592A0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9214A30C-2C04-4B68-A1A7-D64099EB85DB}"/>
              </a:ext>
            </a:extLst>
          </p:cNvPr>
          <p:cNvSpPr/>
          <p:nvPr/>
        </p:nvSpPr>
        <p:spPr>
          <a:xfrm>
            <a:off x="7735486" y="4421432"/>
            <a:ext cx="30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400" dirty="0" smtClean="0">
                <a:solidFill>
                  <a:srgbClr val="0C032F"/>
                </a:solidFill>
                <a:latin typeface="Comfortaa" pitchFamily="2" charset="0"/>
              </a:rPr>
              <a:t>3 класса</a:t>
            </a:r>
            <a:endParaRPr lang="en-US" altLang="ko-KR" sz="2400" dirty="0">
              <a:solidFill>
                <a:srgbClr val="0C032F"/>
              </a:solidFill>
              <a:latin typeface="Comfortaa" pitchFamily="2" charset="0"/>
            </a:endParaRPr>
          </a:p>
        </p:txBody>
      </p:sp>
      <p:pic>
        <p:nvPicPr>
          <p:cNvPr id="1027" name="Picture 3" descr="D:\PSU\Аип\Индивидуалочка 2\py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2" y="2966328"/>
            <a:ext cx="35591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SU\Аип\Индивидуалочка 2\phy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71" y="2811172"/>
            <a:ext cx="2691199" cy="13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517">
            <a:extLst>
              <a:ext uri="{FF2B5EF4-FFF2-40B4-BE49-F238E27FC236}">
                <a16:creationId xmlns="" xmlns:a16="http://schemas.microsoft.com/office/drawing/2014/main" id="{7445F454-6292-4D0C-92F1-A13FC089C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8893260" y="3045791"/>
            <a:ext cx="704056" cy="7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8623A6-41FF-4FE0-B7BB-EBA3247CCFAF}"/>
              </a:ext>
            </a:extLst>
          </p:cNvPr>
          <p:cNvSpPr txBox="1"/>
          <p:nvPr/>
        </p:nvSpPr>
        <p:spPr>
          <a:xfrm>
            <a:off x="2895600" y="2459505"/>
            <a:ext cx="6400800" cy="1938992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6000" dirty="0" smtClean="0">
                <a:solidFill>
                  <a:srgbClr val="0C032F"/>
                </a:solidFill>
                <a:latin typeface="Comfortaa" pitchFamily="2" charset="0"/>
              </a:rPr>
              <a:t>Спасибо за внимание!</a:t>
            </a:r>
            <a:endParaRPr lang="en-US" altLang="ko-KR" sz="6000" dirty="0">
              <a:solidFill>
                <a:srgbClr val="0C032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1F830CD-E869-4241-9046-DE56E7F9D03E}"/>
              </a:ext>
            </a:extLst>
          </p:cNvPr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</p:spPr>
        <p:txBody>
          <a:bodyPr anchor="ctr" anchorCtr="0">
            <a:spAutoFit/>
          </a:bodyPr>
          <a:lstStyle/>
          <a:p>
            <a:pPr algn="ctr"/>
            <a:r>
              <a:rPr lang="ru-RU" altLang="ko-KR" sz="3600" dirty="0" smtClean="0">
                <a:solidFill>
                  <a:srgbClr val="0C032F"/>
                </a:solidFill>
                <a:latin typeface="Comfortaa" pitchFamily="2" charset="0"/>
              </a:rPr>
              <a:t>Алгоритм</a:t>
            </a:r>
            <a:endParaRPr lang="ko-KR" altLang="en-US" sz="3600" dirty="0">
              <a:solidFill>
                <a:srgbClr val="0C032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A662C60-0DCC-4B5D-ADD9-AB9EE33F1705}"/>
              </a:ext>
            </a:extLst>
          </p:cNvPr>
          <p:cNvSpPr txBox="1"/>
          <p:nvPr/>
        </p:nvSpPr>
        <p:spPr>
          <a:xfrm>
            <a:off x="6299204" y="4046587"/>
            <a:ext cx="416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C032F"/>
                </a:solidFill>
                <a:latin typeface="+mj-lt"/>
              </a:rPr>
              <a:t>Lorem ipsum dolor sit </a:t>
            </a:r>
            <a:r>
              <a:rPr lang="en-US" altLang="ko-KR" sz="2000" dirty="0" err="1">
                <a:solidFill>
                  <a:srgbClr val="0C032F"/>
                </a:solidFill>
                <a:latin typeface="+mj-lt"/>
              </a:rPr>
              <a:t>amet</a:t>
            </a:r>
            <a:endParaRPr lang="en-US" altLang="ko-KR" sz="20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0DBABCF-1D18-4562-9EA7-B53404C48907}"/>
              </a:ext>
            </a:extLst>
          </p:cNvPr>
          <p:cNvSpPr txBox="1"/>
          <p:nvPr/>
        </p:nvSpPr>
        <p:spPr>
          <a:xfrm>
            <a:off x="6299203" y="4481542"/>
            <a:ext cx="416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Ut </a:t>
            </a:r>
            <a:r>
              <a:rPr lang="en-US" altLang="ko-KR" sz="1600" dirty="0" err="1">
                <a:solidFill>
                  <a:srgbClr val="0C032F"/>
                </a:solidFill>
              </a:rPr>
              <a:t>enim</a:t>
            </a:r>
            <a:r>
              <a:rPr lang="en-US" altLang="ko-KR" sz="1600" dirty="0">
                <a:solidFill>
                  <a:srgbClr val="0C032F"/>
                </a:solidFill>
              </a:rPr>
              <a:t> ad minim </a:t>
            </a:r>
            <a:r>
              <a:rPr lang="en-US" altLang="ko-KR" sz="1600" dirty="0" err="1">
                <a:solidFill>
                  <a:srgbClr val="0C032F"/>
                </a:solidFill>
              </a:rPr>
              <a:t>veniam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quis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nostrud</a:t>
            </a:r>
            <a:r>
              <a:rPr lang="en-US" altLang="ko-KR" sz="1600" dirty="0">
                <a:solidFill>
                  <a:srgbClr val="0C032F"/>
                </a:solidFill>
              </a:rPr>
              <a:t> exercitation </a:t>
            </a:r>
            <a:r>
              <a:rPr lang="en-US" altLang="ko-KR" sz="1600" dirty="0" err="1">
                <a:solidFill>
                  <a:srgbClr val="0C032F"/>
                </a:solidFill>
              </a:rPr>
              <a:t>ullamco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laboris</a:t>
            </a:r>
            <a:r>
              <a:rPr lang="en-US" altLang="ko-KR" sz="1600" dirty="0">
                <a:solidFill>
                  <a:srgbClr val="0C032F"/>
                </a:solidFill>
              </a:rPr>
              <a:t> nisi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aliquip</a:t>
            </a:r>
            <a:r>
              <a:rPr lang="en-US" altLang="ko-KR" sz="1600" dirty="0">
                <a:solidFill>
                  <a:srgbClr val="0C032F"/>
                </a:solidFill>
              </a:rPr>
              <a:t> ex </a:t>
            </a:r>
            <a:r>
              <a:rPr lang="en-US" altLang="ko-KR" sz="1600" dirty="0" err="1">
                <a:solidFill>
                  <a:srgbClr val="0C032F"/>
                </a:solidFill>
              </a:rPr>
              <a:t>ea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commodo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consequat</a:t>
            </a:r>
            <a:r>
              <a:rPr lang="en-US" altLang="ko-KR" sz="1600" dirty="0">
                <a:solidFill>
                  <a:srgbClr val="0C032F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CF49C98-122E-4D25-A07F-59D9FAB1FFC9}"/>
              </a:ext>
            </a:extLst>
          </p:cNvPr>
          <p:cNvSpPr txBox="1"/>
          <p:nvPr/>
        </p:nvSpPr>
        <p:spPr>
          <a:xfrm>
            <a:off x="6299203" y="1675302"/>
            <a:ext cx="418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Introduction</a:t>
            </a:r>
            <a:endParaRPr lang="ko-KR" altLang="en-US" sz="28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45BB1E2-4D5D-4C81-B16C-360399262658}"/>
              </a:ext>
            </a:extLst>
          </p:cNvPr>
          <p:cNvSpPr txBox="1"/>
          <p:nvPr/>
        </p:nvSpPr>
        <p:spPr>
          <a:xfrm>
            <a:off x="6299203" y="2363138"/>
            <a:ext cx="416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incididunt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ut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labore</a:t>
            </a:r>
            <a:r>
              <a:rPr lang="en-US" altLang="ko-KR" sz="1600" dirty="0">
                <a:solidFill>
                  <a:srgbClr val="0C032F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C032F"/>
                </a:solidFill>
              </a:rPr>
              <a:t>aliqua</a:t>
            </a:r>
            <a:r>
              <a:rPr lang="en-US" altLang="ko-KR" sz="1600" dirty="0">
                <a:solidFill>
                  <a:srgbClr val="0C032F"/>
                </a:solidFill>
              </a:rPr>
              <a:t>.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="" xmlns:a16="http://schemas.microsoft.com/office/drawing/2014/main" id="{921F7283-3BCA-4D05-9A56-51E0575681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63814FE-2178-4C79-A11F-CDF8D8335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" y="3918857"/>
            <a:ext cx="1974375" cy="27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F8EB29-46EA-4C9F-B025-7B64644F43C7}"/>
              </a:ext>
            </a:extLst>
          </p:cNvPr>
          <p:cNvSpPr txBox="1"/>
          <p:nvPr/>
        </p:nvSpPr>
        <p:spPr>
          <a:xfrm>
            <a:off x="2917372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Сцены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8BAE9C5-53AF-4EA5-A6ED-F39543DFE65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787650" y="2518227"/>
            <a:ext cx="6616700" cy="0"/>
          </a:xfrm>
          <a:prstGeom prst="line">
            <a:avLst/>
          </a:prstGeom>
          <a:ln w="25400" cap="rnd">
            <a:solidFill>
              <a:srgbClr val="0592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F3F849BB-647A-4E69-8979-6629F4996E32}"/>
              </a:ext>
            </a:extLst>
          </p:cNvPr>
          <p:cNvSpPr/>
          <p:nvPr/>
        </p:nvSpPr>
        <p:spPr>
          <a:xfrm>
            <a:off x="2114550" y="2181677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1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0AAF6410-718B-4DA6-A288-A941E87ED7B2}"/>
              </a:ext>
            </a:extLst>
          </p:cNvPr>
          <p:cNvSpPr/>
          <p:nvPr/>
        </p:nvSpPr>
        <p:spPr>
          <a:xfrm>
            <a:off x="5759450" y="2181677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2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09BC4C14-91BD-4A89-AFEF-DCD920D3DD21}"/>
              </a:ext>
            </a:extLst>
          </p:cNvPr>
          <p:cNvSpPr/>
          <p:nvPr/>
        </p:nvSpPr>
        <p:spPr>
          <a:xfrm>
            <a:off x="9404350" y="2181677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3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F9DF82F-34B8-43BA-AA7E-99EC1F79DE51}"/>
              </a:ext>
            </a:extLst>
          </p:cNvPr>
          <p:cNvSpPr/>
          <p:nvPr/>
        </p:nvSpPr>
        <p:spPr>
          <a:xfrm>
            <a:off x="1333866" y="2986315"/>
            <a:ext cx="222213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Главное меню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4978567-C2EA-4A51-B309-653BF02485A9}"/>
              </a:ext>
            </a:extLst>
          </p:cNvPr>
          <p:cNvSpPr/>
          <p:nvPr/>
        </p:nvSpPr>
        <p:spPr>
          <a:xfrm>
            <a:off x="4629150" y="2986315"/>
            <a:ext cx="2933700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Количество игроков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BBA4827-8646-4A17-ACF0-8158FCDC3C60}"/>
              </a:ext>
            </a:extLst>
          </p:cNvPr>
          <p:cNvSpPr/>
          <p:nvPr/>
        </p:nvSpPr>
        <p:spPr>
          <a:xfrm>
            <a:off x="8464732" y="2986315"/>
            <a:ext cx="2552336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Выбор управления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EDF11518-1DC8-47CE-B776-8914DB723E8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2787650" y="4533900"/>
            <a:ext cx="6616700" cy="0"/>
          </a:xfrm>
          <a:prstGeom prst="line">
            <a:avLst/>
          </a:prstGeom>
          <a:ln w="25400" cap="rnd">
            <a:solidFill>
              <a:srgbClr val="0592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906ACE4D-1FD0-4C99-AE3C-BB5CA5D26F4A}"/>
              </a:ext>
            </a:extLst>
          </p:cNvPr>
          <p:cNvSpPr/>
          <p:nvPr/>
        </p:nvSpPr>
        <p:spPr>
          <a:xfrm>
            <a:off x="2114550" y="4197350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4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5D035560-E77E-4F62-8B76-8C6E212D3338}"/>
              </a:ext>
            </a:extLst>
          </p:cNvPr>
          <p:cNvSpPr/>
          <p:nvPr/>
        </p:nvSpPr>
        <p:spPr>
          <a:xfrm>
            <a:off x="4410075" y="4197350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5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8B9CC829-A8F0-49F1-8BB3-3DF29AA41198}"/>
              </a:ext>
            </a:extLst>
          </p:cNvPr>
          <p:cNvSpPr/>
          <p:nvPr/>
        </p:nvSpPr>
        <p:spPr>
          <a:xfrm>
            <a:off x="9404350" y="4197350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7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050D2B9-3560-4A17-8BD9-2E711BF06554}"/>
              </a:ext>
            </a:extLst>
          </p:cNvPr>
          <p:cNvSpPr/>
          <p:nvPr/>
        </p:nvSpPr>
        <p:spPr>
          <a:xfrm>
            <a:off x="1333866" y="5001988"/>
            <a:ext cx="2222134" cy="64633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Начальная катсцена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A93F9BE1-A60C-4AD4-A7B1-04415981FD48}"/>
              </a:ext>
            </a:extLst>
          </p:cNvPr>
          <p:cNvSpPr/>
          <p:nvPr/>
        </p:nvSpPr>
        <p:spPr>
          <a:xfrm>
            <a:off x="3635558" y="5001988"/>
            <a:ext cx="222213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Игра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B1F2651-0F25-48C2-ADFD-F3AFD3F585E5}"/>
              </a:ext>
            </a:extLst>
          </p:cNvPr>
          <p:cNvSpPr/>
          <p:nvPr/>
        </p:nvSpPr>
        <p:spPr>
          <a:xfrm>
            <a:off x="8377238" y="5001988"/>
            <a:ext cx="2727324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Победа/поражение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24" name="타원 15">
            <a:extLst>
              <a:ext uri="{FF2B5EF4-FFF2-40B4-BE49-F238E27FC236}">
                <a16:creationId xmlns="" xmlns:a16="http://schemas.microsoft.com/office/drawing/2014/main" id="{5D035560-E77E-4F62-8B76-8C6E212D3338}"/>
              </a:ext>
            </a:extLst>
          </p:cNvPr>
          <p:cNvSpPr/>
          <p:nvPr/>
        </p:nvSpPr>
        <p:spPr>
          <a:xfrm>
            <a:off x="6889750" y="4197350"/>
            <a:ext cx="673100" cy="6731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59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altLang="ko-KR" sz="1600" dirty="0" smtClean="0">
                <a:solidFill>
                  <a:srgbClr val="0C032F"/>
                </a:solidFill>
                <a:latin typeface="+mj-lt"/>
              </a:rPr>
              <a:t>6</a:t>
            </a:r>
            <a:endParaRPr lang="ko-KR" altLang="en-US" sz="16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6" name="직사각형 20">
            <a:extLst>
              <a:ext uri="{FF2B5EF4-FFF2-40B4-BE49-F238E27FC236}">
                <a16:creationId xmlns="" xmlns:a16="http://schemas.microsoft.com/office/drawing/2014/main" id="{A93F9BE1-A60C-4AD4-A7B1-04415981FD48}"/>
              </a:ext>
            </a:extLst>
          </p:cNvPr>
          <p:cNvSpPr/>
          <p:nvPr/>
        </p:nvSpPr>
        <p:spPr>
          <a:xfrm>
            <a:off x="6115233" y="5001988"/>
            <a:ext cx="2222134" cy="646331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Comfortaa SemiBold" pitchFamily="2" charset="0"/>
              </a:rPr>
              <a:t>Финальная катсцена</a:t>
            </a:r>
            <a:endParaRPr lang="en-US" altLang="ko-KR" dirty="0">
              <a:solidFill>
                <a:srgbClr val="0C032F"/>
              </a:solidFill>
              <a:latin typeface="Comfortaa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60F7F7-9FC8-407D-AED8-9DB29CAC4A1D}"/>
              </a:ext>
            </a:extLst>
          </p:cNvPr>
          <p:cNvSpPr txBox="1"/>
          <p:nvPr/>
        </p:nvSpPr>
        <p:spPr>
          <a:xfrm>
            <a:off x="1701800" y="1722488"/>
            <a:ext cx="87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77586AF-B9B0-4CE8-B4C6-5BACB2419949}"/>
              </a:ext>
            </a:extLst>
          </p:cNvPr>
          <p:cNvSpPr txBox="1"/>
          <p:nvPr/>
        </p:nvSpPr>
        <p:spPr>
          <a:xfrm>
            <a:off x="1227668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C0B0568-A9DB-458B-BC91-1A7D9C4D1D0F}"/>
              </a:ext>
            </a:extLst>
          </p:cNvPr>
          <p:cNvSpPr/>
          <p:nvPr/>
        </p:nvSpPr>
        <p:spPr>
          <a:xfrm>
            <a:off x="1227667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Движетс</a:t>
            </a:r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я фон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BC1004C-A533-4207-84A4-04B07714655A}"/>
              </a:ext>
            </a:extLst>
          </p:cNvPr>
          <p:cNvSpPr/>
          <p:nvPr/>
        </p:nvSpPr>
        <p:spPr>
          <a:xfrm>
            <a:off x="1227667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01.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CE809DC-8753-459A-8C16-6BCB14053FD0}"/>
              </a:ext>
            </a:extLst>
          </p:cNvPr>
          <p:cNvSpPr txBox="1"/>
          <p:nvPr/>
        </p:nvSpPr>
        <p:spPr>
          <a:xfrm>
            <a:off x="3725336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D744028-05AC-4E1A-84D1-C15ACB954D2A}"/>
              </a:ext>
            </a:extLst>
          </p:cNvPr>
          <p:cNvSpPr/>
          <p:nvPr/>
        </p:nvSpPr>
        <p:spPr>
          <a:xfrm>
            <a:off x="3725335" y="3782704"/>
            <a:ext cx="224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Перемешанный список игроков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A5648C9-2C15-4E68-8780-12F67300E228}"/>
              </a:ext>
            </a:extLst>
          </p:cNvPr>
          <p:cNvSpPr/>
          <p:nvPr/>
        </p:nvSpPr>
        <p:spPr>
          <a:xfrm>
            <a:off x="3725335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02.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574AEF9-2072-47FB-84E8-5F9AFBF19C80}"/>
              </a:ext>
            </a:extLst>
          </p:cNvPr>
          <p:cNvSpPr txBox="1"/>
          <p:nvPr/>
        </p:nvSpPr>
        <p:spPr>
          <a:xfrm>
            <a:off x="6223004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B78F07C-2304-46FB-9251-978929743332}"/>
              </a:ext>
            </a:extLst>
          </p:cNvPr>
          <p:cNvSpPr/>
          <p:nvPr/>
        </p:nvSpPr>
        <p:spPr>
          <a:xfrm>
            <a:off x="6223003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Пауза?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8A27D99-B896-4FA7-98CA-166FA20F4887}"/>
              </a:ext>
            </a:extLst>
          </p:cNvPr>
          <p:cNvSpPr/>
          <p:nvPr/>
        </p:nvSpPr>
        <p:spPr>
          <a:xfrm>
            <a:off x="6223003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03.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0B6F14F-42CA-4F51-BF16-6FE9855DE543}"/>
              </a:ext>
            </a:extLst>
          </p:cNvPr>
          <p:cNvSpPr txBox="1"/>
          <p:nvPr/>
        </p:nvSpPr>
        <p:spPr>
          <a:xfrm>
            <a:off x="8720672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36A2A75-8F2C-47FD-B546-73467339C61A}"/>
              </a:ext>
            </a:extLst>
          </p:cNvPr>
          <p:cNvSpPr/>
          <p:nvPr/>
        </p:nvSpPr>
        <p:spPr>
          <a:xfrm>
            <a:off x="8720671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err="1" smtClean="0">
                <a:solidFill>
                  <a:srgbClr val="0C032F"/>
                </a:solidFill>
                <a:latin typeface="+mj-lt"/>
              </a:rPr>
              <a:t>Ивенты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A8E08E7-AB16-4CA4-9A4F-B53EB4054E6F}"/>
              </a:ext>
            </a:extLst>
          </p:cNvPr>
          <p:cNvSpPr/>
          <p:nvPr/>
        </p:nvSpPr>
        <p:spPr>
          <a:xfrm>
            <a:off x="8720671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C032F"/>
                </a:solidFill>
                <a:latin typeface="+mj-lt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20651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60F7F7-9FC8-407D-AED8-9DB29CAC4A1D}"/>
              </a:ext>
            </a:extLst>
          </p:cNvPr>
          <p:cNvSpPr txBox="1"/>
          <p:nvPr/>
        </p:nvSpPr>
        <p:spPr>
          <a:xfrm>
            <a:off x="1701800" y="1722488"/>
            <a:ext cx="87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C032F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dirty="0">
              <a:solidFill>
                <a:srgbClr val="0C032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77586AF-B9B0-4CE8-B4C6-5BACB2419949}"/>
              </a:ext>
            </a:extLst>
          </p:cNvPr>
          <p:cNvSpPr txBox="1"/>
          <p:nvPr/>
        </p:nvSpPr>
        <p:spPr>
          <a:xfrm>
            <a:off x="1227668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C0B0568-A9DB-458B-BC91-1A7D9C4D1D0F}"/>
              </a:ext>
            </a:extLst>
          </p:cNvPr>
          <p:cNvSpPr/>
          <p:nvPr/>
        </p:nvSpPr>
        <p:spPr>
          <a:xfrm>
            <a:off x="1227667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Создание Врагов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BC1004C-A533-4207-84A4-04B07714655A}"/>
              </a:ext>
            </a:extLst>
          </p:cNvPr>
          <p:cNvSpPr/>
          <p:nvPr/>
        </p:nvSpPr>
        <p:spPr>
          <a:xfrm>
            <a:off x="1227667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0</a:t>
            </a:r>
            <a:r>
              <a:rPr lang="ru-RU" altLang="ko-KR" sz="2800" dirty="0" smtClean="0">
                <a:solidFill>
                  <a:srgbClr val="0C032F"/>
                </a:solidFill>
                <a:latin typeface="+mj-lt"/>
              </a:rPr>
              <a:t>5</a:t>
            </a:r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.</a:t>
            </a:r>
            <a:endParaRPr lang="en-US" altLang="ko-KR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CE809DC-8753-459A-8C16-6BCB14053FD0}"/>
              </a:ext>
            </a:extLst>
          </p:cNvPr>
          <p:cNvSpPr txBox="1"/>
          <p:nvPr/>
        </p:nvSpPr>
        <p:spPr>
          <a:xfrm>
            <a:off x="3725336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D744028-05AC-4E1A-84D1-C15ACB954D2A}"/>
              </a:ext>
            </a:extLst>
          </p:cNvPr>
          <p:cNvSpPr/>
          <p:nvPr/>
        </p:nvSpPr>
        <p:spPr>
          <a:xfrm>
            <a:off x="3725335" y="3782704"/>
            <a:ext cx="224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Перемешанный список игроков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A5648C9-2C15-4E68-8780-12F67300E228}"/>
              </a:ext>
            </a:extLst>
          </p:cNvPr>
          <p:cNvSpPr/>
          <p:nvPr/>
        </p:nvSpPr>
        <p:spPr>
          <a:xfrm>
            <a:off x="3725335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0</a:t>
            </a:r>
            <a:r>
              <a:rPr lang="ru-RU" altLang="ko-KR" sz="2800" dirty="0" smtClean="0">
                <a:solidFill>
                  <a:srgbClr val="0C032F"/>
                </a:solidFill>
                <a:latin typeface="+mj-lt"/>
              </a:rPr>
              <a:t>6</a:t>
            </a:r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.</a:t>
            </a:r>
            <a:endParaRPr lang="en-US" altLang="ko-KR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574AEF9-2072-47FB-84E8-5F9AFBF19C80}"/>
              </a:ext>
            </a:extLst>
          </p:cNvPr>
          <p:cNvSpPr txBox="1"/>
          <p:nvPr/>
        </p:nvSpPr>
        <p:spPr>
          <a:xfrm>
            <a:off x="6223004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B78F07C-2304-46FB-9251-978929743332}"/>
              </a:ext>
            </a:extLst>
          </p:cNvPr>
          <p:cNvSpPr/>
          <p:nvPr/>
        </p:nvSpPr>
        <p:spPr>
          <a:xfrm>
            <a:off x="6223003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Движение объектов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8A27D99-B896-4FA7-98CA-166FA20F4887}"/>
              </a:ext>
            </a:extLst>
          </p:cNvPr>
          <p:cNvSpPr/>
          <p:nvPr/>
        </p:nvSpPr>
        <p:spPr>
          <a:xfrm>
            <a:off x="6223003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0</a:t>
            </a:r>
            <a:r>
              <a:rPr lang="ru-RU" altLang="ko-KR" sz="2800" dirty="0" smtClean="0">
                <a:solidFill>
                  <a:srgbClr val="0C032F"/>
                </a:solidFill>
                <a:latin typeface="+mj-lt"/>
              </a:rPr>
              <a:t>7</a:t>
            </a:r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.</a:t>
            </a:r>
            <a:endParaRPr lang="en-US" altLang="ko-KR" sz="2800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0B6F14F-42CA-4F51-BF16-6FE9855DE543}"/>
              </a:ext>
            </a:extLst>
          </p:cNvPr>
          <p:cNvSpPr txBox="1"/>
          <p:nvPr/>
        </p:nvSpPr>
        <p:spPr>
          <a:xfrm>
            <a:off x="8720672" y="4181405"/>
            <a:ext cx="224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dirty="0">
                <a:solidFill>
                  <a:srgbClr val="0C032F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C032F"/>
                </a:solidFill>
              </a:rPr>
              <a:t>amet</a:t>
            </a:r>
            <a:r>
              <a:rPr lang="en-US" altLang="ko-KR" sz="1600" dirty="0">
                <a:solidFill>
                  <a:srgbClr val="0C032F"/>
                </a:solidFill>
              </a:rPr>
              <a:t>, </a:t>
            </a:r>
            <a:r>
              <a:rPr lang="en-US" altLang="ko-KR" sz="1600" dirty="0" err="1">
                <a:solidFill>
                  <a:srgbClr val="0C032F"/>
                </a:solidFill>
              </a:rPr>
              <a:t>consectetur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adipisicing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elit</a:t>
            </a:r>
            <a:r>
              <a:rPr lang="en-US" altLang="ko-KR" sz="1600" dirty="0">
                <a:solidFill>
                  <a:srgbClr val="0C032F"/>
                </a:solidFill>
              </a:rPr>
              <a:t>, sed do </a:t>
            </a:r>
            <a:r>
              <a:rPr lang="en-US" altLang="ko-KR" sz="1600" dirty="0" err="1">
                <a:solidFill>
                  <a:srgbClr val="0C032F"/>
                </a:solidFill>
              </a:rPr>
              <a:t>eiusmod</a:t>
            </a:r>
            <a:r>
              <a:rPr lang="en-US" altLang="ko-KR" sz="1600" dirty="0">
                <a:solidFill>
                  <a:srgbClr val="0C032F"/>
                </a:solidFill>
              </a:rPr>
              <a:t> </a:t>
            </a:r>
            <a:r>
              <a:rPr lang="en-US" altLang="ko-KR" sz="1600" dirty="0" err="1">
                <a:solidFill>
                  <a:srgbClr val="0C032F"/>
                </a:solidFill>
              </a:rPr>
              <a:t>tempor</a:t>
            </a:r>
            <a:endParaRPr lang="ko-KR" altLang="en-US" sz="1600" dirty="0">
              <a:solidFill>
                <a:srgbClr val="0C032F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36A2A75-8F2C-47FD-B546-73467339C61A}"/>
              </a:ext>
            </a:extLst>
          </p:cNvPr>
          <p:cNvSpPr/>
          <p:nvPr/>
        </p:nvSpPr>
        <p:spPr>
          <a:xfrm>
            <a:off x="8720671" y="3782704"/>
            <a:ext cx="2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rgbClr val="0C032F"/>
                </a:solidFill>
                <a:latin typeface="+mj-lt"/>
              </a:rPr>
              <a:t>Вывод данных </a:t>
            </a:r>
            <a:endParaRPr lang="en-US" altLang="ko-KR" dirty="0">
              <a:solidFill>
                <a:srgbClr val="0C032F"/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A8E08E7-AB16-4CA4-9A4F-B53EB4054E6F}"/>
              </a:ext>
            </a:extLst>
          </p:cNvPr>
          <p:cNvSpPr/>
          <p:nvPr/>
        </p:nvSpPr>
        <p:spPr>
          <a:xfrm>
            <a:off x="8720671" y="3246756"/>
            <a:ext cx="22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0</a:t>
            </a:r>
            <a:r>
              <a:rPr lang="ru-RU" altLang="ko-KR" sz="2800" dirty="0" smtClean="0">
                <a:solidFill>
                  <a:srgbClr val="0C032F"/>
                </a:solidFill>
                <a:latin typeface="+mj-lt"/>
              </a:rPr>
              <a:t>8</a:t>
            </a:r>
            <a:r>
              <a:rPr lang="en-US" altLang="ko-KR" sz="2800" dirty="0" smtClean="0">
                <a:solidFill>
                  <a:srgbClr val="0C032F"/>
                </a:solidFill>
                <a:latin typeface="+mj-lt"/>
              </a:rPr>
              <a:t>.</a:t>
            </a:r>
            <a:endParaRPr lang="en-US" altLang="ko-KR" sz="2800" dirty="0">
              <a:solidFill>
                <a:srgbClr val="0C032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18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F2601DE-72B7-41A8-9EC7-54BEB7BF1206}"/>
              </a:ext>
            </a:extLst>
          </p:cNvPr>
          <p:cNvSpPr txBox="1"/>
          <p:nvPr/>
        </p:nvSpPr>
        <p:spPr>
          <a:xfrm>
            <a:off x="1655649" y="1127535"/>
            <a:ext cx="635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C032F"/>
                </a:solidFill>
                <a:latin typeface="Comfortaa SemiBold" pitchFamily="2" charset="0"/>
                <a:cs typeface="Arial" panose="020B0604020202020204" pitchFamily="34" charset="0"/>
              </a:rPr>
              <a:t>Player</a:t>
            </a:r>
            <a:endParaRPr lang="en-US" altLang="ko-KR" sz="2800" dirty="0">
              <a:solidFill>
                <a:srgbClr val="0C032F"/>
              </a:solidFill>
              <a:latin typeface="Comfortaa SemiBold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7EF21E-1E82-442A-BC58-956DDBE01E50}"/>
              </a:ext>
            </a:extLst>
          </p:cNvPr>
          <p:cNvSpPr txBox="1"/>
          <p:nvPr/>
        </p:nvSpPr>
        <p:spPr>
          <a:xfrm>
            <a:off x="6096001" y="2579123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Прибавляет к координате по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x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 скорость 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DAC7685-F197-4949-B469-3606EAA2468E}"/>
              </a:ext>
            </a:extLst>
          </p:cNvPr>
          <p:cNvSpPr/>
          <p:nvPr/>
        </p:nvSpPr>
        <p:spPr>
          <a:xfrm>
            <a:off x="6096000" y="2197288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Движется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3C5B4B5-60D8-47A8-B2AA-22DF9D084DAC}"/>
              </a:ext>
            </a:extLst>
          </p:cNvPr>
          <p:cNvSpPr/>
          <p:nvPr/>
        </p:nvSpPr>
        <p:spPr>
          <a:xfrm>
            <a:off x="5813470" y="2319683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7902F0-1D78-41E8-9605-CA90299E083C}"/>
              </a:ext>
            </a:extLst>
          </p:cNvPr>
          <p:cNvSpPr txBox="1"/>
          <p:nvPr/>
        </p:nvSpPr>
        <p:spPr>
          <a:xfrm>
            <a:off x="6096001" y="3808828"/>
            <a:ext cx="499110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Создает </a:t>
            </a:r>
            <a:r>
              <a:rPr lang="en-US" altLang="ko-KR" sz="1400" dirty="0" smtClean="0">
                <a:solidFill>
                  <a:srgbClr val="0C032F"/>
                </a:solidFill>
                <a:latin typeface="Comfortaa" pitchFamily="2" charset="0"/>
              </a:rPr>
              <a:t>Bullet</a:t>
            </a:r>
            <a:r>
              <a:rPr lang="ru-RU" altLang="ko-KR" sz="1400" dirty="0" smtClean="0">
                <a:solidFill>
                  <a:srgbClr val="0C032F"/>
                </a:solidFill>
                <a:latin typeface="Comfortaa" pitchFamily="2" charset="0"/>
              </a:rPr>
              <a:t> и заносит в список</a:t>
            </a:r>
            <a:endParaRPr lang="ko-KR" altLang="en-US" sz="1400" dirty="0">
              <a:solidFill>
                <a:srgbClr val="0C032F"/>
              </a:solidFill>
              <a:latin typeface="Comfortaa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2BD2DC7-5F99-4C16-BDB6-5A483B6FE323}"/>
              </a:ext>
            </a:extLst>
          </p:cNvPr>
          <p:cNvSpPr/>
          <p:nvPr/>
        </p:nvSpPr>
        <p:spPr>
          <a:xfrm>
            <a:off x="6096000" y="3426993"/>
            <a:ext cx="4991100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ru-RU" altLang="ko-KR" sz="2000" dirty="0" smtClean="0">
                <a:solidFill>
                  <a:srgbClr val="0C032F"/>
                </a:solidFill>
                <a:latin typeface="Comfortaa SemiBold" pitchFamily="2" charset="0"/>
              </a:rPr>
              <a:t>Стреляет</a:t>
            </a:r>
            <a:endParaRPr lang="en-US" altLang="ko-KR" sz="2000" dirty="0">
              <a:solidFill>
                <a:srgbClr val="0C032F"/>
              </a:solidFill>
              <a:latin typeface="Comfortaa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5D4E7C8-07EA-4623-AAB6-4FC0AB3F9C05}"/>
              </a:ext>
            </a:extLst>
          </p:cNvPr>
          <p:cNvSpPr/>
          <p:nvPr/>
        </p:nvSpPr>
        <p:spPr>
          <a:xfrm>
            <a:off x="5813470" y="3549388"/>
            <a:ext cx="124542" cy="124542"/>
          </a:xfrm>
          <a:prstGeom prst="rect">
            <a:avLst/>
          </a:prstGeom>
          <a:solidFill>
            <a:srgbClr val="0592A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" r="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6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 SemiBold - Quicksand Light">
      <a:majorFont>
        <a:latin typeface="Quicksand SemiBold"/>
        <a:ea typeface="Arial Unicode MS"/>
        <a:cs typeface=""/>
      </a:majorFont>
      <a:minorFont>
        <a:latin typeface="Quicksand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592A0"/>
        </a:solidFill>
        <a:ln w="76200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1101</Words>
  <Application>Microsoft Office PowerPoint</Application>
  <PresentationFormat>Произвольный</PresentationFormat>
  <Paragraphs>199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Quicksand SemiBold</vt:lpstr>
      <vt:lpstr>Comfortaa</vt:lpstr>
      <vt:lpstr>Comfortaa SemiBold</vt:lpstr>
      <vt:lpstr>Arial Unicode MS</vt:lpstr>
      <vt:lpstr>맑은 고딕</vt:lpstr>
      <vt:lpstr>Quicksand Light</vt:lpstr>
      <vt:lpstr>Wingdings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Анна</cp:lastModifiedBy>
  <cp:revision>254</cp:revision>
  <dcterms:created xsi:type="dcterms:W3CDTF">2019-04-06T05:20:47Z</dcterms:created>
  <dcterms:modified xsi:type="dcterms:W3CDTF">2023-04-04T19:48:54Z</dcterms:modified>
</cp:coreProperties>
</file>