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1"/>
  </p:notesMasterIdLst>
  <p:sldIdLst>
    <p:sldId id="256" r:id="rId2"/>
    <p:sldId id="303" r:id="rId3"/>
    <p:sldId id="257" r:id="rId4"/>
    <p:sldId id="258" r:id="rId5"/>
    <p:sldId id="301" r:id="rId6"/>
    <p:sldId id="260" r:id="rId7"/>
    <p:sldId id="261" r:id="rId8"/>
    <p:sldId id="290" r:id="rId9"/>
    <p:sldId id="291" r:id="rId10"/>
    <p:sldId id="292" r:id="rId11"/>
    <p:sldId id="264" r:id="rId12"/>
    <p:sldId id="293" r:id="rId13"/>
    <p:sldId id="294" r:id="rId14"/>
    <p:sldId id="295" r:id="rId15"/>
    <p:sldId id="296" r:id="rId16"/>
    <p:sldId id="302" r:id="rId17"/>
    <p:sldId id="298" r:id="rId18"/>
    <p:sldId id="300" r:id="rId19"/>
    <p:sldId id="262" r:id="rId20"/>
  </p:sldIdLst>
  <p:sldSz cx="9144000" cy="5143500" type="screen16x9"/>
  <p:notesSz cx="6858000" cy="9144000"/>
  <p:embeddedFontLst>
    <p:embeddedFont>
      <p:font typeface="Alata" panose="020B0604020202020204" charset="0"/>
      <p:regular r:id="rId22"/>
    </p:embeddedFont>
    <p:embeddedFont>
      <p:font typeface="Archivo" panose="020B0604020202020204" charset="0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6673DB-5D4F-4DCE-ACB9-98CA968CF494}">
  <a:tblStyle styleId="{A66673DB-5D4F-4DCE-ACB9-98CA968CF4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13" autoAdjust="0"/>
  </p:normalViewPr>
  <p:slideViewPr>
    <p:cSldViewPr snapToGrid="0">
      <p:cViewPr varScale="1">
        <p:scale>
          <a:sx n="83" d="100"/>
          <a:sy n="83" d="100"/>
        </p:scale>
        <p:origin x="10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84f2145ca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84f2145ca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5077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215e4c914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215e4c914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84f2145ca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84f2145ca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1041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84f2145ca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84f2145ca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487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215e4c914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215e4c914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206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215e4c914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215e4c914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73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215e4c914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215e4c914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998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0558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4f2145ca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84f2145ca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0121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362d286f3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d362d286f3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362d286f3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d362d286f3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212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362d286f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362d286f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439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84f2145ca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84f2145ca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84f2145ca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84f2145ca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4f2145ca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84f2145ca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97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84f2145ca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84f2145ca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914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3600" y="202350"/>
            <a:ext cx="57066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1657350"/>
            <a:ext cx="4023300" cy="18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720000" y="1257300"/>
            <a:ext cx="3917700" cy="3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2"/>
          </p:nvPr>
        </p:nvSpPr>
        <p:spPr>
          <a:xfrm>
            <a:off x="4878055" y="1257300"/>
            <a:ext cx="35460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3203900" y="202350"/>
            <a:ext cx="57066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4949400" y="463800"/>
            <a:ext cx="3474600" cy="109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4949400" y="1461600"/>
            <a:ext cx="34746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4"/>
          <p:cNvSpPr txBox="1"/>
          <p:nvPr/>
        </p:nvSpPr>
        <p:spPr>
          <a:xfrm>
            <a:off x="5315100" y="3471775"/>
            <a:ext cx="31089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CRÉDITOS: Este modelo foi criado pelo </a:t>
            </a:r>
            <a:r>
              <a:rPr lang="pt-BR" sz="1200" b="1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2"/>
              </a:rPr>
              <a:t>Slidesgo</a:t>
            </a:r>
            <a:r>
              <a:rPr lang="pt-BR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e inclui ícones do </a:t>
            </a:r>
            <a:r>
              <a:rPr lang="pt-BR" sz="12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pt-BR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infográficos e imagens da </a:t>
            </a:r>
            <a:r>
              <a:rPr lang="pt-BR" sz="12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pt-BR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e conteúdo de </a:t>
            </a:r>
            <a:r>
              <a:rPr lang="pt-BR" sz="1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Swetha Tandri</a:t>
            </a:r>
            <a:endParaRPr sz="12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5"/>
          <p:cNvGrpSpPr/>
          <p:nvPr/>
        </p:nvGrpSpPr>
        <p:grpSpPr>
          <a:xfrm>
            <a:off x="8281404" y="4364064"/>
            <a:ext cx="740520" cy="478869"/>
            <a:chOff x="3932929" y="945489"/>
            <a:chExt cx="740520" cy="478869"/>
          </a:xfrm>
        </p:grpSpPr>
        <p:grpSp>
          <p:nvGrpSpPr>
            <p:cNvPr id="62" name="Google Shape;62;p15"/>
            <p:cNvGrpSpPr/>
            <p:nvPr/>
          </p:nvGrpSpPr>
          <p:grpSpPr>
            <a:xfrm>
              <a:off x="3932929" y="945489"/>
              <a:ext cx="740520" cy="123069"/>
              <a:chOff x="3932929" y="945489"/>
              <a:chExt cx="740520" cy="123069"/>
            </a:xfrm>
          </p:grpSpPr>
          <p:sp>
            <p:nvSpPr>
              <p:cNvPr id="63" name="Google Shape;63;p15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" name="Google Shape;66;p15"/>
            <p:cNvGrpSpPr/>
            <p:nvPr/>
          </p:nvGrpSpPr>
          <p:grpSpPr>
            <a:xfrm>
              <a:off x="3932929" y="1123389"/>
              <a:ext cx="740520" cy="123069"/>
              <a:chOff x="3932929" y="945489"/>
              <a:chExt cx="740520" cy="123069"/>
            </a:xfrm>
          </p:grpSpPr>
          <p:sp>
            <p:nvSpPr>
              <p:cNvPr id="67" name="Google Shape;67;p15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15"/>
            <p:cNvGrpSpPr/>
            <p:nvPr/>
          </p:nvGrpSpPr>
          <p:grpSpPr>
            <a:xfrm>
              <a:off x="3932929" y="1301289"/>
              <a:ext cx="740520" cy="123069"/>
              <a:chOff x="3932929" y="945489"/>
              <a:chExt cx="740520" cy="123069"/>
            </a:xfrm>
          </p:grpSpPr>
          <p:sp>
            <p:nvSpPr>
              <p:cNvPr id="71" name="Google Shape;71;p15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/>
          <p:nvPr/>
        </p:nvSpPr>
        <p:spPr>
          <a:xfrm flipH="1">
            <a:off x="508594" y="4014123"/>
            <a:ext cx="719583" cy="713534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77;p16"/>
          <p:cNvGrpSpPr/>
          <p:nvPr/>
        </p:nvGrpSpPr>
        <p:grpSpPr>
          <a:xfrm flipH="1">
            <a:off x="59412" y="3622693"/>
            <a:ext cx="811927" cy="753197"/>
            <a:chOff x="4932662" y="2251593"/>
            <a:chExt cx="811927" cy="753197"/>
          </a:xfrm>
        </p:grpSpPr>
        <p:sp>
          <p:nvSpPr>
            <p:cNvPr id="78" name="Google Shape;78;p16"/>
            <p:cNvSpPr/>
            <p:nvPr/>
          </p:nvSpPr>
          <p:spPr>
            <a:xfrm>
              <a:off x="4932662" y="2251593"/>
              <a:ext cx="811927" cy="753197"/>
            </a:xfrm>
            <a:custGeom>
              <a:avLst/>
              <a:gdLst/>
              <a:ahLst/>
              <a:cxnLst/>
              <a:rect l="l" t="t" r="r" b="b"/>
              <a:pathLst>
                <a:path w="23889" h="22161" extrusionOk="0">
                  <a:moveTo>
                    <a:pt x="278" y="0"/>
                  </a:moveTo>
                  <a:cubicBezTo>
                    <a:pt x="130" y="0"/>
                    <a:pt x="0" y="122"/>
                    <a:pt x="0" y="286"/>
                  </a:cubicBezTo>
                  <a:lnTo>
                    <a:pt x="0" y="21874"/>
                  </a:lnTo>
                  <a:cubicBezTo>
                    <a:pt x="0" y="22031"/>
                    <a:pt x="122" y="22161"/>
                    <a:pt x="278" y="22161"/>
                  </a:cubicBezTo>
                  <a:lnTo>
                    <a:pt x="23610" y="22161"/>
                  </a:lnTo>
                  <a:cubicBezTo>
                    <a:pt x="23758" y="22161"/>
                    <a:pt x="23888" y="22031"/>
                    <a:pt x="23888" y="21874"/>
                  </a:cubicBezTo>
                  <a:lnTo>
                    <a:pt x="23888" y="286"/>
                  </a:lnTo>
                  <a:cubicBezTo>
                    <a:pt x="23888" y="130"/>
                    <a:pt x="23775" y="0"/>
                    <a:pt x="2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4968044" y="2360729"/>
              <a:ext cx="740826" cy="592436"/>
            </a:xfrm>
            <a:custGeom>
              <a:avLst/>
              <a:gdLst/>
              <a:ahLst/>
              <a:cxnLst/>
              <a:rect l="l" t="t" r="r" b="b"/>
              <a:pathLst>
                <a:path w="21797" h="17431" extrusionOk="0">
                  <a:moveTo>
                    <a:pt x="209" y="1"/>
                  </a:moveTo>
                  <a:cubicBezTo>
                    <a:pt x="96" y="1"/>
                    <a:pt x="1" y="88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1"/>
                    <a:pt x="209" y="17431"/>
                  </a:cubicBezTo>
                  <a:lnTo>
                    <a:pt x="21588" y="17431"/>
                  </a:lnTo>
                  <a:cubicBezTo>
                    <a:pt x="21710" y="17431"/>
                    <a:pt x="21797" y="17335"/>
                    <a:pt x="21797" y="17222"/>
                  </a:cubicBezTo>
                  <a:lnTo>
                    <a:pt x="21797" y="209"/>
                  </a:lnTo>
                  <a:cubicBezTo>
                    <a:pt x="21797" y="105"/>
                    <a:pt x="21710" y="1"/>
                    <a:pt x="2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4981334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0"/>
                    <a:pt x="0" y="617"/>
                  </a:cubicBezTo>
                  <a:cubicBezTo>
                    <a:pt x="0" y="956"/>
                    <a:pt x="269" y="1234"/>
                    <a:pt x="617" y="1234"/>
                  </a:cubicBezTo>
                  <a:cubicBezTo>
                    <a:pt x="955" y="1234"/>
                    <a:pt x="1233" y="964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5052709" y="2284901"/>
              <a:ext cx="42246" cy="41941"/>
            </a:xfrm>
            <a:custGeom>
              <a:avLst/>
              <a:gdLst/>
              <a:ahLst/>
              <a:cxnLst/>
              <a:rect l="l" t="t" r="r" b="b"/>
              <a:pathLst>
                <a:path w="1243" h="1234" extrusionOk="0">
                  <a:moveTo>
                    <a:pt x="617" y="1"/>
                  </a:moveTo>
                  <a:cubicBezTo>
                    <a:pt x="279" y="1"/>
                    <a:pt x="1" y="279"/>
                    <a:pt x="1" y="617"/>
                  </a:cubicBezTo>
                  <a:cubicBezTo>
                    <a:pt x="1" y="956"/>
                    <a:pt x="279" y="1234"/>
                    <a:pt x="617" y="1234"/>
                  </a:cubicBezTo>
                  <a:cubicBezTo>
                    <a:pt x="964" y="1234"/>
                    <a:pt x="1242" y="956"/>
                    <a:pt x="1242" y="617"/>
                  </a:cubicBezTo>
                  <a:cubicBezTo>
                    <a:pt x="1242" y="279"/>
                    <a:pt x="964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5124425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9"/>
                    <a:pt x="0" y="617"/>
                  </a:cubicBezTo>
                  <a:cubicBezTo>
                    <a:pt x="0" y="956"/>
                    <a:pt x="278" y="1234"/>
                    <a:pt x="617" y="1234"/>
                  </a:cubicBezTo>
                  <a:cubicBezTo>
                    <a:pt x="955" y="1234"/>
                    <a:pt x="1233" y="956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499450" y="2179625"/>
            <a:ext cx="6145200" cy="9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3657600" y="842725"/>
            <a:ext cx="1828800" cy="13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286000" y="3094025"/>
            <a:ext cx="4572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984250" y="2952750"/>
            <a:ext cx="33705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4789250" y="2952750"/>
            <a:ext cx="33705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3"/>
          </p:nvPr>
        </p:nvSpPr>
        <p:spPr>
          <a:xfrm>
            <a:off x="984250" y="2571750"/>
            <a:ext cx="3370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4"/>
          </p:nvPr>
        </p:nvSpPr>
        <p:spPr>
          <a:xfrm>
            <a:off x="4789250" y="2571750"/>
            <a:ext cx="3370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720000" y="1192500"/>
            <a:ext cx="41148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720000" y="1665000"/>
            <a:ext cx="4114800" cy="22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>
                <a:solidFill>
                  <a:srgbClr val="434343"/>
                </a:solidFill>
              </a:defRPr>
            </a:lvl2pPr>
            <a:lvl3pPr marL="1371600" lvl="2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>
                <a:solidFill>
                  <a:srgbClr val="434343"/>
                </a:solidFill>
              </a:defRPr>
            </a:lvl3pPr>
            <a:lvl4pPr marL="1828800" lvl="3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>
                <a:solidFill>
                  <a:srgbClr val="434343"/>
                </a:solidFill>
              </a:defRPr>
            </a:lvl6pPr>
            <a:lvl7pPr marL="3200400" lvl="6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>
                <a:solidFill>
                  <a:srgbClr val="434343"/>
                </a:solidFill>
              </a:defRPr>
            </a:lvl7pPr>
            <a:lvl8pPr marL="3657600" lvl="7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>
                <a:solidFill>
                  <a:srgbClr val="434343"/>
                </a:solidFill>
              </a:defRPr>
            </a:lvl8pPr>
            <a:lvl9pPr marL="4114800" lvl="8" indent="-266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598800" cy="18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4622250" y="540000"/>
            <a:ext cx="3801900" cy="40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204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558475"/>
            <a:ext cx="7704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/>
          <p:nvPr/>
        </p:nvSpPr>
        <p:spPr>
          <a:xfrm>
            <a:off x="4343375" y="984200"/>
            <a:ext cx="4800782" cy="3164929"/>
          </a:xfrm>
          <a:custGeom>
            <a:avLst/>
            <a:gdLst/>
            <a:ahLst/>
            <a:cxnLst/>
            <a:rect l="l" t="t" r="r" b="b"/>
            <a:pathLst>
              <a:path w="154814" h="98305" extrusionOk="0">
                <a:moveTo>
                  <a:pt x="16988" y="98305"/>
                </a:moveTo>
                <a:cubicBezTo>
                  <a:pt x="16988" y="98305"/>
                  <a:pt x="1" y="63514"/>
                  <a:pt x="12570" y="47247"/>
                </a:cubicBezTo>
                <a:cubicBezTo>
                  <a:pt x="25313" y="30764"/>
                  <a:pt x="33949" y="39157"/>
                  <a:pt x="46510" y="33324"/>
                </a:cubicBezTo>
                <a:cubicBezTo>
                  <a:pt x="59087" y="27482"/>
                  <a:pt x="60155" y="3264"/>
                  <a:pt x="85354" y="1624"/>
                </a:cubicBezTo>
                <a:cubicBezTo>
                  <a:pt x="110561" y="1"/>
                  <a:pt x="154813" y="19948"/>
                  <a:pt x="131290" y="97792"/>
                </a:cubicBezTo>
                <a:close/>
              </a:path>
            </a:pathLst>
          </a:custGeom>
          <a:solidFill>
            <a:srgbClr val="FFFFFF">
              <a:alpha val="21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ctrTitle"/>
          </p:nvPr>
        </p:nvSpPr>
        <p:spPr>
          <a:xfrm>
            <a:off x="720000" y="1306834"/>
            <a:ext cx="4397462" cy="24126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/>
              <a:t>PROJETO GERENCIAMENTO DE MUSEU MULTITEMÁTICO	</a:t>
            </a:r>
            <a:endParaRPr sz="3600" dirty="0"/>
          </a:p>
        </p:txBody>
      </p:sp>
      <p:sp>
        <p:nvSpPr>
          <p:cNvPr id="95" name="Google Shape;95;p20"/>
          <p:cNvSpPr/>
          <p:nvPr/>
        </p:nvSpPr>
        <p:spPr>
          <a:xfrm>
            <a:off x="7126281" y="1543700"/>
            <a:ext cx="1116965" cy="1116693"/>
          </a:xfrm>
          <a:custGeom>
            <a:avLst/>
            <a:gdLst/>
            <a:ahLst/>
            <a:cxnLst/>
            <a:rect l="l" t="t" r="r" b="b"/>
            <a:pathLst>
              <a:path w="32864" h="32856" extrusionOk="0">
                <a:moveTo>
                  <a:pt x="16332" y="8338"/>
                </a:moveTo>
                <a:cubicBezTo>
                  <a:pt x="20936" y="8338"/>
                  <a:pt x="24625" y="12290"/>
                  <a:pt x="24149" y="16997"/>
                </a:cubicBezTo>
                <a:cubicBezTo>
                  <a:pt x="23784" y="20686"/>
                  <a:pt x="20807" y="23654"/>
                  <a:pt x="17135" y="24019"/>
                </a:cubicBezTo>
                <a:cubicBezTo>
                  <a:pt x="16867" y="24045"/>
                  <a:pt x="16602" y="24058"/>
                  <a:pt x="16340" y="24058"/>
                </a:cubicBezTo>
                <a:cubicBezTo>
                  <a:pt x="11729" y="24058"/>
                  <a:pt x="8047" y="20106"/>
                  <a:pt x="8515" y="15399"/>
                </a:cubicBezTo>
                <a:cubicBezTo>
                  <a:pt x="8889" y="11719"/>
                  <a:pt x="11857" y="8750"/>
                  <a:pt x="15538" y="8377"/>
                </a:cubicBezTo>
                <a:cubicBezTo>
                  <a:pt x="15805" y="8351"/>
                  <a:pt x="16070" y="8338"/>
                  <a:pt x="16332" y="8338"/>
                </a:cubicBezTo>
                <a:close/>
                <a:moveTo>
                  <a:pt x="15546" y="1"/>
                </a:moveTo>
                <a:cubicBezTo>
                  <a:pt x="14748" y="1"/>
                  <a:pt x="14079" y="652"/>
                  <a:pt x="14079" y="1468"/>
                </a:cubicBezTo>
                <a:lnTo>
                  <a:pt x="14079" y="2796"/>
                </a:lnTo>
                <a:cubicBezTo>
                  <a:pt x="14079" y="3325"/>
                  <a:pt x="13715" y="3777"/>
                  <a:pt x="13203" y="3907"/>
                </a:cubicBezTo>
                <a:cubicBezTo>
                  <a:pt x="11935" y="4228"/>
                  <a:pt x="10755" y="4731"/>
                  <a:pt x="9670" y="5408"/>
                </a:cubicBezTo>
                <a:cubicBezTo>
                  <a:pt x="9479" y="5524"/>
                  <a:pt x="9265" y="5581"/>
                  <a:pt x="9052" y="5581"/>
                </a:cubicBezTo>
                <a:cubicBezTo>
                  <a:pt x="8752" y="5581"/>
                  <a:pt x="8456" y="5467"/>
                  <a:pt x="8238" y="5244"/>
                </a:cubicBezTo>
                <a:lnTo>
                  <a:pt x="7344" y="4349"/>
                </a:lnTo>
                <a:cubicBezTo>
                  <a:pt x="7057" y="4063"/>
                  <a:pt x="6684" y="3920"/>
                  <a:pt x="6312" y="3920"/>
                </a:cubicBezTo>
                <a:cubicBezTo>
                  <a:pt x="5940" y="3920"/>
                  <a:pt x="5569" y="4063"/>
                  <a:pt x="5286" y="4349"/>
                </a:cubicBezTo>
                <a:lnTo>
                  <a:pt x="4201" y="5434"/>
                </a:lnTo>
                <a:cubicBezTo>
                  <a:pt x="3620" y="6016"/>
                  <a:pt x="3620" y="6936"/>
                  <a:pt x="4201" y="7500"/>
                </a:cubicBezTo>
                <a:lnTo>
                  <a:pt x="5807" y="9106"/>
                </a:lnTo>
                <a:cubicBezTo>
                  <a:pt x="4939" y="10382"/>
                  <a:pt x="4297" y="11841"/>
                  <a:pt x="3950" y="13403"/>
                </a:cubicBezTo>
                <a:cubicBezTo>
                  <a:pt x="3828" y="13932"/>
                  <a:pt x="3359" y="14306"/>
                  <a:pt x="2821" y="14306"/>
                </a:cubicBezTo>
                <a:lnTo>
                  <a:pt x="1467" y="14306"/>
                </a:lnTo>
                <a:cubicBezTo>
                  <a:pt x="660" y="14306"/>
                  <a:pt x="0" y="14957"/>
                  <a:pt x="0" y="15764"/>
                </a:cubicBezTo>
                <a:lnTo>
                  <a:pt x="0" y="17300"/>
                </a:lnTo>
                <a:cubicBezTo>
                  <a:pt x="0" y="18099"/>
                  <a:pt x="651" y="18759"/>
                  <a:pt x="1467" y="18759"/>
                </a:cubicBezTo>
                <a:lnTo>
                  <a:pt x="2986" y="18759"/>
                </a:lnTo>
                <a:cubicBezTo>
                  <a:pt x="3507" y="18759"/>
                  <a:pt x="3958" y="19106"/>
                  <a:pt x="4089" y="19609"/>
                </a:cubicBezTo>
                <a:cubicBezTo>
                  <a:pt x="4427" y="20816"/>
                  <a:pt x="4939" y="21953"/>
                  <a:pt x="5590" y="22986"/>
                </a:cubicBezTo>
                <a:cubicBezTo>
                  <a:pt x="5877" y="23437"/>
                  <a:pt x="5816" y="24036"/>
                  <a:pt x="5434" y="24427"/>
                </a:cubicBezTo>
                <a:lnTo>
                  <a:pt x="4349" y="25512"/>
                </a:lnTo>
                <a:cubicBezTo>
                  <a:pt x="3776" y="26085"/>
                  <a:pt x="3776" y="27005"/>
                  <a:pt x="4349" y="27569"/>
                </a:cubicBezTo>
                <a:lnTo>
                  <a:pt x="5434" y="28654"/>
                </a:lnTo>
                <a:cubicBezTo>
                  <a:pt x="5720" y="28945"/>
                  <a:pt x="6096" y="29090"/>
                  <a:pt x="6470" y="29090"/>
                </a:cubicBezTo>
                <a:cubicBezTo>
                  <a:pt x="6845" y="29090"/>
                  <a:pt x="7218" y="28945"/>
                  <a:pt x="7500" y="28654"/>
                </a:cubicBezTo>
                <a:lnTo>
                  <a:pt x="8698" y="27456"/>
                </a:lnTo>
                <a:cubicBezTo>
                  <a:pt x="8924" y="27230"/>
                  <a:pt x="9220" y="27113"/>
                  <a:pt x="9518" y="27113"/>
                </a:cubicBezTo>
                <a:cubicBezTo>
                  <a:pt x="9713" y="27113"/>
                  <a:pt x="9908" y="27163"/>
                  <a:pt x="10087" y="27265"/>
                </a:cubicBezTo>
                <a:cubicBezTo>
                  <a:pt x="11120" y="27847"/>
                  <a:pt x="12231" y="28290"/>
                  <a:pt x="13411" y="28559"/>
                </a:cubicBezTo>
                <a:cubicBezTo>
                  <a:pt x="13932" y="28680"/>
                  <a:pt x="14305" y="29149"/>
                  <a:pt x="14305" y="29687"/>
                </a:cubicBezTo>
                <a:lnTo>
                  <a:pt x="14305" y="31388"/>
                </a:lnTo>
                <a:cubicBezTo>
                  <a:pt x="14305" y="32196"/>
                  <a:pt x="14956" y="32855"/>
                  <a:pt x="15772" y="32855"/>
                </a:cubicBezTo>
                <a:lnTo>
                  <a:pt x="17300" y="32855"/>
                </a:lnTo>
                <a:cubicBezTo>
                  <a:pt x="18107" y="32855"/>
                  <a:pt x="18767" y="32204"/>
                  <a:pt x="18767" y="31388"/>
                </a:cubicBezTo>
                <a:lnTo>
                  <a:pt x="18767" y="29583"/>
                </a:lnTo>
                <a:cubicBezTo>
                  <a:pt x="18767" y="29062"/>
                  <a:pt x="19114" y="28602"/>
                  <a:pt x="19626" y="28463"/>
                </a:cubicBezTo>
                <a:cubicBezTo>
                  <a:pt x="20772" y="28159"/>
                  <a:pt x="21848" y="27691"/>
                  <a:pt x="22847" y="27092"/>
                </a:cubicBezTo>
                <a:cubicBezTo>
                  <a:pt x="23033" y="26983"/>
                  <a:pt x="23240" y="26929"/>
                  <a:pt x="23445" y="26929"/>
                </a:cubicBezTo>
                <a:cubicBezTo>
                  <a:pt x="23746" y="26929"/>
                  <a:pt x="24043" y="27044"/>
                  <a:pt x="24270" y="27265"/>
                </a:cubicBezTo>
                <a:lnTo>
                  <a:pt x="25520" y="28515"/>
                </a:lnTo>
                <a:cubicBezTo>
                  <a:pt x="25807" y="28802"/>
                  <a:pt x="26180" y="28945"/>
                  <a:pt x="26552" y="28945"/>
                </a:cubicBezTo>
                <a:cubicBezTo>
                  <a:pt x="26924" y="28945"/>
                  <a:pt x="27295" y="28802"/>
                  <a:pt x="27577" y="28515"/>
                </a:cubicBezTo>
                <a:lnTo>
                  <a:pt x="28662" y="27430"/>
                </a:lnTo>
                <a:cubicBezTo>
                  <a:pt x="29235" y="26857"/>
                  <a:pt x="29235" y="25937"/>
                  <a:pt x="28662" y="25373"/>
                </a:cubicBezTo>
                <a:lnTo>
                  <a:pt x="27404" y="24114"/>
                </a:lnTo>
                <a:cubicBezTo>
                  <a:pt x="27022" y="23732"/>
                  <a:pt x="26961" y="23160"/>
                  <a:pt x="27230" y="22700"/>
                </a:cubicBezTo>
                <a:cubicBezTo>
                  <a:pt x="27829" y="21693"/>
                  <a:pt x="28298" y="20599"/>
                  <a:pt x="28602" y="19436"/>
                </a:cubicBezTo>
                <a:cubicBezTo>
                  <a:pt x="28732" y="18924"/>
                  <a:pt x="29183" y="18568"/>
                  <a:pt x="29713" y="18568"/>
                </a:cubicBezTo>
                <a:lnTo>
                  <a:pt x="31397" y="18568"/>
                </a:lnTo>
                <a:cubicBezTo>
                  <a:pt x="32213" y="18533"/>
                  <a:pt x="32864" y="17882"/>
                  <a:pt x="32864" y="17075"/>
                </a:cubicBezTo>
                <a:lnTo>
                  <a:pt x="32864" y="15538"/>
                </a:lnTo>
                <a:cubicBezTo>
                  <a:pt x="32864" y="14740"/>
                  <a:pt x="32213" y="14080"/>
                  <a:pt x="31397" y="14080"/>
                </a:cubicBezTo>
                <a:lnTo>
                  <a:pt x="29773" y="14080"/>
                </a:lnTo>
                <a:cubicBezTo>
                  <a:pt x="29244" y="14080"/>
                  <a:pt x="28775" y="13707"/>
                  <a:pt x="28654" y="13186"/>
                </a:cubicBezTo>
                <a:cubicBezTo>
                  <a:pt x="28359" y="11971"/>
                  <a:pt x="27898" y="10834"/>
                  <a:pt x="27273" y="9792"/>
                </a:cubicBezTo>
                <a:cubicBezTo>
                  <a:pt x="27004" y="9332"/>
                  <a:pt x="27083" y="8759"/>
                  <a:pt x="27447" y="8394"/>
                </a:cubicBezTo>
                <a:lnTo>
                  <a:pt x="28506" y="7335"/>
                </a:lnTo>
                <a:cubicBezTo>
                  <a:pt x="29079" y="6763"/>
                  <a:pt x="29079" y="5842"/>
                  <a:pt x="28506" y="5278"/>
                </a:cubicBezTo>
                <a:lnTo>
                  <a:pt x="27421" y="4193"/>
                </a:lnTo>
                <a:cubicBezTo>
                  <a:pt x="27130" y="3907"/>
                  <a:pt x="26755" y="3764"/>
                  <a:pt x="26382" y="3764"/>
                </a:cubicBezTo>
                <a:cubicBezTo>
                  <a:pt x="26008" y="3764"/>
                  <a:pt x="25637" y="3907"/>
                  <a:pt x="25355" y="4193"/>
                </a:cubicBezTo>
                <a:lnTo>
                  <a:pt x="24340" y="5209"/>
                </a:lnTo>
                <a:cubicBezTo>
                  <a:pt x="24115" y="5433"/>
                  <a:pt x="23819" y="5550"/>
                  <a:pt x="23522" y="5550"/>
                </a:cubicBezTo>
                <a:cubicBezTo>
                  <a:pt x="23312" y="5550"/>
                  <a:pt x="23102" y="5492"/>
                  <a:pt x="22916" y="5374"/>
                </a:cubicBezTo>
                <a:cubicBezTo>
                  <a:pt x="21840" y="4723"/>
                  <a:pt x="20668" y="4228"/>
                  <a:pt x="19409" y="3907"/>
                </a:cubicBezTo>
                <a:cubicBezTo>
                  <a:pt x="18897" y="3777"/>
                  <a:pt x="18541" y="3325"/>
                  <a:pt x="18541" y="2796"/>
                </a:cubicBezTo>
                <a:lnTo>
                  <a:pt x="18541" y="1468"/>
                </a:lnTo>
                <a:cubicBezTo>
                  <a:pt x="18541" y="669"/>
                  <a:pt x="17890" y="1"/>
                  <a:pt x="1707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0"/>
          <p:cNvSpPr/>
          <p:nvPr/>
        </p:nvSpPr>
        <p:spPr>
          <a:xfrm>
            <a:off x="8010185" y="2181530"/>
            <a:ext cx="719583" cy="713534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0"/>
          <p:cNvSpPr/>
          <p:nvPr/>
        </p:nvSpPr>
        <p:spPr>
          <a:xfrm>
            <a:off x="7169901" y="931488"/>
            <a:ext cx="623977" cy="405403"/>
          </a:xfrm>
          <a:custGeom>
            <a:avLst/>
            <a:gdLst/>
            <a:ahLst/>
            <a:cxnLst/>
            <a:rect l="l" t="t" r="r" b="b"/>
            <a:pathLst>
              <a:path w="18359" h="11928" fill="none" extrusionOk="0">
                <a:moveTo>
                  <a:pt x="16423" y="5669"/>
                </a:moveTo>
                <a:cubicBezTo>
                  <a:pt x="16527" y="5296"/>
                  <a:pt x="16580" y="4905"/>
                  <a:pt x="16580" y="4506"/>
                </a:cubicBezTo>
                <a:cubicBezTo>
                  <a:pt x="16580" y="2023"/>
                  <a:pt x="14557" y="1"/>
                  <a:pt x="12074" y="1"/>
                </a:cubicBezTo>
                <a:cubicBezTo>
                  <a:pt x="10252" y="1"/>
                  <a:pt x="8680" y="1086"/>
                  <a:pt x="7977" y="2648"/>
                </a:cubicBezTo>
                <a:cubicBezTo>
                  <a:pt x="7387" y="2240"/>
                  <a:pt x="6675" y="1989"/>
                  <a:pt x="5894" y="1989"/>
                </a:cubicBezTo>
                <a:cubicBezTo>
                  <a:pt x="3924" y="1989"/>
                  <a:pt x="2318" y="3569"/>
                  <a:pt x="2292" y="5522"/>
                </a:cubicBezTo>
                <a:cubicBezTo>
                  <a:pt x="964" y="5938"/>
                  <a:pt x="0" y="7188"/>
                  <a:pt x="0" y="8647"/>
                </a:cubicBezTo>
                <a:cubicBezTo>
                  <a:pt x="0" y="10461"/>
                  <a:pt x="1467" y="11928"/>
                  <a:pt x="3273" y="11928"/>
                </a:cubicBezTo>
                <a:lnTo>
                  <a:pt x="15069" y="11928"/>
                </a:lnTo>
                <a:cubicBezTo>
                  <a:pt x="16883" y="11928"/>
                  <a:pt x="18350" y="10461"/>
                  <a:pt x="18350" y="8647"/>
                </a:cubicBezTo>
                <a:cubicBezTo>
                  <a:pt x="18359" y="7318"/>
                  <a:pt x="17569" y="6181"/>
                  <a:pt x="16423" y="5669"/>
                </a:cubicBez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868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20"/>
          <p:cNvGrpSpPr/>
          <p:nvPr/>
        </p:nvGrpSpPr>
        <p:grpSpPr>
          <a:xfrm>
            <a:off x="5219863" y="2093631"/>
            <a:ext cx="2538390" cy="2056394"/>
            <a:chOff x="3780013" y="1888393"/>
            <a:chExt cx="2538390" cy="2056394"/>
          </a:xfrm>
        </p:grpSpPr>
        <p:sp>
          <p:nvSpPr>
            <p:cNvPr id="99" name="Google Shape;99;p20"/>
            <p:cNvSpPr/>
            <p:nvPr/>
          </p:nvSpPr>
          <p:spPr>
            <a:xfrm>
              <a:off x="3780013" y="1888393"/>
              <a:ext cx="2538390" cy="1625894"/>
            </a:xfrm>
            <a:custGeom>
              <a:avLst/>
              <a:gdLst/>
              <a:ahLst/>
              <a:cxnLst/>
              <a:rect l="l" t="t" r="r" b="b"/>
              <a:pathLst>
                <a:path w="74686" h="47838" extrusionOk="0">
                  <a:moveTo>
                    <a:pt x="348" y="1"/>
                  </a:moveTo>
                  <a:cubicBezTo>
                    <a:pt x="165" y="1"/>
                    <a:pt x="1" y="157"/>
                    <a:pt x="1" y="348"/>
                  </a:cubicBezTo>
                  <a:lnTo>
                    <a:pt x="1" y="47838"/>
                  </a:lnTo>
                  <a:lnTo>
                    <a:pt x="74685" y="47838"/>
                  </a:lnTo>
                  <a:lnTo>
                    <a:pt x="74685" y="348"/>
                  </a:lnTo>
                  <a:cubicBezTo>
                    <a:pt x="74685" y="166"/>
                    <a:pt x="74529" y="1"/>
                    <a:pt x="743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0"/>
            <p:cNvSpPr/>
            <p:nvPr/>
          </p:nvSpPr>
          <p:spPr>
            <a:xfrm>
              <a:off x="3897715" y="1988693"/>
              <a:ext cx="2303265" cy="1399911"/>
            </a:xfrm>
            <a:custGeom>
              <a:avLst/>
              <a:gdLst/>
              <a:ahLst/>
              <a:cxnLst/>
              <a:rect l="l" t="t" r="r" b="b"/>
              <a:pathLst>
                <a:path w="67768" h="41189" extrusionOk="0">
                  <a:moveTo>
                    <a:pt x="348" y="1"/>
                  </a:moveTo>
                  <a:cubicBezTo>
                    <a:pt x="166" y="1"/>
                    <a:pt x="1" y="157"/>
                    <a:pt x="1" y="348"/>
                  </a:cubicBezTo>
                  <a:lnTo>
                    <a:pt x="1" y="40842"/>
                  </a:lnTo>
                  <a:cubicBezTo>
                    <a:pt x="1" y="41024"/>
                    <a:pt x="149" y="41189"/>
                    <a:pt x="348" y="41189"/>
                  </a:cubicBezTo>
                  <a:lnTo>
                    <a:pt x="67420" y="41189"/>
                  </a:lnTo>
                  <a:cubicBezTo>
                    <a:pt x="67620" y="41189"/>
                    <a:pt x="67768" y="41024"/>
                    <a:pt x="67768" y="40833"/>
                  </a:cubicBezTo>
                  <a:lnTo>
                    <a:pt x="67768" y="348"/>
                  </a:lnTo>
                  <a:cubicBezTo>
                    <a:pt x="67768" y="166"/>
                    <a:pt x="67620" y="1"/>
                    <a:pt x="674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0"/>
            <p:cNvSpPr/>
            <p:nvPr/>
          </p:nvSpPr>
          <p:spPr>
            <a:xfrm>
              <a:off x="3897443" y="1988693"/>
              <a:ext cx="2219180" cy="1399911"/>
            </a:xfrm>
            <a:custGeom>
              <a:avLst/>
              <a:gdLst/>
              <a:ahLst/>
              <a:cxnLst/>
              <a:rect l="l" t="t" r="r" b="b"/>
              <a:pathLst>
                <a:path w="65294" h="41189" extrusionOk="0">
                  <a:moveTo>
                    <a:pt x="938" y="1"/>
                  </a:moveTo>
                  <a:cubicBezTo>
                    <a:pt x="417" y="1"/>
                    <a:pt x="0" y="426"/>
                    <a:pt x="0" y="947"/>
                  </a:cubicBezTo>
                  <a:lnTo>
                    <a:pt x="0" y="40243"/>
                  </a:lnTo>
                  <a:cubicBezTo>
                    <a:pt x="0" y="40763"/>
                    <a:pt x="417" y="41189"/>
                    <a:pt x="938" y="41189"/>
                  </a:cubicBezTo>
                  <a:lnTo>
                    <a:pt x="15061" y="41189"/>
                  </a:lnTo>
                  <a:lnTo>
                    <a:pt x="652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0"/>
            <p:cNvSpPr/>
            <p:nvPr/>
          </p:nvSpPr>
          <p:spPr>
            <a:xfrm>
              <a:off x="5033303" y="1920852"/>
              <a:ext cx="32492" cy="32492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478" y="0"/>
                  </a:moveTo>
                  <a:cubicBezTo>
                    <a:pt x="217" y="0"/>
                    <a:pt x="0" y="217"/>
                    <a:pt x="0" y="478"/>
                  </a:cubicBezTo>
                  <a:cubicBezTo>
                    <a:pt x="0" y="738"/>
                    <a:pt x="217" y="955"/>
                    <a:pt x="478" y="955"/>
                  </a:cubicBezTo>
                  <a:cubicBezTo>
                    <a:pt x="738" y="955"/>
                    <a:pt x="955" y="738"/>
                    <a:pt x="955" y="478"/>
                  </a:cubicBezTo>
                  <a:cubicBezTo>
                    <a:pt x="955" y="217"/>
                    <a:pt x="738" y="0"/>
                    <a:pt x="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>
              <a:off x="4113100" y="2170157"/>
              <a:ext cx="839661" cy="42790"/>
            </a:xfrm>
            <a:custGeom>
              <a:avLst/>
              <a:gdLst/>
              <a:ahLst/>
              <a:cxnLst/>
              <a:rect l="l" t="t" r="r" b="b"/>
              <a:pathLst>
                <a:path w="24705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24705" y="1259"/>
                  </a:lnTo>
                  <a:lnTo>
                    <a:pt x="24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0"/>
            <p:cNvSpPr/>
            <p:nvPr/>
          </p:nvSpPr>
          <p:spPr>
            <a:xfrm>
              <a:off x="4113100" y="2397607"/>
              <a:ext cx="839661" cy="42824"/>
            </a:xfrm>
            <a:custGeom>
              <a:avLst/>
              <a:gdLst/>
              <a:ahLst/>
              <a:cxnLst/>
              <a:rect l="l" t="t" r="r" b="b"/>
              <a:pathLst>
                <a:path w="24705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24705" y="1259"/>
                  </a:lnTo>
                  <a:lnTo>
                    <a:pt x="24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0"/>
            <p:cNvSpPr/>
            <p:nvPr/>
          </p:nvSpPr>
          <p:spPr>
            <a:xfrm>
              <a:off x="4113100" y="2246257"/>
              <a:ext cx="489760" cy="42824"/>
            </a:xfrm>
            <a:custGeom>
              <a:avLst/>
              <a:gdLst/>
              <a:ahLst/>
              <a:cxnLst/>
              <a:rect l="l" t="t" r="r" b="b"/>
              <a:pathLst>
                <a:path w="14410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14410" y="1259"/>
                  </a:lnTo>
                  <a:lnTo>
                    <a:pt x="144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0"/>
            <p:cNvSpPr/>
            <p:nvPr/>
          </p:nvSpPr>
          <p:spPr>
            <a:xfrm>
              <a:off x="4113100" y="2322085"/>
              <a:ext cx="939958" cy="42824"/>
            </a:xfrm>
            <a:custGeom>
              <a:avLst/>
              <a:gdLst/>
              <a:ahLst/>
              <a:cxnLst/>
              <a:rect l="l" t="t" r="r" b="b"/>
              <a:pathLst>
                <a:path w="27656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27656" y="1259"/>
                  </a:lnTo>
                  <a:lnTo>
                    <a:pt x="276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0"/>
            <p:cNvSpPr/>
            <p:nvPr/>
          </p:nvSpPr>
          <p:spPr>
            <a:xfrm>
              <a:off x="5068685" y="2322085"/>
              <a:ext cx="151992" cy="42824"/>
            </a:xfrm>
            <a:custGeom>
              <a:avLst/>
              <a:gdLst/>
              <a:ahLst/>
              <a:cxnLst/>
              <a:rect l="l" t="t" r="r" b="b"/>
              <a:pathLst>
                <a:path w="4472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4471" y="1259"/>
                  </a:lnTo>
                  <a:lnTo>
                    <a:pt x="4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0"/>
            <p:cNvSpPr/>
            <p:nvPr/>
          </p:nvSpPr>
          <p:spPr>
            <a:xfrm>
              <a:off x="5244541" y="2322085"/>
              <a:ext cx="82352" cy="42824"/>
            </a:xfrm>
            <a:custGeom>
              <a:avLst/>
              <a:gdLst/>
              <a:ahLst/>
              <a:cxnLst/>
              <a:rect l="l" t="t" r="r" b="b"/>
              <a:pathLst>
                <a:path w="2423" h="1260" extrusionOk="0">
                  <a:moveTo>
                    <a:pt x="0" y="1"/>
                  </a:moveTo>
                  <a:lnTo>
                    <a:pt x="0" y="1259"/>
                  </a:lnTo>
                  <a:lnTo>
                    <a:pt x="2422" y="1259"/>
                  </a:lnTo>
                  <a:lnTo>
                    <a:pt x="24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0"/>
            <p:cNvSpPr/>
            <p:nvPr/>
          </p:nvSpPr>
          <p:spPr>
            <a:xfrm>
              <a:off x="4113100" y="2473740"/>
              <a:ext cx="535779" cy="42790"/>
            </a:xfrm>
            <a:custGeom>
              <a:avLst/>
              <a:gdLst/>
              <a:ahLst/>
              <a:cxnLst/>
              <a:rect l="l" t="t" r="r" b="b"/>
              <a:pathLst>
                <a:path w="15764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15764" y="1259"/>
                  </a:lnTo>
                  <a:lnTo>
                    <a:pt x="157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4657425" y="2473740"/>
              <a:ext cx="86770" cy="42790"/>
            </a:xfrm>
            <a:custGeom>
              <a:avLst/>
              <a:gdLst/>
              <a:ahLst/>
              <a:cxnLst/>
              <a:rect l="l" t="t" r="r" b="b"/>
              <a:pathLst>
                <a:path w="2553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2553" y="1259"/>
                  </a:lnTo>
                  <a:lnTo>
                    <a:pt x="25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0"/>
            <p:cNvSpPr/>
            <p:nvPr/>
          </p:nvSpPr>
          <p:spPr>
            <a:xfrm>
              <a:off x="4757724" y="2473740"/>
              <a:ext cx="46971" cy="42790"/>
            </a:xfrm>
            <a:custGeom>
              <a:avLst/>
              <a:gdLst/>
              <a:ahLst/>
              <a:cxnLst/>
              <a:rect l="l" t="t" r="r" b="b"/>
              <a:pathLst>
                <a:path w="1382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1381" y="1259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0"/>
            <p:cNvSpPr/>
            <p:nvPr/>
          </p:nvSpPr>
          <p:spPr>
            <a:xfrm>
              <a:off x="4110755" y="3060821"/>
              <a:ext cx="308607" cy="42824"/>
            </a:xfrm>
            <a:custGeom>
              <a:avLst/>
              <a:gdLst/>
              <a:ahLst/>
              <a:cxnLst/>
              <a:rect l="l" t="t" r="r" b="b"/>
              <a:pathLst>
                <a:path w="9080" h="1260" extrusionOk="0">
                  <a:moveTo>
                    <a:pt x="0" y="1"/>
                  </a:moveTo>
                  <a:lnTo>
                    <a:pt x="0" y="1260"/>
                  </a:lnTo>
                  <a:lnTo>
                    <a:pt x="9080" y="1260"/>
                  </a:lnTo>
                  <a:lnTo>
                    <a:pt x="90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4110755" y="3136649"/>
              <a:ext cx="179998" cy="42824"/>
            </a:xfrm>
            <a:custGeom>
              <a:avLst/>
              <a:gdLst/>
              <a:ahLst/>
              <a:cxnLst/>
              <a:rect l="l" t="t" r="r" b="b"/>
              <a:pathLst>
                <a:path w="5296" h="1260" extrusionOk="0">
                  <a:moveTo>
                    <a:pt x="0" y="1"/>
                  </a:moveTo>
                  <a:lnTo>
                    <a:pt x="0" y="1259"/>
                  </a:lnTo>
                  <a:lnTo>
                    <a:pt x="5295" y="1259"/>
                  </a:lnTo>
                  <a:lnTo>
                    <a:pt x="5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5480250" y="3064390"/>
              <a:ext cx="576224" cy="42790"/>
            </a:xfrm>
            <a:custGeom>
              <a:avLst/>
              <a:gdLst/>
              <a:ahLst/>
              <a:cxnLst/>
              <a:rect l="l" t="t" r="r" b="b"/>
              <a:pathLst>
                <a:path w="16954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16953" y="1259"/>
                  </a:lnTo>
                  <a:lnTo>
                    <a:pt x="169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5720413" y="3140490"/>
              <a:ext cx="336068" cy="42824"/>
            </a:xfrm>
            <a:custGeom>
              <a:avLst/>
              <a:gdLst/>
              <a:ahLst/>
              <a:cxnLst/>
              <a:rect l="l" t="t" r="r" b="b"/>
              <a:pathLst>
                <a:path w="9888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9887" y="1259"/>
                  </a:lnTo>
                  <a:lnTo>
                    <a:pt x="9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5411220" y="3216318"/>
              <a:ext cx="645559" cy="42824"/>
            </a:xfrm>
            <a:custGeom>
              <a:avLst/>
              <a:gdLst/>
              <a:ahLst/>
              <a:cxnLst/>
              <a:rect l="l" t="t" r="r" b="b"/>
              <a:pathLst>
                <a:path w="18994" h="1260" extrusionOk="0">
                  <a:moveTo>
                    <a:pt x="1" y="0"/>
                  </a:moveTo>
                  <a:lnTo>
                    <a:pt x="1" y="1259"/>
                  </a:lnTo>
                  <a:lnTo>
                    <a:pt x="18993" y="1259"/>
                  </a:lnTo>
                  <a:lnTo>
                    <a:pt x="189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5296169" y="3216318"/>
              <a:ext cx="104478" cy="42824"/>
            </a:xfrm>
            <a:custGeom>
              <a:avLst/>
              <a:gdLst/>
              <a:ahLst/>
              <a:cxnLst/>
              <a:rect l="l" t="t" r="r" b="b"/>
              <a:pathLst>
                <a:path w="3074" h="1260" extrusionOk="0">
                  <a:moveTo>
                    <a:pt x="0" y="0"/>
                  </a:moveTo>
                  <a:lnTo>
                    <a:pt x="0" y="1259"/>
                  </a:lnTo>
                  <a:lnTo>
                    <a:pt x="3073" y="1259"/>
                  </a:lnTo>
                  <a:lnTo>
                    <a:pt x="30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5223298" y="3216318"/>
              <a:ext cx="56385" cy="42824"/>
            </a:xfrm>
            <a:custGeom>
              <a:avLst/>
              <a:gdLst/>
              <a:ahLst/>
              <a:cxnLst/>
              <a:rect l="l" t="t" r="r" b="b"/>
              <a:pathLst>
                <a:path w="1659" h="1260" extrusionOk="0">
                  <a:moveTo>
                    <a:pt x="0" y="0"/>
                  </a:moveTo>
                  <a:lnTo>
                    <a:pt x="0" y="1259"/>
                  </a:lnTo>
                  <a:lnTo>
                    <a:pt x="1658" y="1259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4113100" y="2563436"/>
              <a:ext cx="11556" cy="456418"/>
            </a:xfrm>
            <a:custGeom>
              <a:avLst/>
              <a:gdLst/>
              <a:ahLst/>
              <a:cxnLst/>
              <a:rect l="l" t="t" r="r" b="b"/>
              <a:pathLst>
                <a:path w="340" h="13429" extrusionOk="0">
                  <a:moveTo>
                    <a:pt x="1" y="0"/>
                  </a:moveTo>
                  <a:lnTo>
                    <a:pt x="1" y="13428"/>
                  </a:lnTo>
                  <a:lnTo>
                    <a:pt x="339" y="13428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3780013" y="3514293"/>
              <a:ext cx="2538390" cy="183532"/>
            </a:xfrm>
            <a:custGeom>
              <a:avLst/>
              <a:gdLst/>
              <a:ahLst/>
              <a:cxnLst/>
              <a:rect l="l" t="t" r="r" b="b"/>
              <a:pathLst>
                <a:path w="74686" h="5400" extrusionOk="0">
                  <a:moveTo>
                    <a:pt x="1" y="1"/>
                  </a:moveTo>
                  <a:lnTo>
                    <a:pt x="1" y="4323"/>
                  </a:lnTo>
                  <a:cubicBezTo>
                    <a:pt x="1" y="4922"/>
                    <a:pt x="478" y="5400"/>
                    <a:pt x="1077" y="5400"/>
                  </a:cubicBezTo>
                  <a:lnTo>
                    <a:pt x="73609" y="5400"/>
                  </a:lnTo>
                  <a:cubicBezTo>
                    <a:pt x="74208" y="5400"/>
                    <a:pt x="74685" y="4914"/>
                    <a:pt x="74685" y="4323"/>
                  </a:cubicBezTo>
                  <a:lnTo>
                    <a:pt x="746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4518380" y="3697796"/>
              <a:ext cx="909302" cy="193865"/>
            </a:xfrm>
            <a:custGeom>
              <a:avLst/>
              <a:gdLst/>
              <a:ahLst/>
              <a:cxnLst/>
              <a:rect l="l" t="t" r="r" b="b"/>
              <a:pathLst>
                <a:path w="26754" h="5704" extrusionOk="0">
                  <a:moveTo>
                    <a:pt x="3247" y="1"/>
                  </a:moveTo>
                  <a:lnTo>
                    <a:pt x="1" y="5704"/>
                  </a:lnTo>
                  <a:lnTo>
                    <a:pt x="26753" y="5704"/>
                  </a:lnTo>
                  <a:lnTo>
                    <a:pt x="235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4364956" y="3874230"/>
              <a:ext cx="1216413" cy="70558"/>
            </a:xfrm>
            <a:custGeom>
              <a:avLst/>
              <a:gdLst/>
              <a:ahLst/>
              <a:cxnLst/>
              <a:rect l="l" t="t" r="r" b="b"/>
              <a:pathLst>
                <a:path w="35790" h="2076" extrusionOk="0">
                  <a:moveTo>
                    <a:pt x="583" y="0"/>
                  </a:moveTo>
                  <a:cubicBezTo>
                    <a:pt x="261" y="0"/>
                    <a:pt x="1" y="261"/>
                    <a:pt x="1" y="582"/>
                  </a:cubicBezTo>
                  <a:lnTo>
                    <a:pt x="1" y="2075"/>
                  </a:lnTo>
                  <a:lnTo>
                    <a:pt x="35790" y="2075"/>
                  </a:lnTo>
                  <a:lnTo>
                    <a:pt x="35790" y="582"/>
                  </a:lnTo>
                  <a:cubicBezTo>
                    <a:pt x="35790" y="261"/>
                    <a:pt x="35529" y="0"/>
                    <a:pt x="352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4573849" y="3697796"/>
              <a:ext cx="798672" cy="96796"/>
            </a:xfrm>
            <a:custGeom>
              <a:avLst/>
              <a:gdLst/>
              <a:ahLst/>
              <a:cxnLst/>
              <a:rect l="l" t="t" r="r" b="b"/>
              <a:pathLst>
                <a:path w="23499" h="2848" extrusionOk="0">
                  <a:moveTo>
                    <a:pt x="1615" y="1"/>
                  </a:moveTo>
                  <a:lnTo>
                    <a:pt x="1" y="2848"/>
                  </a:lnTo>
                  <a:lnTo>
                    <a:pt x="23498" y="2848"/>
                  </a:lnTo>
                  <a:lnTo>
                    <a:pt x="218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20"/>
          <p:cNvGrpSpPr/>
          <p:nvPr/>
        </p:nvGrpSpPr>
        <p:grpSpPr>
          <a:xfrm>
            <a:off x="7522062" y="2456830"/>
            <a:ext cx="811927" cy="753197"/>
            <a:chOff x="4932662" y="2251593"/>
            <a:chExt cx="811927" cy="753197"/>
          </a:xfrm>
        </p:grpSpPr>
        <p:sp>
          <p:nvSpPr>
            <p:cNvPr id="125" name="Google Shape;125;p20"/>
            <p:cNvSpPr/>
            <p:nvPr/>
          </p:nvSpPr>
          <p:spPr>
            <a:xfrm>
              <a:off x="4932662" y="2251593"/>
              <a:ext cx="811927" cy="753197"/>
            </a:xfrm>
            <a:custGeom>
              <a:avLst/>
              <a:gdLst/>
              <a:ahLst/>
              <a:cxnLst/>
              <a:rect l="l" t="t" r="r" b="b"/>
              <a:pathLst>
                <a:path w="23889" h="22161" extrusionOk="0">
                  <a:moveTo>
                    <a:pt x="278" y="0"/>
                  </a:moveTo>
                  <a:cubicBezTo>
                    <a:pt x="130" y="0"/>
                    <a:pt x="0" y="122"/>
                    <a:pt x="0" y="286"/>
                  </a:cubicBezTo>
                  <a:lnTo>
                    <a:pt x="0" y="21874"/>
                  </a:lnTo>
                  <a:cubicBezTo>
                    <a:pt x="0" y="22031"/>
                    <a:pt x="122" y="22161"/>
                    <a:pt x="278" y="22161"/>
                  </a:cubicBezTo>
                  <a:lnTo>
                    <a:pt x="23610" y="22161"/>
                  </a:lnTo>
                  <a:cubicBezTo>
                    <a:pt x="23758" y="22161"/>
                    <a:pt x="23888" y="22031"/>
                    <a:pt x="23888" y="21874"/>
                  </a:cubicBezTo>
                  <a:lnTo>
                    <a:pt x="23888" y="286"/>
                  </a:lnTo>
                  <a:cubicBezTo>
                    <a:pt x="23888" y="130"/>
                    <a:pt x="23775" y="0"/>
                    <a:pt x="2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>
              <a:off x="4968044" y="2360729"/>
              <a:ext cx="740826" cy="592436"/>
            </a:xfrm>
            <a:custGeom>
              <a:avLst/>
              <a:gdLst/>
              <a:ahLst/>
              <a:cxnLst/>
              <a:rect l="l" t="t" r="r" b="b"/>
              <a:pathLst>
                <a:path w="21797" h="17431" extrusionOk="0">
                  <a:moveTo>
                    <a:pt x="209" y="1"/>
                  </a:moveTo>
                  <a:cubicBezTo>
                    <a:pt x="96" y="1"/>
                    <a:pt x="1" y="88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1"/>
                    <a:pt x="209" y="17431"/>
                  </a:cubicBezTo>
                  <a:lnTo>
                    <a:pt x="21588" y="17431"/>
                  </a:lnTo>
                  <a:cubicBezTo>
                    <a:pt x="21710" y="17431"/>
                    <a:pt x="21797" y="17335"/>
                    <a:pt x="21797" y="17222"/>
                  </a:cubicBezTo>
                  <a:lnTo>
                    <a:pt x="21797" y="209"/>
                  </a:lnTo>
                  <a:cubicBezTo>
                    <a:pt x="21797" y="105"/>
                    <a:pt x="21710" y="1"/>
                    <a:pt x="2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4981334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0"/>
                    <a:pt x="0" y="617"/>
                  </a:cubicBezTo>
                  <a:cubicBezTo>
                    <a:pt x="0" y="956"/>
                    <a:pt x="269" y="1234"/>
                    <a:pt x="617" y="1234"/>
                  </a:cubicBezTo>
                  <a:cubicBezTo>
                    <a:pt x="955" y="1234"/>
                    <a:pt x="1233" y="964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5052709" y="2284901"/>
              <a:ext cx="42246" cy="41941"/>
            </a:xfrm>
            <a:custGeom>
              <a:avLst/>
              <a:gdLst/>
              <a:ahLst/>
              <a:cxnLst/>
              <a:rect l="l" t="t" r="r" b="b"/>
              <a:pathLst>
                <a:path w="1243" h="1234" extrusionOk="0">
                  <a:moveTo>
                    <a:pt x="617" y="1"/>
                  </a:moveTo>
                  <a:cubicBezTo>
                    <a:pt x="279" y="1"/>
                    <a:pt x="1" y="279"/>
                    <a:pt x="1" y="617"/>
                  </a:cubicBezTo>
                  <a:cubicBezTo>
                    <a:pt x="1" y="956"/>
                    <a:pt x="279" y="1234"/>
                    <a:pt x="617" y="1234"/>
                  </a:cubicBezTo>
                  <a:cubicBezTo>
                    <a:pt x="964" y="1234"/>
                    <a:pt x="1242" y="956"/>
                    <a:pt x="1242" y="617"/>
                  </a:cubicBezTo>
                  <a:cubicBezTo>
                    <a:pt x="1242" y="279"/>
                    <a:pt x="964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5124425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9"/>
                    <a:pt x="0" y="617"/>
                  </a:cubicBezTo>
                  <a:cubicBezTo>
                    <a:pt x="0" y="956"/>
                    <a:pt x="278" y="1234"/>
                    <a:pt x="617" y="1234"/>
                  </a:cubicBezTo>
                  <a:cubicBezTo>
                    <a:pt x="955" y="1234"/>
                    <a:pt x="1233" y="956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20"/>
          <p:cNvGrpSpPr/>
          <p:nvPr/>
        </p:nvGrpSpPr>
        <p:grpSpPr>
          <a:xfrm>
            <a:off x="6021590" y="1231279"/>
            <a:ext cx="914298" cy="753197"/>
            <a:chOff x="4810340" y="1026041"/>
            <a:chExt cx="914298" cy="753197"/>
          </a:xfrm>
        </p:grpSpPr>
        <p:sp>
          <p:nvSpPr>
            <p:cNvPr id="131" name="Google Shape;131;p20"/>
            <p:cNvSpPr/>
            <p:nvPr/>
          </p:nvSpPr>
          <p:spPr>
            <a:xfrm>
              <a:off x="4810340" y="1026041"/>
              <a:ext cx="914298" cy="753197"/>
            </a:xfrm>
            <a:custGeom>
              <a:avLst/>
              <a:gdLst/>
              <a:ahLst/>
              <a:cxnLst/>
              <a:rect l="l" t="t" r="r" b="b"/>
              <a:pathLst>
                <a:path w="26901" h="22161" extrusionOk="0">
                  <a:moveTo>
                    <a:pt x="287" y="0"/>
                  </a:moveTo>
                  <a:cubicBezTo>
                    <a:pt x="131" y="0"/>
                    <a:pt x="0" y="122"/>
                    <a:pt x="0" y="287"/>
                  </a:cubicBezTo>
                  <a:lnTo>
                    <a:pt x="0" y="21883"/>
                  </a:lnTo>
                  <a:cubicBezTo>
                    <a:pt x="0" y="22031"/>
                    <a:pt x="122" y="22161"/>
                    <a:pt x="287" y="22161"/>
                  </a:cubicBezTo>
                  <a:lnTo>
                    <a:pt x="26614" y="22161"/>
                  </a:lnTo>
                  <a:cubicBezTo>
                    <a:pt x="26770" y="22161"/>
                    <a:pt x="26901" y="22031"/>
                    <a:pt x="26901" y="21883"/>
                  </a:cubicBezTo>
                  <a:lnTo>
                    <a:pt x="26901" y="287"/>
                  </a:lnTo>
                  <a:cubicBezTo>
                    <a:pt x="26901" y="139"/>
                    <a:pt x="26779" y="0"/>
                    <a:pt x="26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4846028" y="1134906"/>
              <a:ext cx="843196" cy="592436"/>
            </a:xfrm>
            <a:custGeom>
              <a:avLst/>
              <a:gdLst/>
              <a:ahLst/>
              <a:cxnLst/>
              <a:rect l="l" t="t" r="r" b="b"/>
              <a:pathLst>
                <a:path w="24809" h="17431" extrusionOk="0">
                  <a:moveTo>
                    <a:pt x="209" y="0"/>
                  </a:moveTo>
                  <a:cubicBezTo>
                    <a:pt x="105" y="0"/>
                    <a:pt x="1" y="87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0"/>
                    <a:pt x="209" y="17430"/>
                  </a:cubicBezTo>
                  <a:lnTo>
                    <a:pt x="24592" y="17430"/>
                  </a:lnTo>
                  <a:cubicBezTo>
                    <a:pt x="24713" y="17430"/>
                    <a:pt x="24800" y="17335"/>
                    <a:pt x="24809" y="17222"/>
                  </a:cubicBezTo>
                  <a:lnTo>
                    <a:pt x="24809" y="209"/>
                  </a:lnTo>
                  <a:cubicBezTo>
                    <a:pt x="24809" y="104"/>
                    <a:pt x="24722" y="0"/>
                    <a:pt x="246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4859011" y="1059350"/>
              <a:ext cx="42212" cy="42246"/>
            </a:xfrm>
            <a:custGeom>
              <a:avLst/>
              <a:gdLst/>
              <a:ahLst/>
              <a:cxnLst/>
              <a:rect l="l" t="t" r="r" b="b"/>
              <a:pathLst>
                <a:path w="1242" h="1243" extrusionOk="0">
                  <a:moveTo>
                    <a:pt x="632" y="1"/>
                  </a:moveTo>
                  <a:cubicBezTo>
                    <a:pt x="627" y="1"/>
                    <a:pt x="622" y="1"/>
                    <a:pt x="617" y="1"/>
                  </a:cubicBezTo>
                  <a:cubicBezTo>
                    <a:pt x="287" y="1"/>
                    <a:pt x="1" y="270"/>
                    <a:pt x="1" y="617"/>
                  </a:cubicBezTo>
                  <a:cubicBezTo>
                    <a:pt x="1" y="956"/>
                    <a:pt x="270" y="1242"/>
                    <a:pt x="617" y="1242"/>
                  </a:cubicBezTo>
                  <a:cubicBezTo>
                    <a:pt x="955" y="1242"/>
                    <a:pt x="1242" y="965"/>
                    <a:pt x="1242" y="617"/>
                  </a:cubicBezTo>
                  <a:cubicBezTo>
                    <a:pt x="1242" y="276"/>
                    <a:pt x="964" y="1"/>
                    <a:pt x="6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4930693" y="1059384"/>
              <a:ext cx="41941" cy="42212"/>
            </a:xfrm>
            <a:custGeom>
              <a:avLst/>
              <a:gdLst/>
              <a:ahLst/>
              <a:cxnLst/>
              <a:rect l="l" t="t" r="r" b="b"/>
              <a:pathLst>
                <a:path w="1234" h="1242" extrusionOk="0">
                  <a:moveTo>
                    <a:pt x="617" y="0"/>
                  </a:moveTo>
                  <a:cubicBezTo>
                    <a:pt x="270" y="0"/>
                    <a:pt x="1" y="278"/>
                    <a:pt x="1" y="616"/>
                  </a:cubicBezTo>
                  <a:cubicBezTo>
                    <a:pt x="1" y="964"/>
                    <a:pt x="270" y="1241"/>
                    <a:pt x="617" y="1241"/>
                  </a:cubicBezTo>
                  <a:cubicBezTo>
                    <a:pt x="956" y="1241"/>
                    <a:pt x="1234" y="964"/>
                    <a:pt x="1234" y="616"/>
                  </a:cubicBezTo>
                  <a:cubicBezTo>
                    <a:pt x="1234" y="278"/>
                    <a:pt x="956" y="0"/>
                    <a:pt x="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5002408" y="1059384"/>
              <a:ext cx="42212" cy="42212"/>
            </a:xfrm>
            <a:custGeom>
              <a:avLst/>
              <a:gdLst/>
              <a:ahLst/>
              <a:cxnLst/>
              <a:rect l="l" t="t" r="r" b="b"/>
              <a:pathLst>
                <a:path w="1242" h="1242" extrusionOk="0">
                  <a:moveTo>
                    <a:pt x="625" y="0"/>
                  </a:moveTo>
                  <a:cubicBezTo>
                    <a:pt x="278" y="0"/>
                    <a:pt x="0" y="278"/>
                    <a:pt x="0" y="616"/>
                  </a:cubicBezTo>
                  <a:cubicBezTo>
                    <a:pt x="0" y="964"/>
                    <a:pt x="278" y="1241"/>
                    <a:pt x="625" y="1241"/>
                  </a:cubicBezTo>
                  <a:cubicBezTo>
                    <a:pt x="964" y="1241"/>
                    <a:pt x="1242" y="964"/>
                    <a:pt x="1242" y="616"/>
                  </a:cubicBezTo>
                  <a:cubicBezTo>
                    <a:pt x="1242" y="278"/>
                    <a:pt x="964" y="0"/>
                    <a:pt x="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20"/>
          <p:cNvGrpSpPr/>
          <p:nvPr/>
        </p:nvGrpSpPr>
        <p:grpSpPr>
          <a:xfrm>
            <a:off x="7825621" y="3258683"/>
            <a:ext cx="508385" cy="644675"/>
            <a:chOff x="4859771" y="3053445"/>
            <a:chExt cx="508385" cy="644675"/>
          </a:xfrm>
        </p:grpSpPr>
        <p:sp>
          <p:nvSpPr>
            <p:cNvPr id="137" name="Google Shape;137;p20"/>
            <p:cNvSpPr/>
            <p:nvPr/>
          </p:nvSpPr>
          <p:spPr>
            <a:xfrm>
              <a:off x="4859771" y="3053445"/>
              <a:ext cx="508385" cy="644675"/>
            </a:xfrm>
            <a:custGeom>
              <a:avLst/>
              <a:gdLst/>
              <a:ahLst/>
              <a:cxnLst/>
              <a:rect l="l" t="t" r="r" b="b"/>
              <a:pathLst>
                <a:path w="14958" h="18968" extrusionOk="0">
                  <a:moveTo>
                    <a:pt x="1216" y="1"/>
                  </a:moveTo>
                  <a:cubicBezTo>
                    <a:pt x="548" y="1"/>
                    <a:pt x="1" y="609"/>
                    <a:pt x="1" y="1346"/>
                  </a:cubicBezTo>
                  <a:lnTo>
                    <a:pt x="1" y="17622"/>
                  </a:lnTo>
                  <a:cubicBezTo>
                    <a:pt x="1" y="18368"/>
                    <a:pt x="548" y="18967"/>
                    <a:pt x="1216" y="18967"/>
                  </a:cubicBezTo>
                  <a:lnTo>
                    <a:pt x="13742" y="18967"/>
                  </a:lnTo>
                  <a:cubicBezTo>
                    <a:pt x="14410" y="18967"/>
                    <a:pt x="14957" y="18368"/>
                    <a:pt x="14957" y="17622"/>
                  </a:cubicBezTo>
                  <a:lnTo>
                    <a:pt x="14957" y="3820"/>
                  </a:lnTo>
                  <a:lnTo>
                    <a:pt x="119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5265729" y="3053751"/>
              <a:ext cx="101827" cy="130444"/>
            </a:xfrm>
            <a:custGeom>
              <a:avLst/>
              <a:gdLst/>
              <a:ahLst/>
              <a:cxnLst/>
              <a:rect l="l" t="t" r="r" b="b"/>
              <a:pathLst>
                <a:path w="2996" h="3838" extrusionOk="0">
                  <a:moveTo>
                    <a:pt x="1" y="1"/>
                  </a:moveTo>
                  <a:lnTo>
                    <a:pt x="1" y="2856"/>
                  </a:lnTo>
                  <a:cubicBezTo>
                    <a:pt x="1" y="3395"/>
                    <a:pt x="409" y="3837"/>
                    <a:pt x="895" y="3837"/>
                  </a:cubicBezTo>
                  <a:lnTo>
                    <a:pt x="2996" y="38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4961567" y="3237560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4961567" y="3300099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4961567" y="3362943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4961567" y="3425482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4961567" y="3487748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20"/>
          <p:cNvSpPr/>
          <p:nvPr/>
        </p:nvSpPr>
        <p:spPr>
          <a:xfrm>
            <a:off x="4971891" y="1763296"/>
            <a:ext cx="746128" cy="1207406"/>
          </a:xfrm>
          <a:custGeom>
            <a:avLst/>
            <a:gdLst/>
            <a:ahLst/>
            <a:cxnLst/>
            <a:rect l="l" t="t" r="r" b="b"/>
            <a:pathLst>
              <a:path w="21953" h="35525" extrusionOk="0">
                <a:moveTo>
                  <a:pt x="3235" y="31102"/>
                </a:moveTo>
                <a:cubicBezTo>
                  <a:pt x="3267" y="31102"/>
                  <a:pt x="3298" y="31108"/>
                  <a:pt x="3325" y="31121"/>
                </a:cubicBezTo>
                <a:cubicBezTo>
                  <a:pt x="3759" y="31320"/>
                  <a:pt x="3360" y="33091"/>
                  <a:pt x="3160" y="33525"/>
                </a:cubicBezTo>
                <a:cubicBezTo>
                  <a:pt x="3027" y="33847"/>
                  <a:pt x="2716" y="34031"/>
                  <a:pt x="2389" y="34031"/>
                </a:cubicBezTo>
                <a:cubicBezTo>
                  <a:pt x="2266" y="34031"/>
                  <a:pt x="2141" y="34005"/>
                  <a:pt x="2023" y="33950"/>
                </a:cubicBezTo>
                <a:cubicBezTo>
                  <a:pt x="1589" y="33742"/>
                  <a:pt x="1406" y="33230"/>
                  <a:pt x="1597" y="32796"/>
                </a:cubicBezTo>
                <a:cubicBezTo>
                  <a:pt x="1792" y="32390"/>
                  <a:pt x="2763" y="31102"/>
                  <a:pt x="3235" y="31102"/>
                </a:cubicBezTo>
                <a:close/>
                <a:moveTo>
                  <a:pt x="13908" y="0"/>
                </a:moveTo>
                <a:cubicBezTo>
                  <a:pt x="13896" y="0"/>
                  <a:pt x="13884" y="1"/>
                  <a:pt x="13871" y="2"/>
                </a:cubicBezTo>
                <a:cubicBezTo>
                  <a:pt x="11701" y="149"/>
                  <a:pt x="9774" y="1304"/>
                  <a:pt x="8880" y="3231"/>
                </a:cubicBezTo>
                <a:cubicBezTo>
                  <a:pt x="7708" y="5757"/>
                  <a:pt x="8698" y="8786"/>
                  <a:pt x="11085" y="10601"/>
                </a:cubicBezTo>
                <a:cubicBezTo>
                  <a:pt x="11233" y="10713"/>
                  <a:pt x="11276" y="10922"/>
                  <a:pt x="11189" y="11087"/>
                </a:cubicBezTo>
                <a:lnTo>
                  <a:pt x="460" y="32787"/>
                </a:lnTo>
                <a:cubicBezTo>
                  <a:pt x="0" y="33742"/>
                  <a:pt x="417" y="34888"/>
                  <a:pt x="1380" y="35348"/>
                </a:cubicBezTo>
                <a:cubicBezTo>
                  <a:pt x="1641" y="35468"/>
                  <a:pt x="1915" y="35525"/>
                  <a:pt x="2185" y="35525"/>
                </a:cubicBezTo>
                <a:cubicBezTo>
                  <a:pt x="2912" y="35525"/>
                  <a:pt x="3610" y="35111"/>
                  <a:pt x="3932" y="34402"/>
                </a:cubicBezTo>
                <a:lnTo>
                  <a:pt x="13568" y="12206"/>
                </a:lnTo>
                <a:cubicBezTo>
                  <a:pt x="13634" y="12059"/>
                  <a:pt x="13775" y="11962"/>
                  <a:pt x="13927" y="11962"/>
                </a:cubicBezTo>
                <a:cubicBezTo>
                  <a:pt x="13954" y="11962"/>
                  <a:pt x="13982" y="11965"/>
                  <a:pt x="14010" y="11972"/>
                </a:cubicBezTo>
                <a:cubicBezTo>
                  <a:pt x="14528" y="12084"/>
                  <a:pt x="15047" y="12138"/>
                  <a:pt x="15556" y="12138"/>
                </a:cubicBezTo>
                <a:cubicBezTo>
                  <a:pt x="17931" y="12138"/>
                  <a:pt x="20102" y="10953"/>
                  <a:pt x="21067" y="8873"/>
                </a:cubicBezTo>
                <a:cubicBezTo>
                  <a:pt x="21953" y="6946"/>
                  <a:pt x="21597" y="4733"/>
                  <a:pt x="20303" y="2971"/>
                </a:cubicBezTo>
                <a:cubicBezTo>
                  <a:pt x="20222" y="2861"/>
                  <a:pt x="20100" y="2806"/>
                  <a:pt x="19980" y="2806"/>
                </a:cubicBezTo>
                <a:cubicBezTo>
                  <a:pt x="19844" y="2806"/>
                  <a:pt x="19709" y="2876"/>
                  <a:pt x="19635" y="3014"/>
                </a:cubicBezTo>
                <a:lnTo>
                  <a:pt x="17977" y="6130"/>
                </a:lnTo>
                <a:cubicBezTo>
                  <a:pt x="17652" y="6730"/>
                  <a:pt x="17035" y="7073"/>
                  <a:pt x="16395" y="7073"/>
                </a:cubicBezTo>
                <a:cubicBezTo>
                  <a:pt x="16145" y="7073"/>
                  <a:pt x="15892" y="7021"/>
                  <a:pt x="15651" y="6911"/>
                </a:cubicBezTo>
                <a:lnTo>
                  <a:pt x="13897" y="6095"/>
                </a:lnTo>
                <a:cubicBezTo>
                  <a:pt x="13038" y="5696"/>
                  <a:pt x="12639" y="4698"/>
                  <a:pt x="12986" y="3821"/>
                </a:cubicBezTo>
                <a:lnTo>
                  <a:pt x="14271" y="540"/>
                </a:lnTo>
                <a:cubicBezTo>
                  <a:pt x="14379" y="282"/>
                  <a:pt x="14184" y="0"/>
                  <a:pt x="1390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20"/>
          <p:cNvGrpSpPr/>
          <p:nvPr/>
        </p:nvGrpSpPr>
        <p:grpSpPr>
          <a:xfrm>
            <a:off x="5144179" y="1150727"/>
            <a:ext cx="740520" cy="478869"/>
            <a:chOff x="3932929" y="945489"/>
            <a:chExt cx="740520" cy="478869"/>
          </a:xfrm>
        </p:grpSpPr>
        <p:grpSp>
          <p:nvGrpSpPr>
            <p:cNvPr id="146" name="Google Shape;146;p20"/>
            <p:cNvGrpSpPr/>
            <p:nvPr/>
          </p:nvGrpSpPr>
          <p:grpSpPr>
            <a:xfrm>
              <a:off x="3932929" y="945489"/>
              <a:ext cx="740520" cy="123069"/>
              <a:chOff x="3932929" y="945489"/>
              <a:chExt cx="740520" cy="123069"/>
            </a:xfrm>
          </p:grpSpPr>
          <p:sp>
            <p:nvSpPr>
              <p:cNvPr id="147" name="Google Shape;147;p20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0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0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" name="Google Shape;150;p20"/>
            <p:cNvGrpSpPr/>
            <p:nvPr/>
          </p:nvGrpSpPr>
          <p:grpSpPr>
            <a:xfrm>
              <a:off x="3932929" y="1123389"/>
              <a:ext cx="740520" cy="123069"/>
              <a:chOff x="3932929" y="945489"/>
              <a:chExt cx="740520" cy="123069"/>
            </a:xfrm>
          </p:grpSpPr>
          <p:sp>
            <p:nvSpPr>
              <p:cNvPr id="151" name="Google Shape;151;p20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0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0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20"/>
            <p:cNvGrpSpPr/>
            <p:nvPr/>
          </p:nvGrpSpPr>
          <p:grpSpPr>
            <a:xfrm>
              <a:off x="3932929" y="1301289"/>
              <a:ext cx="740520" cy="123069"/>
              <a:chOff x="3932929" y="945489"/>
              <a:chExt cx="740520" cy="123069"/>
            </a:xfrm>
          </p:grpSpPr>
          <p:sp>
            <p:nvSpPr>
              <p:cNvPr id="155" name="Google Shape;155;p20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0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0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>
            <a:spLocks noGrp="1"/>
          </p:cNvSpPr>
          <p:nvPr>
            <p:ph type="title"/>
          </p:nvPr>
        </p:nvSpPr>
        <p:spPr>
          <a:xfrm>
            <a:off x="484743" y="393312"/>
            <a:ext cx="8449938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Rede Local LAN (Local Area Network)</a:t>
            </a:r>
            <a:endParaRPr dirty="0"/>
          </a:p>
        </p:txBody>
      </p:sp>
      <p:sp>
        <p:nvSpPr>
          <p:cNvPr id="239" name="Google Shape;239;p25"/>
          <p:cNvSpPr txBox="1"/>
          <p:nvPr/>
        </p:nvSpPr>
        <p:spPr>
          <a:xfrm>
            <a:off x="1017379" y="1499671"/>
            <a:ext cx="4237665" cy="2932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Implementaremos uma rede local de alta velocidade abrangendo todas as áreas do museu para garantir conectividade rápida e confiável a dispositivos e terminais. 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Além da LAN, ofereceremos acesso Wi-Fi gratuito aos visitantes, possibilitando o uso de seus próprios dispositivos para interação com exposições e compartilhamento nas redes sociais.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50" name="Google Shape;250;p25"/>
          <p:cNvSpPr/>
          <p:nvPr/>
        </p:nvSpPr>
        <p:spPr>
          <a:xfrm>
            <a:off x="7789350" y="3889975"/>
            <a:ext cx="719583" cy="713534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" name="Google Shape;251;p25"/>
          <p:cNvGrpSpPr/>
          <p:nvPr/>
        </p:nvGrpSpPr>
        <p:grpSpPr>
          <a:xfrm>
            <a:off x="8151540" y="3488991"/>
            <a:ext cx="914298" cy="753197"/>
            <a:chOff x="4810340" y="1026041"/>
            <a:chExt cx="914298" cy="753197"/>
          </a:xfrm>
        </p:grpSpPr>
        <p:sp>
          <p:nvSpPr>
            <p:cNvPr id="252" name="Google Shape;252;p25"/>
            <p:cNvSpPr/>
            <p:nvPr/>
          </p:nvSpPr>
          <p:spPr>
            <a:xfrm>
              <a:off x="4810340" y="1026041"/>
              <a:ext cx="914298" cy="753197"/>
            </a:xfrm>
            <a:custGeom>
              <a:avLst/>
              <a:gdLst/>
              <a:ahLst/>
              <a:cxnLst/>
              <a:rect l="l" t="t" r="r" b="b"/>
              <a:pathLst>
                <a:path w="26901" h="22161" extrusionOk="0">
                  <a:moveTo>
                    <a:pt x="287" y="0"/>
                  </a:moveTo>
                  <a:cubicBezTo>
                    <a:pt x="131" y="0"/>
                    <a:pt x="0" y="122"/>
                    <a:pt x="0" y="287"/>
                  </a:cubicBezTo>
                  <a:lnTo>
                    <a:pt x="0" y="21883"/>
                  </a:lnTo>
                  <a:cubicBezTo>
                    <a:pt x="0" y="22031"/>
                    <a:pt x="122" y="22161"/>
                    <a:pt x="287" y="22161"/>
                  </a:cubicBezTo>
                  <a:lnTo>
                    <a:pt x="26614" y="22161"/>
                  </a:lnTo>
                  <a:cubicBezTo>
                    <a:pt x="26770" y="22161"/>
                    <a:pt x="26901" y="22031"/>
                    <a:pt x="26901" y="21883"/>
                  </a:cubicBezTo>
                  <a:lnTo>
                    <a:pt x="26901" y="287"/>
                  </a:lnTo>
                  <a:cubicBezTo>
                    <a:pt x="26901" y="139"/>
                    <a:pt x="26779" y="0"/>
                    <a:pt x="26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4846028" y="1134906"/>
              <a:ext cx="843196" cy="592436"/>
            </a:xfrm>
            <a:custGeom>
              <a:avLst/>
              <a:gdLst/>
              <a:ahLst/>
              <a:cxnLst/>
              <a:rect l="l" t="t" r="r" b="b"/>
              <a:pathLst>
                <a:path w="24809" h="17431" extrusionOk="0">
                  <a:moveTo>
                    <a:pt x="209" y="0"/>
                  </a:moveTo>
                  <a:cubicBezTo>
                    <a:pt x="105" y="0"/>
                    <a:pt x="1" y="87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0"/>
                    <a:pt x="209" y="17430"/>
                  </a:cubicBezTo>
                  <a:lnTo>
                    <a:pt x="24592" y="17430"/>
                  </a:lnTo>
                  <a:cubicBezTo>
                    <a:pt x="24713" y="17430"/>
                    <a:pt x="24800" y="17335"/>
                    <a:pt x="24809" y="17222"/>
                  </a:cubicBezTo>
                  <a:lnTo>
                    <a:pt x="24809" y="209"/>
                  </a:lnTo>
                  <a:cubicBezTo>
                    <a:pt x="24809" y="104"/>
                    <a:pt x="24722" y="0"/>
                    <a:pt x="246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4859011" y="1059350"/>
              <a:ext cx="42212" cy="42246"/>
            </a:xfrm>
            <a:custGeom>
              <a:avLst/>
              <a:gdLst/>
              <a:ahLst/>
              <a:cxnLst/>
              <a:rect l="l" t="t" r="r" b="b"/>
              <a:pathLst>
                <a:path w="1242" h="1243" extrusionOk="0">
                  <a:moveTo>
                    <a:pt x="632" y="1"/>
                  </a:moveTo>
                  <a:cubicBezTo>
                    <a:pt x="627" y="1"/>
                    <a:pt x="622" y="1"/>
                    <a:pt x="617" y="1"/>
                  </a:cubicBezTo>
                  <a:cubicBezTo>
                    <a:pt x="287" y="1"/>
                    <a:pt x="1" y="270"/>
                    <a:pt x="1" y="617"/>
                  </a:cubicBezTo>
                  <a:cubicBezTo>
                    <a:pt x="1" y="956"/>
                    <a:pt x="270" y="1242"/>
                    <a:pt x="617" y="1242"/>
                  </a:cubicBezTo>
                  <a:cubicBezTo>
                    <a:pt x="955" y="1242"/>
                    <a:pt x="1242" y="965"/>
                    <a:pt x="1242" y="617"/>
                  </a:cubicBezTo>
                  <a:cubicBezTo>
                    <a:pt x="1242" y="276"/>
                    <a:pt x="964" y="1"/>
                    <a:pt x="6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4930693" y="1059384"/>
              <a:ext cx="41941" cy="42212"/>
            </a:xfrm>
            <a:custGeom>
              <a:avLst/>
              <a:gdLst/>
              <a:ahLst/>
              <a:cxnLst/>
              <a:rect l="l" t="t" r="r" b="b"/>
              <a:pathLst>
                <a:path w="1234" h="1242" extrusionOk="0">
                  <a:moveTo>
                    <a:pt x="617" y="0"/>
                  </a:moveTo>
                  <a:cubicBezTo>
                    <a:pt x="270" y="0"/>
                    <a:pt x="1" y="278"/>
                    <a:pt x="1" y="616"/>
                  </a:cubicBezTo>
                  <a:cubicBezTo>
                    <a:pt x="1" y="964"/>
                    <a:pt x="270" y="1241"/>
                    <a:pt x="617" y="1241"/>
                  </a:cubicBezTo>
                  <a:cubicBezTo>
                    <a:pt x="956" y="1241"/>
                    <a:pt x="1234" y="964"/>
                    <a:pt x="1234" y="616"/>
                  </a:cubicBezTo>
                  <a:cubicBezTo>
                    <a:pt x="1234" y="278"/>
                    <a:pt x="956" y="0"/>
                    <a:pt x="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5002408" y="1059384"/>
              <a:ext cx="42212" cy="42212"/>
            </a:xfrm>
            <a:custGeom>
              <a:avLst/>
              <a:gdLst/>
              <a:ahLst/>
              <a:cxnLst/>
              <a:rect l="l" t="t" r="r" b="b"/>
              <a:pathLst>
                <a:path w="1242" h="1242" extrusionOk="0">
                  <a:moveTo>
                    <a:pt x="625" y="0"/>
                  </a:moveTo>
                  <a:cubicBezTo>
                    <a:pt x="278" y="0"/>
                    <a:pt x="0" y="278"/>
                    <a:pt x="0" y="616"/>
                  </a:cubicBezTo>
                  <a:cubicBezTo>
                    <a:pt x="0" y="964"/>
                    <a:pt x="278" y="1241"/>
                    <a:pt x="625" y="1241"/>
                  </a:cubicBezTo>
                  <a:cubicBezTo>
                    <a:pt x="964" y="1241"/>
                    <a:pt x="1242" y="964"/>
                    <a:pt x="1242" y="616"/>
                  </a:cubicBezTo>
                  <a:cubicBezTo>
                    <a:pt x="1242" y="278"/>
                    <a:pt x="964" y="0"/>
                    <a:pt x="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86008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8"/>
          <p:cNvSpPr txBox="1">
            <a:spLocks noGrp="1"/>
          </p:cNvSpPr>
          <p:nvPr>
            <p:ph type="title"/>
          </p:nvPr>
        </p:nvSpPr>
        <p:spPr>
          <a:xfrm>
            <a:off x="974643" y="563139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Switches e Roteadores</a:t>
            </a:r>
            <a:endParaRPr dirty="0"/>
          </a:p>
        </p:txBody>
      </p:sp>
      <p:sp>
        <p:nvSpPr>
          <p:cNvPr id="436" name="Google Shape;436;p28"/>
          <p:cNvSpPr txBox="1">
            <a:spLocks noGrp="1"/>
          </p:cNvSpPr>
          <p:nvPr>
            <p:ph type="body" idx="4294967295"/>
          </p:nvPr>
        </p:nvSpPr>
        <p:spPr>
          <a:xfrm>
            <a:off x="1438468" y="1607462"/>
            <a:ext cx="3781715" cy="2767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pt-BR" dirty="0"/>
              <a:t>Utilizaremos switches e roteadores de alta qualidade para gerenciar o tráfego de rede e garantir uma distribuição eficiente da conectividade em todo o museu.</a:t>
            </a:r>
          </a:p>
          <a:p>
            <a:pPr marL="285750" indent="-285750" algn="just"/>
            <a:endParaRPr lang="pt-BR" dirty="0"/>
          </a:p>
          <a:p>
            <a:pPr marL="285750" indent="-285750" algn="just"/>
            <a:r>
              <a:rPr lang="pt-BR" dirty="0"/>
              <a:t> A infraestrutura será dimensionada para acomodar um grande número de dispositivos simultâneos, garantindo um desempenho consistente.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/>
          <p:nvPr/>
        </p:nvSpPr>
        <p:spPr>
          <a:xfrm>
            <a:off x="8253375" y="428100"/>
            <a:ext cx="601973" cy="596912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" name="Google Shape;220;p24"/>
          <p:cNvGrpSpPr/>
          <p:nvPr/>
        </p:nvGrpSpPr>
        <p:grpSpPr>
          <a:xfrm flipH="1">
            <a:off x="8553471" y="74793"/>
            <a:ext cx="508385" cy="644675"/>
            <a:chOff x="4859771" y="3053445"/>
            <a:chExt cx="508385" cy="644675"/>
          </a:xfrm>
        </p:grpSpPr>
        <p:sp>
          <p:nvSpPr>
            <p:cNvPr id="221" name="Google Shape;221;p24"/>
            <p:cNvSpPr/>
            <p:nvPr/>
          </p:nvSpPr>
          <p:spPr>
            <a:xfrm>
              <a:off x="4859771" y="3053445"/>
              <a:ext cx="508385" cy="644675"/>
            </a:xfrm>
            <a:custGeom>
              <a:avLst/>
              <a:gdLst/>
              <a:ahLst/>
              <a:cxnLst/>
              <a:rect l="l" t="t" r="r" b="b"/>
              <a:pathLst>
                <a:path w="14958" h="18968" extrusionOk="0">
                  <a:moveTo>
                    <a:pt x="1216" y="1"/>
                  </a:moveTo>
                  <a:cubicBezTo>
                    <a:pt x="548" y="1"/>
                    <a:pt x="1" y="609"/>
                    <a:pt x="1" y="1346"/>
                  </a:cubicBezTo>
                  <a:lnTo>
                    <a:pt x="1" y="17622"/>
                  </a:lnTo>
                  <a:cubicBezTo>
                    <a:pt x="1" y="18368"/>
                    <a:pt x="548" y="18967"/>
                    <a:pt x="1216" y="18967"/>
                  </a:cubicBezTo>
                  <a:lnTo>
                    <a:pt x="13742" y="18967"/>
                  </a:lnTo>
                  <a:cubicBezTo>
                    <a:pt x="14410" y="18967"/>
                    <a:pt x="14957" y="18368"/>
                    <a:pt x="14957" y="17622"/>
                  </a:cubicBezTo>
                  <a:lnTo>
                    <a:pt x="14957" y="3820"/>
                  </a:lnTo>
                  <a:lnTo>
                    <a:pt x="119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5265729" y="3053751"/>
              <a:ext cx="101827" cy="130444"/>
            </a:xfrm>
            <a:custGeom>
              <a:avLst/>
              <a:gdLst/>
              <a:ahLst/>
              <a:cxnLst/>
              <a:rect l="l" t="t" r="r" b="b"/>
              <a:pathLst>
                <a:path w="2996" h="3838" extrusionOk="0">
                  <a:moveTo>
                    <a:pt x="1" y="1"/>
                  </a:moveTo>
                  <a:lnTo>
                    <a:pt x="1" y="2856"/>
                  </a:lnTo>
                  <a:cubicBezTo>
                    <a:pt x="1" y="3395"/>
                    <a:pt x="409" y="3837"/>
                    <a:pt x="895" y="3837"/>
                  </a:cubicBezTo>
                  <a:lnTo>
                    <a:pt x="2996" y="38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4961567" y="3237560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4961567" y="3300099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4961567" y="3362943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4961567" y="3425482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4961567" y="3487748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24"/>
          <p:cNvSpPr txBox="1">
            <a:spLocks noGrp="1"/>
          </p:cNvSpPr>
          <p:nvPr>
            <p:ph type="title"/>
          </p:nvPr>
        </p:nvSpPr>
        <p:spPr>
          <a:xfrm>
            <a:off x="720000" y="410869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Firewall e Segurança de Rede</a:t>
            </a:r>
            <a:endParaRPr dirty="0"/>
          </a:p>
        </p:txBody>
      </p:sp>
      <p:sp>
        <p:nvSpPr>
          <p:cNvPr id="233" name="Google Shape;233;p24"/>
          <p:cNvSpPr txBox="1"/>
          <p:nvPr/>
        </p:nvSpPr>
        <p:spPr>
          <a:xfrm>
            <a:off x="1116532" y="1466621"/>
            <a:ext cx="4242546" cy="3001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Será implementado um firewall robusto e medidas de segurança para proteger a infraestrutura do museu contra ameaças cibernéticas.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Essas precauções são essenciais para garantir a integridade do sistema e salvaguardar os dados dos visitantes, destacando o compromisso com a segurança da rede no ambiente do museu multitemático.</a:t>
            </a:r>
            <a:endParaRPr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3709843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/>
          <p:nvPr/>
        </p:nvSpPr>
        <p:spPr>
          <a:xfrm>
            <a:off x="8253375" y="428100"/>
            <a:ext cx="601973" cy="596912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" name="Google Shape;220;p24"/>
          <p:cNvGrpSpPr/>
          <p:nvPr/>
        </p:nvGrpSpPr>
        <p:grpSpPr>
          <a:xfrm flipH="1">
            <a:off x="8553471" y="74793"/>
            <a:ext cx="508385" cy="644675"/>
            <a:chOff x="4859771" y="3053445"/>
            <a:chExt cx="508385" cy="644675"/>
          </a:xfrm>
        </p:grpSpPr>
        <p:sp>
          <p:nvSpPr>
            <p:cNvPr id="221" name="Google Shape;221;p24"/>
            <p:cNvSpPr/>
            <p:nvPr/>
          </p:nvSpPr>
          <p:spPr>
            <a:xfrm>
              <a:off x="4859771" y="3053445"/>
              <a:ext cx="508385" cy="644675"/>
            </a:xfrm>
            <a:custGeom>
              <a:avLst/>
              <a:gdLst/>
              <a:ahLst/>
              <a:cxnLst/>
              <a:rect l="l" t="t" r="r" b="b"/>
              <a:pathLst>
                <a:path w="14958" h="18968" extrusionOk="0">
                  <a:moveTo>
                    <a:pt x="1216" y="1"/>
                  </a:moveTo>
                  <a:cubicBezTo>
                    <a:pt x="548" y="1"/>
                    <a:pt x="1" y="609"/>
                    <a:pt x="1" y="1346"/>
                  </a:cubicBezTo>
                  <a:lnTo>
                    <a:pt x="1" y="17622"/>
                  </a:lnTo>
                  <a:cubicBezTo>
                    <a:pt x="1" y="18368"/>
                    <a:pt x="548" y="18967"/>
                    <a:pt x="1216" y="18967"/>
                  </a:cubicBezTo>
                  <a:lnTo>
                    <a:pt x="13742" y="18967"/>
                  </a:lnTo>
                  <a:cubicBezTo>
                    <a:pt x="14410" y="18967"/>
                    <a:pt x="14957" y="18368"/>
                    <a:pt x="14957" y="17622"/>
                  </a:cubicBezTo>
                  <a:lnTo>
                    <a:pt x="14957" y="3820"/>
                  </a:lnTo>
                  <a:lnTo>
                    <a:pt x="119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5265729" y="3053751"/>
              <a:ext cx="101827" cy="130444"/>
            </a:xfrm>
            <a:custGeom>
              <a:avLst/>
              <a:gdLst/>
              <a:ahLst/>
              <a:cxnLst/>
              <a:rect l="l" t="t" r="r" b="b"/>
              <a:pathLst>
                <a:path w="2996" h="3838" extrusionOk="0">
                  <a:moveTo>
                    <a:pt x="1" y="1"/>
                  </a:moveTo>
                  <a:lnTo>
                    <a:pt x="1" y="2856"/>
                  </a:lnTo>
                  <a:cubicBezTo>
                    <a:pt x="1" y="3395"/>
                    <a:pt x="409" y="3837"/>
                    <a:pt x="895" y="3837"/>
                  </a:cubicBezTo>
                  <a:lnTo>
                    <a:pt x="2996" y="38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4961567" y="3237560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4961567" y="3300099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4961567" y="3362943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4961567" y="3425482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4961567" y="3487748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24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Servidores de Conteúdo</a:t>
            </a:r>
            <a:endParaRPr dirty="0"/>
          </a:p>
        </p:txBody>
      </p:sp>
      <p:sp>
        <p:nvSpPr>
          <p:cNvPr id="229" name="Google Shape;229;p24"/>
          <p:cNvSpPr txBox="1"/>
          <p:nvPr/>
        </p:nvSpPr>
        <p:spPr>
          <a:xfrm>
            <a:off x="4704202" y="1422553"/>
            <a:ext cx="3177884" cy="217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Implementaremos sistemas de monitoramento em tempo real para acompanhar o desempenho da rede, identificando e respondendo rapidamente a problemas de conectividade, garantindo o funcionamento adequado de todos os dispositivos no museu multitemático.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pt-BR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pt-BR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pt-BR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pt-BR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pt-BR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1061448" y="1422553"/>
            <a:ext cx="2926658" cy="255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10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Implementaremos servidores dedicados para hospedar conteúdo interativo, assegurando acesso rápido e confiável a aplicativos e informações sobre exposições, proporcionando uma experiência de usuário fluida no museu multitemático.</a:t>
            </a:r>
            <a:endParaRPr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1888961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8"/>
          <p:cNvSpPr txBox="1">
            <a:spLocks noGrp="1"/>
          </p:cNvSpPr>
          <p:nvPr>
            <p:ph type="title"/>
          </p:nvPr>
        </p:nvSpPr>
        <p:spPr>
          <a:xfrm>
            <a:off x="720000" y="394008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Backup de Dados</a:t>
            </a:r>
            <a:endParaRPr dirty="0"/>
          </a:p>
        </p:txBody>
      </p:sp>
      <p:sp>
        <p:nvSpPr>
          <p:cNvPr id="436" name="Google Shape;436;p28"/>
          <p:cNvSpPr txBox="1">
            <a:spLocks noGrp="1"/>
          </p:cNvSpPr>
          <p:nvPr>
            <p:ph type="body" idx="4294967295"/>
          </p:nvPr>
        </p:nvSpPr>
        <p:spPr>
          <a:xfrm>
            <a:off x="1526740" y="1529090"/>
            <a:ext cx="3312173" cy="27769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pt-BR" dirty="0"/>
              <a:t>Para garantir a disponibilidade contínua de dados importantes, implementaremos rotinas de backup regulares.</a:t>
            </a:r>
          </a:p>
          <a:p>
            <a:pPr marL="285750" indent="-285750" algn="just"/>
            <a:endParaRPr lang="pt-BR" dirty="0"/>
          </a:p>
          <a:p>
            <a:pPr marL="285750" indent="-285750" algn="just"/>
            <a:r>
              <a:rPr lang="pt-BR" dirty="0"/>
              <a:t> Isso incluirá a criação de cópias de segurança dos dados críticos, como informações dos visitantes e conteúdo das exposições.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4984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8"/>
          <p:cNvSpPr txBox="1">
            <a:spLocks noGrp="1"/>
          </p:cNvSpPr>
          <p:nvPr>
            <p:ph type="title"/>
          </p:nvPr>
        </p:nvSpPr>
        <p:spPr>
          <a:xfrm>
            <a:off x="720000" y="41978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Políticas de Uso da Rede</a:t>
            </a:r>
            <a:endParaRPr dirty="0"/>
          </a:p>
        </p:txBody>
      </p:sp>
      <p:sp>
        <p:nvSpPr>
          <p:cNvPr id="436" name="Google Shape;436;p28"/>
          <p:cNvSpPr txBox="1">
            <a:spLocks noGrp="1"/>
          </p:cNvSpPr>
          <p:nvPr>
            <p:ph type="body" idx="4294967295"/>
          </p:nvPr>
        </p:nvSpPr>
        <p:spPr>
          <a:xfrm>
            <a:off x="1203767" y="1348914"/>
            <a:ext cx="3958543" cy="32693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pt-BR" dirty="0"/>
              <a:t>Estabeleceremos políticas claras de uso da rede para visitantes e funcionários, garantindo conformidade com privacidade e segurança de dados. </a:t>
            </a:r>
          </a:p>
          <a:p>
            <a:pPr marL="285750" indent="-285750" algn="just"/>
            <a:endParaRPr lang="pt-BR" dirty="0"/>
          </a:p>
          <a:p>
            <a:pPr marL="285750" indent="-285750" algn="just"/>
            <a:r>
              <a:rPr lang="pt-BR" dirty="0"/>
              <a:t>A infraestrutura robusta assegurará uma experiência interativa e conectada no museu multitemático, demonstrando nosso compromisso com conectividade confiável e segura.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0151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8"/>
          <p:cNvSpPr txBox="1">
            <a:spLocks noGrp="1"/>
          </p:cNvSpPr>
          <p:nvPr>
            <p:ph type="title"/>
          </p:nvPr>
        </p:nvSpPr>
        <p:spPr>
          <a:xfrm>
            <a:off x="720000" y="41978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Programação</a:t>
            </a:r>
            <a:endParaRPr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42E491D-179C-6167-2B90-5E19511FF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297" y="2282340"/>
            <a:ext cx="3182489" cy="1606116"/>
          </a:xfrm>
          <a:prstGeom prst="rect">
            <a:avLst/>
          </a:prstGeom>
        </p:spPr>
      </p:pic>
      <p:sp>
        <p:nvSpPr>
          <p:cNvPr id="12" name="Google Shape;436;p28">
            <a:extLst>
              <a:ext uri="{FF2B5EF4-FFF2-40B4-BE49-F238E27FC236}">
                <a16:creationId xmlns:a16="http://schemas.microsoft.com/office/drawing/2014/main" id="{0E38C305-F0E9-D319-D03D-F298FF13D091}"/>
              </a:ext>
            </a:extLst>
          </p:cNvPr>
          <p:cNvSpPr txBox="1">
            <a:spLocks/>
          </p:cNvSpPr>
          <p:nvPr/>
        </p:nvSpPr>
        <p:spPr>
          <a:xfrm>
            <a:off x="4838216" y="1657825"/>
            <a:ext cx="3312173" cy="2555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285750" indent="-285750" algn="just"/>
            <a:r>
              <a:rPr lang="pt-BR" dirty="0"/>
              <a:t>Para mostrar o código em funcionamento, iremos usar um compilador online.</a:t>
            </a:r>
          </a:p>
          <a:p>
            <a:pPr marL="285750" indent="-285750" algn="just"/>
            <a:endParaRPr lang="pt-BR" dirty="0"/>
          </a:p>
          <a:p>
            <a:pPr marL="285750" indent="-285750" algn="just"/>
            <a:r>
              <a:rPr lang="pt-BR" dirty="0"/>
              <a:t>https://www.onlinegdb.com/online_c_compiler</a:t>
            </a:r>
          </a:p>
          <a:p>
            <a:pPr marL="285750" indent="-285750" algn="just"/>
            <a:endParaRPr lang="pt-BR" dirty="0"/>
          </a:p>
          <a:p>
            <a:pPr marL="285750" indent="-285750" algn="just"/>
            <a:endParaRPr lang="pt-BR" dirty="0"/>
          </a:p>
          <a:p>
            <a:pPr marL="285750" indent="-285750" algn="just"/>
            <a:endParaRPr lang="pt-BR" dirty="0"/>
          </a:p>
        </p:txBody>
      </p:sp>
      <p:sp>
        <p:nvSpPr>
          <p:cNvPr id="13" name="Google Shape;436;p28">
            <a:extLst>
              <a:ext uri="{FF2B5EF4-FFF2-40B4-BE49-F238E27FC236}">
                <a16:creationId xmlns:a16="http://schemas.microsoft.com/office/drawing/2014/main" id="{800F4041-230C-9B1D-8496-2963AD16EBBF}"/>
              </a:ext>
            </a:extLst>
          </p:cNvPr>
          <p:cNvSpPr txBox="1">
            <a:spLocks/>
          </p:cNvSpPr>
          <p:nvPr/>
        </p:nvSpPr>
        <p:spPr>
          <a:xfrm>
            <a:off x="1991263" y="1458610"/>
            <a:ext cx="2025291" cy="430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sz="2400" b="1" dirty="0"/>
              <a:t>Funções: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7989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770050" y="345701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Fluxograma</a:t>
            </a:r>
            <a:endParaRPr dirty="0"/>
          </a:p>
        </p:txBody>
      </p:sp>
      <p:grpSp>
        <p:nvGrpSpPr>
          <p:cNvPr id="178" name="Google Shape;178;p22"/>
          <p:cNvGrpSpPr/>
          <p:nvPr/>
        </p:nvGrpSpPr>
        <p:grpSpPr>
          <a:xfrm>
            <a:off x="8281404" y="300564"/>
            <a:ext cx="740520" cy="478869"/>
            <a:chOff x="3932929" y="945489"/>
            <a:chExt cx="740520" cy="478869"/>
          </a:xfrm>
        </p:grpSpPr>
        <p:grpSp>
          <p:nvGrpSpPr>
            <p:cNvPr id="179" name="Google Shape;179;p22"/>
            <p:cNvGrpSpPr/>
            <p:nvPr/>
          </p:nvGrpSpPr>
          <p:grpSpPr>
            <a:xfrm>
              <a:off x="3932929" y="945489"/>
              <a:ext cx="740520" cy="123069"/>
              <a:chOff x="3932929" y="945489"/>
              <a:chExt cx="740520" cy="123069"/>
            </a:xfrm>
          </p:grpSpPr>
          <p:sp>
            <p:nvSpPr>
              <p:cNvPr id="180" name="Google Shape;180;p22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2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2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22"/>
            <p:cNvGrpSpPr/>
            <p:nvPr/>
          </p:nvGrpSpPr>
          <p:grpSpPr>
            <a:xfrm>
              <a:off x="3932929" y="1123389"/>
              <a:ext cx="740520" cy="123069"/>
              <a:chOff x="3932929" y="945489"/>
              <a:chExt cx="740520" cy="123069"/>
            </a:xfrm>
          </p:grpSpPr>
          <p:sp>
            <p:nvSpPr>
              <p:cNvPr id="184" name="Google Shape;184;p22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2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2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" name="Google Shape;187;p22"/>
            <p:cNvGrpSpPr/>
            <p:nvPr/>
          </p:nvGrpSpPr>
          <p:grpSpPr>
            <a:xfrm>
              <a:off x="3932929" y="1301289"/>
              <a:ext cx="740520" cy="123069"/>
              <a:chOff x="3932929" y="945489"/>
              <a:chExt cx="740520" cy="123069"/>
            </a:xfrm>
          </p:grpSpPr>
          <p:sp>
            <p:nvSpPr>
              <p:cNvPr id="188" name="Google Shape;188;p22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2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2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5352ACE9-5856-3737-20F2-0EA346B84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905" y="1029720"/>
            <a:ext cx="4420539" cy="38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27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>
            <a:spLocks noGrp="1"/>
          </p:cNvSpPr>
          <p:nvPr>
            <p:ph type="title"/>
          </p:nvPr>
        </p:nvSpPr>
        <p:spPr>
          <a:xfrm>
            <a:off x="720000" y="38623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Conclusão</a:t>
            </a:r>
            <a:endParaRPr dirty="0"/>
          </a:p>
        </p:txBody>
      </p:sp>
      <p:sp>
        <p:nvSpPr>
          <p:cNvPr id="205" name="Google Shape;205;p23"/>
          <p:cNvSpPr txBox="1"/>
          <p:nvPr/>
        </p:nvSpPr>
        <p:spPr>
          <a:xfrm>
            <a:off x="663693" y="1207968"/>
            <a:ext cx="3657600" cy="3549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O projeto do museu multitemático foi uma jornada emocionante, integrando cultura, educação e tecnologia para criar uma experiência enriquecedora. 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Desenvolvemos uma infraestrutura acolhedora, desde salas de exposição até áreas interativas, proporcionando um ambiente inspirador.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 combinação de alta tecnologia, segurança de dados e ética garantiu uma experiência conectada e protegida para os visitantes. 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06" name="Google Shape;206;p23"/>
          <p:cNvSpPr/>
          <p:nvPr/>
        </p:nvSpPr>
        <p:spPr>
          <a:xfrm>
            <a:off x="7889799" y="4014123"/>
            <a:ext cx="719583" cy="713534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" name="Google Shape;207;p23"/>
          <p:cNvGrpSpPr/>
          <p:nvPr/>
        </p:nvGrpSpPr>
        <p:grpSpPr>
          <a:xfrm>
            <a:off x="8246637" y="3622693"/>
            <a:ext cx="811927" cy="753197"/>
            <a:chOff x="4932662" y="2251593"/>
            <a:chExt cx="811927" cy="753197"/>
          </a:xfrm>
        </p:grpSpPr>
        <p:sp>
          <p:nvSpPr>
            <p:cNvPr id="208" name="Google Shape;208;p23"/>
            <p:cNvSpPr/>
            <p:nvPr/>
          </p:nvSpPr>
          <p:spPr>
            <a:xfrm>
              <a:off x="4932662" y="2251593"/>
              <a:ext cx="811927" cy="753197"/>
            </a:xfrm>
            <a:custGeom>
              <a:avLst/>
              <a:gdLst/>
              <a:ahLst/>
              <a:cxnLst/>
              <a:rect l="l" t="t" r="r" b="b"/>
              <a:pathLst>
                <a:path w="23889" h="22161" extrusionOk="0">
                  <a:moveTo>
                    <a:pt x="278" y="0"/>
                  </a:moveTo>
                  <a:cubicBezTo>
                    <a:pt x="130" y="0"/>
                    <a:pt x="0" y="122"/>
                    <a:pt x="0" y="286"/>
                  </a:cubicBezTo>
                  <a:lnTo>
                    <a:pt x="0" y="21874"/>
                  </a:lnTo>
                  <a:cubicBezTo>
                    <a:pt x="0" y="22031"/>
                    <a:pt x="122" y="22161"/>
                    <a:pt x="278" y="22161"/>
                  </a:cubicBezTo>
                  <a:lnTo>
                    <a:pt x="23610" y="22161"/>
                  </a:lnTo>
                  <a:cubicBezTo>
                    <a:pt x="23758" y="22161"/>
                    <a:pt x="23888" y="22031"/>
                    <a:pt x="23888" y="21874"/>
                  </a:cubicBezTo>
                  <a:lnTo>
                    <a:pt x="23888" y="286"/>
                  </a:lnTo>
                  <a:cubicBezTo>
                    <a:pt x="23888" y="130"/>
                    <a:pt x="23775" y="0"/>
                    <a:pt x="2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4968044" y="2360729"/>
              <a:ext cx="740826" cy="592436"/>
            </a:xfrm>
            <a:custGeom>
              <a:avLst/>
              <a:gdLst/>
              <a:ahLst/>
              <a:cxnLst/>
              <a:rect l="l" t="t" r="r" b="b"/>
              <a:pathLst>
                <a:path w="21797" h="17431" extrusionOk="0">
                  <a:moveTo>
                    <a:pt x="209" y="1"/>
                  </a:moveTo>
                  <a:cubicBezTo>
                    <a:pt x="96" y="1"/>
                    <a:pt x="1" y="88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1"/>
                    <a:pt x="209" y="17431"/>
                  </a:cubicBezTo>
                  <a:lnTo>
                    <a:pt x="21588" y="17431"/>
                  </a:lnTo>
                  <a:cubicBezTo>
                    <a:pt x="21710" y="17431"/>
                    <a:pt x="21797" y="17335"/>
                    <a:pt x="21797" y="17222"/>
                  </a:cubicBezTo>
                  <a:lnTo>
                    <a:pt x="21797" y="209"/>
                  </a:lnTo>
                  <a:cubicBezTo>
                    <a:pt x="21797" y="105"/>
                    <a:pt x="21710" y="1"/>
                    <a:pt x="2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4981334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0"/>
                    <a:pt x="0" y="617"/>
                  </a:cubicBezTo>
                  <a:cubicBezTo>
                    <a:pt x="0" y="956"/>
                    <a:pt x="269" y="1234"/>
                    <a:pt x="617" y="1234"/>
                  </a:cubicBezTo>
                  <a:cubicBezTo>
                    <a:pt x="955" y="1234"/>
                    <a:pt x="1233" y="964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5052709" y="2284901"/>
              <a:ext cx="42246" cy="41941"/>
            </a:xfrm>
            <a:custGeom>
              <a:avLst/>
              <a:gdLst/>
              <a:ahLst/>
              <a:cxnLst/>
              <a:rect l="l" t="t" r="r" b="b"/>
              <a:pathLst>
                <a:path w="1243" h="1234" extrusionOk="0">
                  <a:moveTo>
                    <a:pt x="617" y="1"/>
                  </a:moveTo>
                  <a:cubicBezTo>
                    <a:pt x="279" y="1"/>
                    <a:pt x="1" y="279"/>
                    <a:pt x="1" y="617"/>
                  </a:cubicBezTo>
                  <a:cubicBezTo>
                    <a:pt x="1" y="956"/>
                    <a:pt x="279" y="1234"/>
                    <a:pt x="617" y="1234"/>
                  </a:cubicBezTo>
                  <a:cubicBezTo>
                    <a:pt x="964" y="1234"/>
                    <a:pt x="1242" y="956"/>
                    <a:pt x="1242" y="617"/>
                  </a:cubicBezTo>
                  <a:cubicBezTo>
                    <a:pt x="1242" y="279"/>
                    <a:pt x="964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5124425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9"/>
                    <a:pt x="0" y="617"/>
                  </a:cubicBezTo>
                  <a:cubicBezTo>
                    <a:pt x="0" y="956"/>
                    <a:pt x="278" y="1234"/>
                    <a:pt x="617" y="1234"/>
                  </a:cubicBezTo>
                  <a:cubicBezTo>
                    <a:pt x="955" y="1234"/>
                    <a:pt x="1233" y="956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05;p23">
            <a:extLst>
              <a:ext uri="{FF2B5EF4-FFF2-40B4-BE49-F238E27FC236}">
                <a16:creationId xmlns:a16="http://schemas.microsoft.com/office/drawing/2014/main" id="{81DE3E00-1DCE-CC06-EA5B-C63D4651D8C6}"/>
              </a:ext>
            </a:extLst>
          </p:cNvPr>
          <p:cNvSpPr txBox="1"/>
          <p:nvPr/>
        </p:nvSpPr>
        <p:spPr>
          <a:xfrm>
            <a:off x="4564701" y="1207968"/>
            <a:ext cx="3657600" cy="3739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 colaboração da equipe, com curadores, técnicos de TI e segurança, foi crucial, e a gestão financeira sustentável e parcerias foram fundamentais para o sucesso a longo prazo do museu. 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Foi uma experiência gratificante ver a visão do museu tomar forma.</a:t>
            </a:r>
            <a:endParaRPr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3632945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 txBox="1">
            <a:spLocks noGrp="1"/>
          </p:cNvSpPr>
          <p:nvPr>
            <p:ph type="ctrTitle"/>
          </p:nvPr>
        </p:nvSpPr>
        <p:spPr>
          <a:xfrm>
            <a:off x="4255715" y="1609882"/>
            <a:ext cx="4449917" cy="109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Obrigado!</a:t>
            </a:r>
            <a:endParaRPr dirty="0"/>
          </a:p>
        </p:txBody>
      </p:sp>
      <p:sp>
        <p:nvSpPr>
          <p:cNvPr id="264" name="Google Shape;264;p26"/>
          <p:cNvSpPr/>
          <p:nvPr/>
        </p:nvSpPr>
        <p:spPr>
          <a:xfrm flipH="1">
            <a:off x="828" y="984200"/>
            <a:ext cx="4800782" cy="3164929"/>
          </a:xfrm>
          <a:custGeom>
            <a:avLst/>
            <a:gdLst/>
            <a:ahLst/>
            <a:cxnLst/>
            <a:rect l="l" t="t" r="r" b="b"/>
            <a:pathLst>
              <a:path w="154814" h="98305" extrusionOk="0">
                <a:moveTo>
                  <a:pt x="16988" y="98305"/>
                </a:moveTo>
                <a:cubicBezTo>
                  <a:pt x="16988" y="98305"/>
                  <a:pt x="1" y="63514"/>
                  <a:pt x="12570" y="47247"/>
                </a:cubicBezTo>
                <a:cubicBezTo>
                  <a:pt x="25313" y="30764"/>
                  <a:pt x="33949" y="39157"/>
                  <a:pt x="46510" y="33324"/>
                </a:cubicBezTo>
                <a:cubicBezTo>
                  <a:pt x="59087" y="27482"/>
                  <a:pt x="60155" y="3264"/>
                  <a:pt x="85354" y="1624"/>
                </a:cubicBezTo>
                <a:cubicBezTo>
                  <a:pt x="110561" y="1"/>
                  <a:pt x="154813" y="19948"/>
                  <a:pt x="131290" y="97792"/>
                </a:cubicBezTo>
                <a:close/>
              </a:path>
            </a:pathLst>
          </a:custGeom>
          <a:solidFill>
            <a:srgbClr val="FFFFFF">
              <a:alpha val="21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6"/>
          <p:cNvSpPr/>
          <p:nvPr/>
        </p:nvSpPr>
        <p:spPr>
          <a:xfrm flipH="1">
            <a:off x="901738" y="1543700"/>
            <a:ext cx="1116965" cy="1116693"/>
          </a:xfrm>
          <a:custGeom>
            <a:avLst/>
            <a:gdLst/>
            <a:ahLst/>
            <a:cxnLst/>
            <a:rect l="l" t="t" r="r" b="b"/>
            <a:pathLst>
              <a:path w="32864" h="32856" extrusionOk="0">
                <a:moveTo>
                  <a:pt x="16332" y="8338"/>
                </a:moveTo>
                <a:cubicBezTo>
                  <a:pt x="20936" y="8338"/>
                  <a:pt x="24625" y="12290"/>
                  <a:pt x="24149" y="16997"/>
                </a:cubicBezTo>
                <a:cubicBezTo>
                  <a:pt x="23784" y="20686"/>
                  <a:pt x="20807" y="23654"/>
                  <a:pt x="17135" y="24019"/>
                </a:cubicBezTo>
                <a:cubicBezTo>
                  <a:pt x="16867" y="24045"/>
                  <a:pt x="16602" y="24058"/>
                  <a:pt x="16340" y="24058"/>
                </a:cubicBezTo>
                <a:cubicBezTo>
                  <a:pt x="11729" y="24058"/>
                  <a:pt x="8047" y="20106"/>
                  <a:pt x="8515" y="15399"/>
                </a:cubicBezTo>
                <a:cubicBezTo>
                  <a:pt x="8889" y="11719"/>
                  <a:pt x="11857" y="8750"/>
                  <a:pt x="15538" y="8377"/>
                </a:cubicBezTo>
                <a:cubicBezTo>
                  <a:pt x="15805" y="8351"/>
                  <a:pt x="16070" y="8338"/>
                  <a:pt x="16332" y="8338"/>
                </a:cubicBezTo>
                <a:close/>
                <a:moveTo>
                  <a:pt x="15546" y="1"/>
                </a:moveTo>
                <a:cubicBezTo>
                  <a:pt x="14748" y="1"/>
                  <a:pt x="14079" y="652"/>
                  <a:pt x="14079" y="1468"/>
                </a:cubicBezTo>
                <a:lnTo>
                  <a:pt x="14079" y="2796"/>
                </a:lnTo>
                <a:cubicBezTo>
                  <a:pt x="14079" y="3325"/>
                  <a:pt x="13715" y="3777"/>
                  <a:pt x="13203" y="3907"/>
                </a:cubicBezTo>
                <a:cubicBezTo>
                  <a:pt x="11935" y="4228"/>
                  <a:pt x="10755" y="4731"/>
                  <a:pt x="9670" y="5408"/>
                </a:cubicBezTo>
                <a:cubicBezTo>
                  <a:pt x="9479" y="5524"/>
                  <a:pt x="9265" y="5581"/>
                  <a:pt x="9052" y="5581"/>
                </a:cubicBezTo>
                <a:cubicBezTo>
                  <a:pt x="8752" y="5581"/>
                  <a:pt x="8456" y="5467"/>
                  <a:pt x="8238" y="5244"/>
                </a:cubicBezTo>
                <a:lnTo>
                  <a:pt x="7344" y="4349"/>
                </a:lnTo>
                <a:cubicBezTo>
                  <a:pt x="7057" y="4063"/>
                  <a:pt x="6684" y="3920"/>
                  <a:pt x="6312" y="3920"/>
                </a:cubicBezTo>
                <a:cubicBezTo>
                  <a:pt x="5940" y="3920"/>
                  <a:pt x="5569" y="4063"/>
                  <a:pt x="5286" y="4349"/>
                </a:cubicBezTo>
                <a:lnTo>
                  <a:pt x="4201" y="5434"/>
                </a:lnTo>
                <a:cubicBezTo>
                  <a:pt x="3620" y="6016"/>
                  <a:pt x="3620" y="6936"/>
                  <a:pt x="4201" y="7500"/>
                </a:cubicBezTo>
                <a:lnTo>
                  <a:pt x="5807" y="9106"/>
                </a:lnTo>
                <a:cubicBezTo>
                  <a:pt x="4939" y="10382"/>
                  <a:pt x="4297" y="11841"/>
                  <a:pt x="3950" y="13403"/>
                </a:cubicBezTo>
                <a:cubicBezTo>
                  <a:pt x="3828" y="13932"/>
                  <a:pt x="3359" y="14306"/>
                  <a:pt x="2821" y="14306"/>
                </a:cubicBezTo>
                <a:lnTo>
                  <a:pt x="1467" y="14306"/>
                </a:lnTo>
                <a:cubicBezTo>
                  <a:pt x="660" y="14306"/>
                  <a:pt x="0" y="14957"/>
                  <a:pt x="0" y="15764"/>
                </a:cubicBezTo>
                <a:lnTo>
                  <a:pt x="0" y="17300"/>
                </a:lnTo>
                <a:cubicBezTo>
                  <a:pt x="0" y="18099"/>
                  <a:pt x="651" y="18759"/>
                  <a:pt x="1467" y="18759"/>
                </a:cubicBezTo>
                <a:lnTo>
                  <a:pt x="2986" y="18759"/>
                </a:lnTo>
                <a:cubicBezTo>
                  <a:pt x="3507" y="18759"/>
                  <a:pt x="3958" y="19106"/>
                  <a:pt x="4089" y="19609"/>
                </a:cubicBezTo>
                <a:cubicBezTo>
                  <a:pt x="4427" y="20816"/>
                  <a:pt x="4939" y="21953"/>
                  <a:pt x="5590" y="22986"/>
                </a:cubicBezTo>
                <a:cubicBezTo>
                  <a:pt x="5877" y="23437"/>
                  <a:pt x="5816" y="24036"/>
                  <a:pt x="5434" y="24427"/>
                </a:cubicBezTo>
                <a:lnTo>
                  <a:pt x="4349" y="25512"/>
                </a:lnTo>
                <a:cubicBezTo>
                  <a:pt x="3776" y="26085"/>
                  <a:pt x="3776" y="27005"/>
                  <a:pt x="4349" y="27569"/>
                </a:cubicBezTo>
                <a:lnTo>
                  <a:pt x="5434" y="28654"/>
                </a:lnTo>
                <a:cubicBezTo>
                  <a:pt x="5720" y="28945"/>
                  <a:pt x="6096" y="29090"/>
                  <a:pt x="6470" y="29090"/>
                </a:cubicBezTo>
                <a:cubicBezTo>
                  <a:pt x="6845" y="29090"/>
                  <a:pt x="7218" y="28945"/>
                  <a:pt x="7500" y="28654"/>
                </a:cubicBezTo>
                <a:lnTo>
                  <a:pt x="8698" y="27456"/>
                </a:lnTo>
                <a:cubicBezTo>
                  <a:pt x="8924" y="27230"/>
                  <a:pt x="9220" y="27113"/>
                  <a:pt x="9518" y="27113"/>
                </a:cubicBezTo>
                <a:cubicBezTo>
                  <a:pt x="9713" y="27113"/>
                  <a:pt x="9908" y="27163"/>
                  <a:pt x="10087" y="27265"/>
                </a:cubicBezTo>
                <a:cubicBezTo>
                  <a:pt x="11120" y="27847"/>
                  <a:pt x="12231" y="28290"/>
                  <a:pt x="13411" y="28559"/>
                </a:cubicBezTo>
                <a:cubicBezTo>
                  <a:pt x="13932" y="28680"/>
                  <a:pt x="14305" y="29149"/>
                  <a:pt x="14305" y="29687"/>
                </a:cubicBezTo>
                <a:lnTo>
                  <a:pt x="14305" y="31388"/>
                </a:lnTo>
                <a:cubicBezTo>
                  <a:pt x="14305" y="32196"/>
                  <a:pt x="14956" y="32855"/>
                  <a:pt x="15772" y="32855"/>
                </a:cubicBezTo>
                <a:lnTo>
                  <a:pt x="17300" y="32855"/>
                </a:lnTo>
                <a:cubicBezTo>
                  <a:pt x="18107" y="32855"/>
                  <a:pt x="18767" y="32204"/>
                  <a:pt x="18767" y="31388"/>
                </a:cubicBezTo>
                <a:lnTo>
                  <a:pt x="18767" y="29583"/>
                </a:lnTo>
                <a:cubicBezTo>
                  <a:pt x="18767" y="29062"/>
                  <a:pt x="19114" y="28602"/>
                  <a:pt x="19626" y="28463"/>
                </a:cubicBezTo>
                <a:cubicBezTo>
                  <a:pt x="20772" y="28159"/>
                  <a:pt x="21848" y="27691"/>
                  <a:pt x="22847" y="27092"/>
                </a:cubicBezTo>
                <a:cubicBezTo>
                  <a:pt x="23033" y="26983"/>
                  <a:pt x="23240" y="26929"/>
                  <a:pt x="23445" y="26929"/>
                </a:cubicBezTo>
                <a:cubicBezTo>
                  <a:pt x="23746" y="26929"/>
                  <a:pt x="24043" y="27044"/>
                  <a:pt x="24270" y="27265"/>
                </a:cubicBezTo>
                <a:lnTo>
                  <a:pt x="25520" y="28515"/>
                </a:lnTo>
                <a:cubicBezTo>
                  <a:pt x="25807" y="28802"/>
                  <a:pt x="26180" y="28945"/>
                  <a:pt x="26552" y="28945"/>
                </a:cubicBezTo>
                <a:cubicBezTo>
                  <a:pt x="26924" y="28945"/>
                  <a:pt x="27295" y="28802"/>
                  <a:pt x="27577" y="28515"/>
                </a:cubicBezTo>
                <a:lnTo>
                  <a:pt x="28662" y="27430"/>
                </a:lnTo>
                <a:cubicBezTo>
                  <a:pt x="29235" y="26857"/>
                  <a:pt x="29235" y="25937"/>
                  <a:pt x="28662" y="25373"/>
                </a:cubicBezTo>
                <a:lnTo>
                  <a:pt x="27404" y="24114"/>
                </a:lnTo>
                <a:cubicBezTo>
                  <a:pt x="27022" y="23732"/>
                  <a:pt x="26961" y="23160"/>
                  <a:pt x="27230" y="22700"/>
                </a:cubicBezTo>
                <a:cubicBezTo>
                  <a:pt x="27829" y="21693"/>
                  <a:pt x="28298" y="20599"/>
                  <a:pt x="28602" y="19436"/>
                </a:cubicBezTo>
                <a:cubicBezTo>
                  <a:pt x="28732" y="18924"/>
                  <a:pt x="29183" y="18568"/>
                  <a:pt x="29713" y="18568"/>
                </a:cubicBezTo>
                <a:lnTo>
                  <a:pt x="31397" y="18568"/>
                </a:lnTo>
                <a:cubicBezTo>
                  <a:pt x="32213" y="18533"/>
                  <a:pt x="32864" y="17882"/>
                  <a:pt x="32864" y="17075"/>
                </a:cubicBezTo>
                <a:lnTo>
                  <a:pt x="32864" y="15538"/>
                </a:lnTo>
                <a:cubicBezTo>
                  <a:pt x="32864" y="14740"/>
                  <a:pt x="32213" y="14080"/>
                  <a:pt x="31397" y="14080"/>
                </a:cubicBezTo>
                <a:lnTo>
                  <a:pt x="29773" y="14080"/>
                </a:lnTo>
                <a:cubicBezTo>
                  <a:pt x="29244" y="14080"/>
                  <a:pt x="28775" y="13707"/>
                  <a:pt x="28654" y="13186"/>
                </a:cubicBezTo>
                <a:cubicBezTo>
                  <a:pt x="28359" y="11971"/>
                  <a:pt x="27898" y="10834"/>
                  <a:pt x="27273" y="9792"/>
                </a:cubicBezTo>
                <a:cubicBezTo>
                  <a:pt x="27004" y="9332"/>
                  <a:pt x="27083" y="8759"/>
                  <a:pt x="27447" y="8394"/>
                </a:cubicBezTo>
                <a:lnTo>
                  <a:pt x="28506" y="7335"/>
                </a:lnTo>
                <a:cubicBezTo>
                  <a:pt x="29079" y="6763"/>
                  <a:pt x="29079" y="5842"/>
                  <a:pt x="28506" y="5278"/>
                </a:cubicBezTo>
                <a:lnTo>
                  <a:pt x="27421" y="4193"/>
                </a:lnTo>
                <a:cubicBezTo>
                  <a:pt x="27130" y="3907"/>
                  <a:pt x="26755" y="3764"/>
                  <a:pt x="26382" y="3764"/>
                </a:cubicBezTo>
                <a:cubicBezTo>
                  <a:pt x="26008" y="3764"/>
                  <a:pt x="25637" y="3907"/>
                  <a:pt x="25355" y="4193"/>
                </a:cubicBezTo>
                <a:lnTo>
                  <a:pt x="24340" y="5209"/>
                </a:lnTo>
                <a:cubicBezTo>
                  <a:pt x="24115" y="5433"/>
                  <a:pt x="23819" y="5550"/>
                  <a:pt x="23522" y="5550"/>
                </a:cubicBezTo>
                <a:cubicBezTo>
                  <a:pt x="23312" y="5550"/>
                  <a:pt x="23102" y="5492"/>
                  <a:pt x="22916" y="5374"/>
                </a:cubicBezTo>
                <a:cubicBezTo>
                  <a:pt x="21840" y="4723"/>
                  <a:pt x="20668" y="4228"/>
                  <a:pt x="19409" y="3907"/>
                </a:cubicBezTo>
                <a:cubicBezTo>
                  <a:pt x="18897" y="3777"/>
                  <a:pt x="18541" y="3325"/>
                  <a:pt x="18541" y="2796"/>
                </a:cubicBezTo>
                <a:lnTo>
                  <a:pt x="18541" y="1468"/>
                </a:lnTo>
                <a:cubicBezTo>
                  <a:pt x="18541" y="669"/>
                  <a:pt x="17890" y="1"/>
                  <a:pt x="1707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6"/>
          <p:cNvSpPr/>
          <p:nvPr/>
        </p:nvSpPr>
        <p:spPr>
          <a:xfrm flipH="1">
            <a:off x="415217" y="2181530"/>
            <a:ext cx="719583" cy="713534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6"/>
          <p:cNvSpPr/>
          <p:nvPr/>
        </p:nvSpPr>
        <p:spPr>
          <a:xfrm flipH="1">
            <a:off x="1351107" y="931488"/>
            <a:ext cx="623977" cy="405403"/>
          </a:xfrm>
          <a:custGeom>
            <a:avLst/>
            <a:gdLst/>
            <a:ahLst/>
            <a:cxnLst/>
            <a:rect l="l" t="t" r="r" b="b"/>
            <a:pathLst>
              <a:path w="18359" h="11928" fill="none" extrusionOk="0">
                <a:moveTo>
                  <a:pt x="16423" y="5669"/>
                </a:moveTo>
                <a:cubicBezTo>
                  <a:pt x="16527" y="5296"/>
                  <a:pt x="16580" y="4905"/>
                  <a:pt x="16580" y="4506"/>
                </a:cubicBezTo>
                <a:cubicBezTo>
                  <a:pt x="16580" y="2023"/>
                  <a:pt x="14557" y="1"/>
                  <a:pt x="12074" y="1"/>
                </a:cubicBezTo>
                <a:cubicBezTo>
                  <a:pt x="10252" y="1"/>
                  <a:pt x="8680" y="1086"/>
                  <a:pt x="7977" y="2648"/>
                </a:cubicBezTo>
                <a:cubicBezTo>
                  <a:pt x="7387" y="2240"/>
                  <a:pt x="6675" y="1989"/>
                  <a:pt x="5894" y="1989"/>
                </a:cubicBezTo>
                <a:cubicBezTo>
                  <a:pt x="3924" y="1989"/>
                  <a:pt x="2318" y="3569"/>
                  <a:pt x="2292" y="5522"/>
                </a:cubicBezTo>
                <a:cubicBezTo>
                  <a:pt x="964" y="5938"/>
                  <a:pt x="0" y="7188"/>
                  <a:pt x="0" y="8647"/>
                </a:cubicBezTo>
                <a:cubicBezTo>
                  <a:pt x="0" y="10461"/>
                  <a:pt x="1467" y="11928"/>
                  <a:pt x="3273" y="11928"/>
                </a:cubicBezTo>
                <a:lnTo>
                  <a:pt x="15069" y="11928"/>
                </a:lnTo>
                <a:cubicBezTo>
                  <a:pt x="16883" y="11928"/>
                  <a:pt x="18350" y="10461"/>
                  <a:pt x="18350" y="8647"/>
                </a:cubicBezTo>
                <a:cubicBezTo>
                  <a:pt x="18359" y="7318"/>
                  <a:pt x="17569" y="6181"/>
                  <a:pt x="16423" y="5669"/>
                </a:cubicBez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868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26"/>
          <p:cNvGrpSpPr/>
          <p:nvPr/>
        </p:nvGrpSpPr>
        <p:grpSpPr>
          <a:xfrm>
            <a:off x="1386731" y="2093631"/>
            <a:ext cx="2538390" cy="2056394"/>
            <a:chOff x="3780013" y="1888393"/>
            <a:chExt cx="2538390" cy="2056394"/>
          </a:xfrm>
        </p:grpSpPr>
        <p:sp>
          <p:nvSpPr>
            <p:cNvPr id="269" name="Google Shape;269;p26"/>
            <p:cNvSpPr/>
            <p:nvPr/>
          </p:nvSpPr>
          <p:spPr>
            <a:xfrm>
              <a:off x="3780013" y="1888393"/>
              <a:ext cx="2538390" cy="1625894"/>
            </a:xfrm>
            <a:custGeom>
              <a:avLst/>
              <a:gdLst/>
              <a:ahLst/>
              <a:cxnLst/>
              <a:rect l="l" t="t" r="r" b="b"/>
              <a:pathLst>
                <a:path w="74686" h="47838" extrusionOk="0">
                  <a:moveTo>
                    <a:pt x="348" y="1"/>
                  </a:moveTo>
                  <a:cubicBezTo>
                    <a:pt x="165" y="1"/>
                    <a:pt x="1" y="157"/>
                    <a:pt x="1" y="348"/>
                  </a:cubicBezTo>
                  <a:lnTo>
                    <a:pt x="1" y="47838"/>
                  </a:lnTo>
                  <a:lnTo>
                    <a:pt x="74685" y="47838"/>
                  </a:lnTo>
                  <a:lnTo>
                    <a:pt x="74685" y="348"/>
                  </a:lnTo>
                  <a:cubicBezTo>
                    <a:pt x="74685" y="166"/>
                    <a:pt x="74529" y="1"/>
                    <a:pt x="743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3897715" y="1988693"/>
              <a:ext cx="2303265" cy="1399911"/>
            </a:xfrm>
            <a:custGeom>
              <a:avLst/>
              <a:gdLst/>
              <a:ahLst/>
              <a:cxnLst/>
              <a:rect l="l" t="t" r="r" b="b"/>
              <a:pathLst>
                <a:path w="67768" h="41189" extrusionOk="0">
                  <a:moveTo>
                    <a:pt x="348" y="1"/>
                  </a:moveTo>
                  <a:cubicBezTo>
                    <a:pt x="166" y="1"/>
                    <a:pt x="1" y="157"/>
                    <a:pt x="1" y="348"/>
                  </a:cubicBezTo>
                  <a:lnTo>
                    <a:pt x="1" y="40842"/>
                  </a:lnTo>
                  <a:cubicBezTo>
                    <a:pt x="1" y="41024"/>
                    <a:pt x="149" y="41189"/>
                    <a:pt x="348" y="41189"/>
                  </a:cubicBezTo>
                  <a:lnTo>
                    <a:pt x="67420" y="41189"/>
                  </a:lnTo>
                  <a:cubicBezTo>
                    <a:pt x="67620" y="41189"/>
                    <a:pt x="67768" y="41024"/>
                    <a:pt x="67768" y="40833"/>
                  </a:cubicBezTo>
                  <a:lnTo>
                    <a:pt x="67768" y="348"/>
                  </a:lnTo>
                  <a:cubicBezTo>
                    <a:pt x="67768" y="166"/>
                    <a:pt x="67620" y="1"/>
                    <a:pt x="674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3897443" y="1988693"/>
              <a:ext cx="2219180" cy="1399911"/>
            </a:xfrm>
            <a:custGeom>
              <a:avLst/>
              <a:gdLst/>
              <a:ahLst/>
              <a:cxnLst/>
              <a:rect l="l" t="t" r="r" b="b"/>
              <a:pathLst>
                <a:path w="65294" h="41189" extrusionOk="0">
                  <a:moveTo>
                    <a:pt x="938" y="1"/>
                  </a:moveTo>
                  <a:cubicBezTo>
                    <a:pt x="417" y="1"/>
                    <a:pt x="0" y="426"/>
                    <a:pt x="0" y="947"/>
                  </a:cubicBezTo>
                  <a:lnTo>
                    <a:pt x="0" y="40243"/>
                  </a:lnTo>
                  <a:cubicBezTo>
                    <a:pt x="0" y="40763"/>
                    <a:pt x="417" y="41189"/>
                    <a:pt x="938" y="41189"/>
                  </a:cubicBezTo>
                  <a:lnTo>
                    <a:pt x="15061" y="41189"/>
                  </a:lnTo>
                  <a:lnTo>
                    <a:pt x="652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5033303" y="1920852"/>
              <a:ext cx="32492" cy="32492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478" y="0"/>
                  </a:moveTo>
                  <a:cubicBezTo>
                    <a:pt x="217" y="0"/>
                    <a:pt x="0" y="217"/>
                    <a:pt x="0" y="478"/>
                  </a:cubicBezTo>
                  <a:cubicBezTo>
                    <a:pt x="0" y="738"/>
                    <a:pt x="217" y="955"/>
                    <a:pt x="478" y="955"/>
                  </a:cubicBezTo>
                  <a:cubicBezTo>
                    <a:pt x="738" y="955"/>
                    <a:pt x="955" y="738"/>
                    <a:pt x="955" y="478"/>
                  </a:cubicBezTo>
                  <a:cubicBezTo>
                    <a:pt x="955" y="217"/>
                    <a:pt x="738" y="0"/>
                    <a:pt x="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4113100" y="2170157"/>
              <a:ext cx="839661" cy="42790"/>
            </a:xfrm>
            <a:custGeom>
              <a:avLst/>
              <a:gdLst/>
              <a:ahLst/>
              <a:cxnLst/>
              <a:rect l="l" t="t" r="r" b="b"/>
              <a:pathLst>
                <a:path w="24705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24705" y="1259"/>
                  </a:lnTo>
                  <a:lnTo>
                    <a:pt x="24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4113100" y="2397607"/>
              <a:ext cx="839661" cy="42824"/>
            </a:xfrm>
            <a:custGeom>
              <a:avLst/>
              <a:gdLst/>
              <a:ahLst/>
              <a:cxnLst/>
              <a:rect l="l" t="t" r="r" b="b"/>
              <a:pathLst>
                <a:path w="24705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24705" y="1259"/>
                  </a:lnTo>
                  <a:lnTo>
                    <a:pt x="24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4113100" y="2246257"/>
              <a:ext cx="489760" cy="42824"/>
            </a:xfrm>
            <a:custGeom>
              <a:avLst/>
              <a:gdLst/>
              <a:ahLst/>
              <a:cxnLst/>
              <a:rect l="l" t="t" r="r" b="b"/>
              <a:pathLst>
                <a:path w="14410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14410" y="1259"/>
                  </a:lnTo>
                  <a:lnTo>
                    <a:pt x="144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4113100" y="2322085"/>
              <a:ext cx="939958" cy="42824"/>
            </a:xfrm>
            <a:custGeom>
              <a:avLst/>
              <a:gdLst/>
              <a:ahLst/>
              <a:cxnLst/>
              <a:rect l="l" t="t" r="r" b="b"/>
              <a:pathLst>
                <a:path w="27656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27656" y="1259"/>
                  </a:lnTo>
                  <a:lnTo>
                    <a:pt x="276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5068685" y="2322085"/>
              <a:ext cx="151992" cy="42824"/>
            </a:xfrm>
            <a:custGeom>
              <a:avLst/>
              <a:gdLst/>
              <a:ahLst/>
              <a:cxnLst/>
              <a:rect l="l" t="t" r="r" b="b"/>
              <a:pathLst>
                <a:path w="4472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4471" y="1259"/>
                  </a:lnTo>
                  <a:lnTo>
                    <a:pt x="4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5244541" y="2322085"/>
              <a:ext cx="82352" cy="42824"/>
            </a:xfrm>
            <a:custGeom>
              <a:avLst/>
              <a:gdLst/>
              <a:ahLst/>
              <a:cxnLst/>
              <a:rect l="l" t="t" r="r" b="b"/>
              <a:pathLst>
                <a:path w="2423" h="1260" extrusionOk="0">
                  <a:moveTo>
                    <a:pt x="0" y="1"/>
                  </a:moveTo>
                  <a:lnTo>
                    <a:pt x="0" y="1259"/>
                  </a:lnTo>
                  <a:lnTo>
                    <a:pt x="2422" y="1259"/>
                  </a:lnTo>
                  <a:lnTo>
                    <a:pt x="24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4113100" y="2473740"/>
              <a:ext cx="535779" cy="42790"/>
            </a:xfrm>
            <a:custGeom>
              <a:avLst/>
              <a:gdLst/>
              <a:ahLst/>
              <a:cxnLst/>
              <a:rect l="l" t="t" r="r" b="b"/>
              <a:pathLst>
                <a:path w="15764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15764" y="1259"/>
                  </a:lnTo>
                  <a:lnTo>
                    <a:pt x="157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4657425" y="2473740"/>
              <a:ext cx="86770" cy="42790"/>
            </a:xfrm>
            <a:custGeom>
              <a:avLst/>
              <a:gdLst/>
              <a:ahLst/>
              <a:cxnLst/>
              <a:rect l="l" t="t" r="r" b="b"/>
              <a:pathLst>
                <a:path w="2553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2553" y="1259"/>
                  </a:lnTo>
                  <a:lnTo>
                    <a:pt x="25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4757724" y="2473740"/>
              <a:ext cx="46971" cy="42790"/>
            </a:xfrm>
            <a:custGeom>
              <a:avLst/>
              <a:gdLst/>
              <a:ahLst/>
              <a:cxnLst/>
              <a:rect l="l" t="t" r="r" b="b"/>
              <a:pathLst>
                <a:path w="1382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1381" y="1259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4110755" y="3060821"/>
              <a:ext cx="308607" cy="42824"/>
            </a:xfrm>
            <a:custGeom>
              <a:avLst/>
              <a:gdLst/>
              <a:ahLst/>
              <a:cxnLst/>
              <a:rect l="l" t="t" r="r" b="b"/>
              <a:pathLst>
                <a:path w="9080" h="1260" extrusionOk="0">
                  <a:moveTo>
                    <a:pt x="0" y="1"/>
                  </a:moveTo>
                  <a:lnTo>
                    <a:pt x="0" y="1260"/>
                  </a:lnTo>
                  <a:lnTo>
                    <a:pt x="9080" y="1260"/>
                  </a:lnTo>
                  <a:lnTo>
                    <a:pt x="90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4110755" y="3136649"/>
              <a:ext cx="179998" cy="42824"/>
            </a:xfrm>
            <a:custGeom>
              <a:avLst/>
              <a:gdLst/>
              <a:ahLst/>
              <a:cxnLst/>
              <a:rect l="l" t="t" r="r" b="b"/>
              <a:pathLst>
                <a:path w="5296" h="1260" extrusionOk="0">
                  <a:moveTo>
                    <a:pt x="0" y="1"/>
                  </a:moveTo>
                  <a:lnTo>
                    <a:pt x="0" y="1259"/>
                  </a:lnTo>
                  <a:lnTo>
                    <a:pt x="5295" y="1259"/>
                  </a:lnTo>
                  <a:lnTo>
                    <a:pt x="5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5480250" y="3064390"/>
              <a:ext cx="576224" cy="42790"/>
            </a:xfrm>
            <a:custGeom>
              <a:avLst/>
              <a:gdLst/>
              <a:ahLst/>
              <a:cxnLst/>
              <a:rect l="l" t="t" r="r" b="b"/>
              <a:pathLst>
                <a:path w="16954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16953" y="1259"/>
                  </a:lnTo>
                  <a:lnTo>
                    <a:pt x="169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5720413" y="3140490"/>
              <a:ext cx="336068" cy="42824"/>
            </a:xfrm>
            <a:custGeom>
              <a:avLst/>
              <a:gdLst/>
              <a:ahLst/>
              <a:cxnLst/>
              <a:rect l="l" t="t" r="r" b="b"/>
              <a:pathLst>
                <a:path w="9888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9887" y="1259"/>
                  </a:lnTo>
                  <a:lnTo>
                    <a:pt x="9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5411220" y="3216318"/>
              <a:ext cx="645559" cy="42824"/>
            </a:xfrm>
            <a:custGeom>
              <a:avLst/>
              <a:gdLst/>
              <a:ahLst/>
              <a:cxnLst/>
              <a:rect l="l" t="t" r="r" b="b"/>
              <a:pathLst>
                <a:path w="18994" h="1260" extrusionOk="0">
                  <a:moveTo>
                    <a:pt x="1" y="0"/>
                  </a:moveTo>
                  <a:lnTo>
                    <a:pt x="1" y="1259"/>
                  </a:lnTo>
                  <a:lnTo>
                    <a:pt x="18993" y="1259"/>
                  </a:lnTo>
                  <a:lnTo>
                    <a:pt x="189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5296169" y="3216318"/>
              <a:ext cx="104478" cy="42824"/>
            </a:xfrm>
            <a:custGeom>
              <a:avLst/>
              <a:gdLst/>
              <a:ahLst/>
              <a:cxnLst/>
              <a:rect l="l" t="t" r="r" b="b"/>
              <a:pathLst>
                <a:path w="3074" h="1260" extrusionOk="0">
                  <a:moveTo>
                    <a:pt x="0" y="0"/>
                  </a:moveTo>
                  <a:lnTo>
                    <a:pt x="0" y="1259"/>
                  </a:lnTo>
                  <a:lnTo>
                    <a:pt x="3073" y="1259"/>
                  </a:lnTo>
                  <a:lnTo>
                    <a:pt x="30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5223298" y="3216318"/>
              <a:ext cx="56385" cy="42824"/>
            </a:xfrm>
            <a:custGeom>
              <a:avLst/>
              <a:gdLst/>
              <a:ahLst/>
              <a:cxnLst/>
              <a:rect l="l" t="t" r="r" b="b"/>
              <a:pathLst>
                <a:path w="1659" h="1260" extrusionOk="0">
                  <a:moveTo>
                    <a:pt x="0" y="0"/>
                  </a:moveTo>
                  <a:lnTo>
                    <a:pt x="0" y="1259"/>
                  </a:lnTo>
                  <a:lnTo>
                    <a:pt x="1658" y="1259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4113100" y="2563436"/>
              <a:ext cx="11556" cy="456418"/>
            </a:xfrm>
            <a:custGeom>
              <a:avLst/>
              <a:gdLst/>
              <a:ahLst/>
              <a:cxnLst/>
              <a:rect l="l" t="t" r="r" b="b"/>
              <a:pathLst>
                <a:path w="340" h="13429" extrusionOk="0">
                  <a:moveTo>
                    <a:pt x="1" y="0"/>
                  </a:moveTo>
                  <a:lnTo>
                    <a:pt x="1" y="13428"/>
                  </a:lnTo>
                  <a:lnTo>
                    <a:pt x="339" y="13428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3780013" y="3514293"/>
              <a:ext cx="2538390" cy="183532"/>
            </a:xfrm>
            <a:custGeom>
              <a:avLst/>
              <a:gdLst/>
              <a:ahLst/>
              <a:cxnLst/>
              <a:rect l="l" t="t" r="r" b="b"/>
              <a:pathLst>
                <a:path w="74686" h="5400" extrusionOk="0">
                  <a:moveTo>
                    <a:pt x="1" y="1"/>
                  </a:moveTo>
                  <a:lnTo>
                    <a:pt x="1" y="4323"/>
                  </a:lnTo>
                  <a:cubicBezTo>
                    <a:pt x="1" y="4922"/>
                    <a:pt x="478" y="5400"/>
                    <a:pt x="1077" y="5400"/>
                  </a:cubicBezTo>
                  <a:lnTo>
                    <a:pt x="73609" y="5400"/>
                  </a:lnTo>
                  <a:cubicBezTo>
                    <a:pt x="74208" y="5400"/>
                    <a:pt x="74685" y="4914"/>
                    <a:pt x="74685" y="4323"/>
                  </a:cubicBezTo>
                  <a:lnTo>
                    <a:pt x="746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4518380" y="3697796"/>
              <a:ext cx="909302" cy="193865"/>
            </a:xfrm>
            <a:custGeom>
              <a:avLst/>
              <a:gdLst/>
              <a:ahLst/>
              <a:cxnLst/>
              <a:rect l="l" t="t" r="r" b="b"/>
              <a:pathLst>
                <a:path w="26754" h="5704" extrusionOk="0">
                  <a:moveTo>
                    <a:pt x="3247" y="1"/>
                  </a:moveTo>
                  <a:lnTo>
                    <a:pt x="1" y="5704"/>
                  </a:lnTo>
                  <a:lnTo>
                    <a:pt x="26753" y="5704"/>
                  </a:lnTo>
                  <a:lnTo>
                    <a:pt x="235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4364956" y="3874230"/>
              <a:ext cx="1216413" cy="70558"/>
            </a:xfrm>
            <a:custGeom>
              <a:avLst/>
              <a:gdLst/>
              <a:ahLst/>
              <a:cxnLst/>
              <a:rect l="l" t="t" r="r" b="b"/>
              <a:pathLst>
                <a:path w="35790" h="2076" extrusionOk="0">
                  <a:moveTo>
                    <a:pt x="583" y="0"/>
                  </a:moveTo>
                  <a:cubicBezTo>
                    <a:pt x="261" y="0"/>
                    <a:pt x="1" y="261"/>
                    <a:pt x="1" y="582"/>
                  </a:cubicBezTo>
                  <a:lnTo>
                    <a:pt x="1" y="2075"/>
                  </a:lnTo>
                  <a:lnTo>
                    <a:pt x="35790" y="2075"/>
                  </a:lnTo>
                  <a:lnTo>
                    <a:pt x="35790" y="582"/>
                  </a:lnTo>
                  <a:cubicBezTo>
                    <a:pt x="35790" y="261"/>
                    <a:pt x="35529" y="0"/>
                    <a:pt x="352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4573849" y="3697796"/>
              <a:ext cx="798672" cy="96796"/>
            </a:xfrm>
            <a:custGeom>
              <a:avLst/>
              <a:gdLst/>
              <a:ahLst/>
              <a:cxnLst/>
              <a:rect l="l" t="t" r="r" b="b"/>
              <a:pathLst>
                <a:path w="23499" h="2848" extrusionOk="0">
                  <a:moveTo>
                    <a:pt x="1615" y="1"/>
                  </a:moveTo>
                  <a:lnTo>
                    <a:pt x="1" y="2848"/>
                  </a:lnTo>
                  <a:lnTo>
                    <a:pt x="23498" y="2848"/>
                  </a:lnTo>
                  <a:lnTo>
                    <a:pt x="218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26"/>
          <p:cNvGrpSpPr/>
          <p:nvPr/>
        </p:nvGrpSpPr>
        <p:grpSpPr>
          <a:xfrm>
            <a:off x="810995" y="2456830"/>
            <a:ext cx="811927" cy="753197"/>
            <a:chOff x="4932662" y="2251593"/>
            <a:chExt cx="811927" cy="753197"/>
          </a:xfrm>
        </p:grpSpPr>
        <p:sp>
          <p:nvSpPr>
            <p:cNvPr id="295" name="Google Shape;295;p26"/>
            <p:cNvSpPr/>
            <p:nvPr/>
          </p:nvSpPr>
          <p:spPr>
            <a:xfrm>
              <a:off x="4932662" y="2251593"/>
              <a:ext cx="811927" cy="753197"/>
            </a:xfrm>
            <a:custGeom>
              <a:avLst/>
              <a:gdLst/>
              <a:ahLst/>
              <a:cxnLst/>
              <a:rect l="l" t="t" r="r" b="b"/>
              <a:pathLst>
                <a:path w="23889" h="22161" extrusionOk="0">
                  <a:moveTo>
                    <a:pt x="278" y="0"/>
                  </a:moveTo>
                  <a:cubicBezTo>
                    <a:pt x="130" y="0"/>
                    <a:pt x="0" y="122"/>
                    <a:pt x="0" y="286"/>
                  </a:cubicBezTo>
                  <a:lnTo>
                    <a:pt x="0" y="21874"/>
                  </a:lnTo>
                  <a:cubicBezTo>
                    <a:pt x="0" y="22031"/>
                    <a:pt x="122" y="22161"/>
                    <a:pt x="278" y="22161"/>
                  </a:cubicBezTo>
                  <a:lnTo>
                    <a:pt x="23610" y="22161"/>
                  </a:lnTo>
                  <a:cubicBezTo>
                    <a:pt x="23758" y="22161"/>
                    <a:pt x="23888" y="22031"/>
                    <a:pt x="23888" y="21874"/>
                  </a:cubicBezTo>
                  <a:lnTo>
                    <a:pt x="23888" y="286"/>
                  </a:lnTo>
                  <a:cubicBezTo>
                    <a:pt x="23888" y="130"/>
                    <a:pt x="23775" y="0"/>
                    <a:pt x="2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4968044" y="2360729"/>
              <a:ext cx="740826" cy="592436"/>
            </a:xfrm>
            <a:custGeom>
              <a:avLst/>
              <a:gdLst/>
              <a:ahLst/>
              <a:cxnLst/>
              <a:rect l="l" t="t" r="r" b="b"/>
              <a:pathLst>
                <a:path w="21797" h="17431" extrusionOk="0">
                  <a:moveTo>
                    <a:pt x="209" y="1"/>
                  </a:moveTo>
                  <a:cubicBezTo>
                    <a:pt x="96" y="1"/>
                    <a:pt x="1" y="88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1"/>
                    <a:pt x="209" y="17431"/>
                  </a:cubicBezTo>
                  <a:lnTo>
                    <a:pt x="21588" y="17431"/>
                  </a:lnTo>
                  <a:cubicBezTo>
                    <a:pt x="21710" y="17431"/>
                    <a:pt x="21797" y="17335"/>
                    <a:pt x="21797" y="17222"/>
                  </a:cubicBezTo>
                  <a:lnTo>
                    <a:pt x="21797" y="209"/>
                  </a:lnTo>
                  <a:cubicBezTo>
                    <a:pt x="21797" y="105"/>
                    <a:pt x="21710" y="1"/>
                    <a:pt x="2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4981334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0"/>
                    <a:pt x="0" y="617"/>
                  </a:cubicBezTo>
                  <a:cubicBezTo>
                    <a:pt x="0" y="956"/>
                    <a:pt x="269" y="1234"/>
                    <a:pt x="617" y="1234"/>
                  </a:cubicBezTo>
                  <a:cubicBezTo>
                    <a:pt x="955" y="1234"/>
                    <a:pt x="1233" y="964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5052709" y="2284901"/>
              <a:ext cx="42246" cy="41941"/>
            </a:xfrm>
            <a:custGeom>
              <a:avLst/>
              <a:gdLst/>
              <a:ahLst/>
              <a:cxnLst/>
              <a:rect l="l" t="t" r="r" b="b"/>
              <a:pathLst>
                <a:path w="1243" h="1234" extrusionOk="0">
                  <a:moveTo>
                    <a:pt x="617" y="1"/>
                  </a:moveTo>
                  <a:cubicBezTo>
                    <a:pt x="279" y="1"/>
                    <a:pt x="1" y="279"/>
                    <a:pt x="1" y="617"/>
                  </a:cubicBezTo>
                  <a:cubicBezTo>
                    <a:pt x="1" y="956"/>
                    <a:pt x="279" y="1234"/>
                    <a:pt x="617" y="1234"/>
                  </a:cubicBezTo>
                  <a:cubicBezTo>
                    <a:pt x="964" y="1234"/>
                    <a:pt x="1242" y="956"/>
                    <a:pt x="1242" y="617"/>
                  </a:cubicBezTo>
                  <a:cubicBezTo>
                    <a:pt x="1242" y="279"/>
                    <a:pt x="964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5124425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9"/>
                    <a:pt x="0" y="617"/>
                  </a:cubicBezTo>
                  <a:cubicBezTo>
                    <a:pt x="0" y="956"/>
                    <a:pt x="278" y="1234"/>
                    <a:pt x="617" y="1234"/>
                  </a:cubicBezTo>
                  <a:cubicBezTo>
                    <a:pt x="955" y="1234"/>
                    <a:pt x="1233" y="956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26"/>
          <p:cNvGrpSpPr/>
          <p:nvPr/>
        </p:nvGrpSpPr>
        <p:grpSpPr>
          <a:xfrm>
            <a:off x="2209097" y="1231279"/>
            <a:ext cx="914298" cy="753197"/>
            <a:chOff x="4810340" y="1026041"/>
            <a:chExt cx="914298" cy="753197"/>
          </a:xfrm>
        </p:grpSpPr>
        <p:sp>
          <p:nvSpPr>
            <p:cNvPr id="301" name="Google Shape;301;p26"/>
            <p:cNvSpPr/>
            <p:nvPr/>
          </p:nvSpPr>
          <p:spPr>
            <a:xfrm>
              <a:off x="4810340" y="1026041"/>
              <a:ext cx="914298" cy="753197"/>
            </a:xfrm>
            <a:custGeom>
              <a:avLst/>
              <a:gdLst/>
              <a:ahLst/>
              <a:cxnLst/>
              <a:rect l="l" t="t" r="r" b="b"/>
              <a:pathLst>
                <a:path w="26901" h="22161" extrusionOk="0">
                  <a:moveTo>
                    <a:pt x="287" y="0"/>
                  </a:moveTo>
                  <a:cubicBezTo>
                    <a:pt x="131" y="0"/>
                    <a:pt x="0" y="122"/>
                    <a:pt x="0" y="287"/>
                  </a:cubicBezTo>
                  <a:lnTo>
                    <a:pt x="0" y="21883"/>
                  </a:lnTo>
                  <a:cubicBezTo>
                    <a:pt x="0" y="22031"/>
                    <a:pt x="122" y="22161"/>
                    <a:pt x="287" y="22161"/>
                  </a:cubicBezTo>
                  <a:lnTo>
                    <a:pt x="26614" y="22161"/>
                  </a:lnTo>
                  <a:cubicBezTo>
                    <a:pt x="26770" y="22161"/>
                    <a:pt x="26901" y="22031"/>
                    <a:pt x="26901" y="21883"/>
                  </a:cubicBezTo>
                  <a:lnTo>
                    <a:pt x="26901" y="287"/>
                  </a:lnTo>
                  <a:cubicBezTo>
                    <a:pt x="26901" y="139"/>
                    <a:pt x="26779" y="0"/>
                    <a:pt x="26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4846028" y="1134906"/>
              <a:ext cx="843196" cy="592436"/>
            </a:xfrm>
            <a:custGeom>
              <a:avLst/>
              <a:gdLst/>
              <a:ahLst/>
              <a:cxnLst/>
              <a:rect l="l" t="t" r="r" b="b"/>
              <a:pathLst>
                <a:path w="24809" h="17431" extrusionOk="0">
                  <a:moveTo>
                    <a:pt x="209" y="0"/>
                  </a:moveTo>
                  <a:cubicBezTo>
                    <a:pt x="105" y="0"/>
                    <a:pt x="1" y="87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0"/>
                    <a:pt x="209" y="17430"/>
                  </a:cubicBezTo>
                  <a:lnTo>
                    <a:pt x="24592" y="17430"/>
                  </a:lnTo>
                  <a:cubicBezTo>
                    <a:pt x="24713" y="17430"/>
                    <a:pt x="24800" y="17335"/>
                    <a:pt x="24809" y="17222"/>
                  </a:cubicBezTo>
                  <a:lnTo>
                    <a:pt x="24809" y="209"/>
                  </a:lnTo>
                  <a:cubicBezTo>
                    <a:pt x="24809" y="104"/>
                    <a:pt x="24722" y="0"/>
                    <a:pt x="246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4859011" y="1059350"/>
              <a:ext cx="42212" cy="42246"/>
            </a:xfrm>
            <a:custGeom>
              <a:avLst/>
              <a:gdLst/>
              <a:ahLst/>
              <a:cxnLst/>
              <a:rect l="l" t="t" r="r" b="b"/>
              <a:pathLst>
                <a:path w="1242" h="1243" extrusionOk="0">
                  <a:moveTo>
                    <a:pt x="632" y="1"/>
                  </a:moveTo>
                  <a:cubicBezTo>
                    <a:pt x="627" y="1"/>
                    <a:pt x="622" y="1"/>
                    <a:pt x="617" y="1"/>
                  </a:cubicBezTo>
                  <a:cubicBezTo>
                    <a:pt x="287" y="1"/>
                    <a:pt x="1" y="270"/>
                    <a:pt x="1" y="617"/>
                  </a:cubicBezTo>
                  <a:cubicBezTo>
                    <a:pt x="1" y="956"/>
                    <a:pt x="270" y="1242"/>
                    <a:pt x="617" y="1242"/>
                  </a:cubicBezTo>
                  <a:cubicBezTo>
                    <a:pt x="955" y="1242"/>
                    <a:pt x="1242" y="965"/>
                    <a:pt x="1242" y="617"/>
                  </a:cubicBezTo>
                  <a:cubicBezTo>
                    <a:pt x="1242" y="276"/>
                    <a:pt x="964" y="1"/>
                    <a:pt x="6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4930693" y="1059384"/>
              <a:ext cx="41941" cy="42212"/>
            </a:xfrm>
            <a:custGeom>
              <a:avLst/>
              <a:gdLst/>
              <a:ahLst/>
              <a:cxnLst/>
              <a:rect l="l" t="t" r="r" b="b"/>
              <a:pathLst>
                <a:path w="1234" h="1242" extrusionOk="0">
                  <a:moveTo>
                    <a:pt x="617" y="0"/>
                  </a:moveTo>
                  <a:cubicBezTo>
                    <a:pt x="270" y="0"/>
                    <a:pt x="1" y="278"/>
                    <a:pt x="1" y="616"/>
                  </a:cubicBezTo>
                  <a:cubicBezTo>
                    <a:pt x="1" y="964"/>
                    <a:pt x="270" y="1241"/>
                    <a:pt x="617" y="1241"/>
                  </a:cubicBezTo>
                  <a:cubicBezTo>
                    <a:pt x="956" y="1241"/>
                    <a:pt x="1234" y="964"/>
                    <a:pt x="1234" y="616"/>
                  </a:cubicBezTo>
                  <a:cubicBezTo>
                    <a:pt x="1234" y="278"/>
                    <a:pt x="956" y="0"/>
                    <a:pt x="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5002408" y="1059384"/>
              <a:ext cx="42212" cy="42212"/>
            </a:xfrm>
            <a:custGeom>
              <a:avLst/>
              <a:gdLst/>
              <a:ahLst/>
              <a:cxnLst/>
              <a:rect l="l" t="t" r="r" b="b"/>
              <a:pathLst>
                <a:path w="1242" h="1242" extrusionOk="0">
                  <a:moveTo>
                    <a:pt x="625" y="0"/>
                  </a:moveTo>
                  <a:cubicBezTo>
                    <a:pt x="278" y="0"/>
                    <a:pt x="0" y="278"/>
                    <a:pt x="0" y="616"/>
                  </a:cubicBezTo>
                  <a:cubicBezTo>
                    <a:pt x="0" y="964"/>
                    <a:pt x="278" y="1241"/>
                    <a:pt x="625" y="1241"/>
                  </a:cubicBezTo>
                  <a:cubicBezTo>
                    <a:pt x="964" y="1241"/>
                    <a:pt x="1242" y="964"/>
                    <a:pt x="1242" y="616"/>
                  </a:cubicBezTo>
                  <a:cubicBezTo>
                    <a:pt x="1242" y="278"/>
                    <a:pt x="964" y="0"/>
                    <a:pt x="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26"/>
          <p:cNvGrpSpPr/>
          <p:nvPr/>
        </p:nvGrpSpPr>
        <p:grpSpPr>
          <a:xfrm flipH="1">
            <a:off x="810978" y="3258683"/>
            <a:ext cx="508385" cy="644675"/>
            <a:chOff x="4859771" y="3053445"/>
            <a:chExt cx="508385" cy="644675"/>
          </a:xfrm>
        </p:grpSpPr>
        <p:sp>
          <p:nvSpPr>
            <p:cNvPr id="307" name="Google Shape;307;p26"/>
            <p:cNvSpPr/>
            <p:nvPr/>
          </p:nvSpPr>
          <p:spPr>
            <a:xfrm>
              <a:off x="4859771" y="3053445"/>
              <a:ext cx="508385" cy="644675"/>
            </a:xfrm>
            <a:custGeom>
              <a:avLst/>
              <a:gdLst/>
              <a:ahLst/>
              <a:cxnLst/>
              <a:rect l="l" t="t" r="r" b="b"/>
              <a:pathLst>
                <a:path w="14958" h="18968" extrusionOk="0">
                  <a:moveTo>
                    <a:pt x="1216" y="1"/>
                  </a:moveTo>
                  <a:cubicBezTo>
                    <a:pt x="548" y="1"/>
                    <a:pt x="1" y="609"/>
                    <a:pt x="1" y="1346"/>
                  </a:cubicBezTo>
                  <a:lnTo>
                    <a:pt x="1" y="17622"/>
                  </a:lnTo>
                  <a:cubicBezTo>
                    <a:pt x="1" y="18368"/>
                    <a:pt x="548" y="18967"/>
                    <a:pt x="1216" y="18967"/>
                  </a:cubicBezTo>
                  <a:lnTo>
                    <a:pt x="13742" y="18967"/>
                  </a:lnTo>
                  <a:cubicBezTo>
                    <a:pt x="14410" y="18967"/>
                    <a:pt x="14957" y="18368"/>
                    <a:pt x="14957" y="17622"/>
                  </a:cubicBezTo>
                  <a:lnTo>
                    <a:pt x="14957" y="3820"/>
                  </a:lnTo>
                  <a:lnTo>
                    <a:pt x="119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5265729" y="3053751"/>
              <a:ext cx="101827" cy="130444"/>
            </a:xfrm>
            <a:custGeom>
              <a:avLst/>
              <a:gdLst/>
              <a:ahLst/>
              <a:cxnLst/>
              <a:rect l="l" t="t" r="r" b="b"/>
              <a:pathLst>
                <a:path w="2996" h="3838" extrusionOk="0">
                  <a:moveTo>
                    <a:pt x="1" y="1"/>
                  </a:moveTo>
                  <a:lnTo>
                    <a:pt x="1" y="2856"/>
                  </a:lnTo>
                  <a:cubicBezTo>
                    <a:pt x="1" y="3395"/>
                    <a:pt x="409" y="3837"/>
                    <a:pt x="895" y="3837"/>
                  </a:cubicBezTo>
                  <a:lnTo>
                    <a:pt x="2996" y="38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4961567" y="3237560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4961567" y="3300099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4961567" y="3362943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4961567" y="3425482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4961567" y="3487748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4" name="Google Shape;314;p26"/>
          <p:cNvSpPr/>
          <p:nvPr/>
        </p:nvSpPr>
        <p:spPr>
          <a:xfrm flipH="1">
            <a:off x="3426966" y="1763296"/>
            <a:ext cx="746128" cy="1207406"/>
          </a:xfrm>
          <a:custGeom>
            <a:avLst/>
            <a:gdLst/>
            <a:ahLst/>
            <a:cxnLst/>
            <a:rect l="l" t="t" r="r" b="b"/>
            <a:pathLst>
              <a:path w="21953" h="35525" extrusionOk="0">
                <a:moveTo>
                  <a:pt x="3235" y="31102"/>
                </a:moveTo>
                <a:cubicBezTo>
                  <a:pt x="3267" y="31102"/>
                  <a:pt x="3298" y="31108"/>
                  <a:pt x="3325" y="31121"/>
                </a:cubicBezTo>
                <a:cubicBezTo>
                  <a:pt x="3759" y="31320"/>
                  <a:pt x="3360" y="33091"/>
                  <a:pt x="3160" y="33525"/>
                </a:cubicBezTo>
                <a:cubicBezTo>
                  <a:pt x="3027" y="33847"/>
                  <a:pt x="2716" y="34031"/>
                  <a:pt x="2389" y="34031"/>
                </a:cubicBezTo>
                <a:cubicBezTo>
                  <a:pt x="2266" y="34031"/>
                  <a:pt x="2141" y="34005"/>
                  <a:pt x="2023" y="33950"/>
                </a:cubicBezTo>
                <a:cubicBezTo>
                  <a:pt x="1589" y="33742"/>
                  <a:pt x="1406" y="33230"/>
                  <a:pt x="1597" y="32796"/>
                </a:cubicBezTo>
                <a:cubicBezTo>
                  <a:pt x="1792" y="32390"/>
                  <a:pt x="2763" y="31102"/>
                  <a:pt x="3235" y="31102"/>
                </a:cubicBezTo>
                <a:close/>
                <a:moveTo>
                  <a:pt x="13908" y="0"/>
                </a:moveTo>
                <a:cubicBezTo>
                  <a:pt x="13896" y="0"/>
                  <a:pt x="13884" y="1"/>
                  <a:pt x="13871" y="2"/>
                </a:cubicBezTo>
                <a:cubicBezTo>
                  <a:pt x="11701" y="149"/>
                  <a:pt x="9774" y="1304"/>
                  <a:pt x="8880" y="3231"/>
                </a:cubicBezTo>
                <a:cubicBezTo>
                  <a:pt x="7708" y="5757"/>
                  <a:pt x="8698" y="8786"/>
                  <a:pt x="11085" y="10601"/>
                </a:cubicBezTo>
                <a:cubicBezTo>
                  <a:pt x="11233" y="10713"/>
                  <a:pt x="11276" y="10922"/>
                  <a:pt x="11189" y="11087"/>
                </a:cubicBezTo>
                <a:lnTo>
                  <a:pt x="460" y="32787"/>
                </a:lnTo>
                <a:cubicBezTo>
                  <a:pt x="0" y="33742"/>
                  <a:pt x="417" y="34888"/>
                  <a:pt x="1380" y="35348"/>
                </a:cubicBezTo>
                <a:cubicBezTo>
                  <a:pt x="1641" y="35468"/>
                  <a:pt x="1915" y="35525"/>
                  <a:pt x="2185" y="35525"/>
                </a:cubicBezTo>
                <a:cubicBezTo>
                  <a:pt x="2912" y="35525"/>
                  <a:pt x="3610" y="35111"/>
                  <a:pt x="3932" y="34402"/>
                </a:cubicBezTo>
                <a:lnTo>
                  <a:pt x="13568" y="12206"/>
                </a:lnTo>
                <a:cubicBezTo>
                  <a:pt x="13634" y="12059"/>
                  <a:pt x="13775" y="11962"/>
                  <a:pt x="13927" y="11962"/>
                </a:cubicBezTo>
                <a:cubicBezTo>
                  <a:pt x="13954" y="11962"/>
                  <a:pt x="13982" y="11965"/>
                  <a:pt x="14010" y="11972"/>
                </a:cubicBezTo>
                <a:cubicBezTo>
                  <a:pt x="14528" y="12084"/>
                  <a:pt x="15047" y="12138"/>
                  <a:pt x="15556" y="12138"/>
                </a:cubicBezTo>
                <a:cubicBezTo>
                  <a:pt x="17931" y="12138"/>
                  <a:pt x="20102" y="10953"/>
                  <a:pt x="21067" y="8873"/>
                </a:cubicBezTo>
                <a:cubicBezTo>
                  <a:pt x="21953" y="6946"/>
                  <a:pt x="21597" y="4733"/>
                  <a:pt x="20303" y="2971"/>
                </a:cubicBezTo>
                <a:cubicBezTo>
                  <a:pt x="20222" y="2861"/>
                  <a:pt x="20100" y="2806"/>
                  <a:pt x="19980" y="2806"/>
                </a:cubicBezTo>
                <a:cubicBezTo>
                  <a:pt x="19844" y="2806"/>
                  <a:pt x="19709" y="2876"/>
                  <a:pt x="19635" y="3014"/>
                </a:cubicBezTo>
                <a:lnTo>
                  <a:pt x="17977" y="6130"/>
                </a:lnTo>
                <a:cubicBezTo>
                  <a:pt x="17652" y="6730"/>
                  <a:pt x="17035" y="7073"/>
                  <a:pt x="16395" y="7073"/>
                </a:cubicBezTo>
                <a:cubicBezTo>
                  <a:pt x="16145" y="7073"/>
                  <a:pt x="15892" y="7021"/>
                  <a:pt x="15651" y="6911"/>
                </a:cubicBezTo>
                <a:lnTo>
                  <a:pt x="13897" y="6095"/>
                </a:lnTo>
                <a:cubicBezTo>
                  <a:pt x="13038" y="5696"/>
                  <a:pt x="12639" y="4698"/>
                  <a:pt x="12986" y="3821"/>
                </a:cubicBezTo>
                <a:lnTo>
                  <a:pt x="14271" y="540"/>
                </a:lnTo>
                <a:cubicBezTo>
                  <a:pt x="14379" y="282"/>
                  <a:pt x="14184" y="0"/>
                  <a:pt x="1390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5" name="Google Shape;315;p26"/>
          <p:cNvGrpSpPr/>
          <p:nvPr/>
        </p:nvGrpSpPr>
        <p:grpSpPr>
          <a:xfrm>
            <a:off x="3260286" y="1150727"/>
            <a:ext cx="740520" cy="478869"/>
            <a:chOff x="3932929" y="945489"/>
            <a:chExt cx="740520" cy="478869"/>
          </a:xfrm>
        </p:grpSpPr>
        <p:grpSp>
          <p:nvGrpSpPr>
            <p:cNvPr id="316" name="Google Shape;316;p26"/>
            <p:cNvGrpSpPr/>
            <p:nvPr/>
          </p:nvGrpSpPr>
          <p:grpSpPr>
            <a:xfrm>
              <a:off x="3932929" y="945489"/>
              <a:ext cx="740520" cy="123069"/>
              <a:chOff x="3932929" y="945489"/>
              <a:chExt cx="740520" cy="123069"/>
            </a:xfrm>
          </p:grpSpPr>
          <p:sp>
            <p:nvSpPr>
              <p:cNvPr id="317" name="Google Shape;317;p26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6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6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0" name="Google Shape;320;p26"/>
            <p:cNvGrpSpPr/>
            <p:nvPr/>
          </p:nvGrpSpPr>
          <p:grpSpPr>
            <a:xfrm>
              <a:off x="3932929" y="1123389"/>
              <a:ext cx="740520" cy="123069"/>
              <a:chOff x="3932929" y="945489"/>
              <a:chExt cx="740520" cy="123069"/>
            </a:xfrm>
          </p:grpSpPr>
          <p:sp>
            <p:nvSpPr>
              <p:cNvPr id="321" name="Google Shape;321;p26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6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6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4" name="Google Shape;324;p26"/>
            <p:cNvGrpSpPr/>
            <p:nvPr/>
          </p:nvGrpSpPr>
          <p:grpSpPr>
            <a:xfrm>
              <a:off x="3932929" y="1301289"/>
              <a:ext cx="740520" cy="123069"/>
              <a:chOff x="3932929" y="945489"/>
              <a:chExt cx="740520" cy="123069"/>
            </a:xfrm>
          </p:grpSpPr>
          <p:sp>
            <p:nvSpPr>
              <p:cNvPr id="325" name="Google Shape;325;p26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6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6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FD32A372-0C18-5289-AB31-36AA483EE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759" y="3468657"/>
            <a:ext cx="3315507" cy="885726"/>
          </a:xfrm>
          <a:prstGeom prst="rect">
            <a:avLst/>
          </a:prstGeom>
        </p:spPr>
      </p:pic>
      <p:sp>
        <p:nvSpPr>
          <p:cNvPr id="5" name="Subtítulo 4">
            <a:extLst>
              <a:ext uri="{FF2B5EF4-FFF2-40B4-BE49-F238E27FC236}">
                <a16:creationId xmlns:a16="http://schemas.microsoft.com/office/drawing/2014/main" id="{2EAF1425-D065-B257-636F-08C870896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1984" y="3020438"/>
            <a:ext cx="4440757" cy="753197"/>
          </a:xfrm>
        </p:spPr>
        <p:txBody>
          <a:bodyPr/>
          <a:lstStyle/>
          <a:p>
            <a:pPr algn="ctr"/>
            <a:r>
              <a:rPr lang="en-US" dirty="0"/>
              <a:t>UNIVERSIDADE PAULISTA</a:t>
            </a:r>
          </a:p>
          <a:p>
            <a:pPr algn="ctr"/>
            <a:r>
              <a:rPr lang="en-US" dirty="0"/>
              <a:t>ANÁLISE E DESENVOLVIMENTO DE SISTEMAS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/>
          <p:nvPr/>
        </p:nvSpPr>
        <p:spPr>
          <a:xfrm flipH="1">
            <a:off x="828" y="984200"/>
            <a:ext cx="4800782" cy="3164929"/>
          </a:xfrm>
          <a:custGeom>
            <a:avLst/>
            <a:gdLst/>
            <a:ahLst/>
            <a:cxnLst/>
            <a:rect l="l" t="t" r="r" b="b"/>
            <a:pathLst>
              <a:path w="154814" h="98305" extrusionOk="0">
                <a:moveTo>
                  <a:pt x="16988" y="98305"/>
                </a:moveTo>
                <a:cubicBezTo>
                  <a:pt x="16988" y="98305"/>
                  <a:pt x="1" y="63514"/>
                  <a:pt x="12570" y="47247"/>
                </a:cubicBezTo>
                <a:cubicBezTo>
                  <a:pt x="25313" y="30764"/>
                  <a:pt x="33949" y="39157"/>
                  <a:pt x="46510" y="33324"/>
                </a:cubicBezTo>
                <a:cubicBezTo>
                  <a:pt x="59087" y="27482"/>
                  <a:pt x="60155" y="3264"/>
                  <a:pt x="85354" y="1624"/>
                </a:cubicBezTo>
                <a:cubicBezTo>
                  <a:pt x="110561" y="1"/>
                  <a:pt x="154813" y="19948"/>
                  <a:pt x="131290" y="97792"/>
                </a:cubicBezTo>
                <a:close/>
              </a:path>
            </a:pathLst>
          </a:custGeom>
          <a:solidFill>
            <a:srgbClr val="FFFFFF">
              <a:alpha val="21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6"/>
          <p:cNvSpPr/>
          <p:nvPr/>
        </p:nvSpPr>
        <p:spPr>
          <a:xfrm flipH="1">
            <a:off x="901738" y="1543700"/>
            <a:ext cx="1116965" cy="1116693"/>
          </a:xfrm>
          <a:custGeom>
            <a:avLst/>
            <a:gdLst/>
            <a:ahLst/>
            <a:cxnLst/>
            <a:rect l="l" t="t" r="r" b="b"/>
            <a:pathLst>
              <a:path w="32864" h="32856" extrusionOk="0">
                <a:moveTo>
                  <a:pt x="16332" y="8338"/>
                </a:moveTo>
                <a:cubicBezTo>
                  <a:pt x="20936" y="8338"/>
                  <a:pt x="24625" y="12290"/>
                  <a:pt x="24149" y="16997"/>
                </a:cubicBezTo>
                <a:cubicBezTo>
                  <a:pt x="23784" y="20686"/>
                  <a:pt x="20807" y="23654"/>
                  <a:pt x="17135" y="24019"/>
                </a:cubicBezTo>
                <a:cubicBezTo>
                  <a:pt x="16867" y="24045"/>
                  <a:pt x="16602" y="24058"/>
                  <a:pt x="16340" y="24058"/>
                </a:cubicBezTo>
                <a:cubicBezTo>
                  <a:pt x="11729" y="24058"/>
                  <a:pt x="8047" y="20106"/>
                  <a:pt x="8515" y="15399"/>
                </a:cubicBezTo>
                <a:cubicBezTo>
                  <a:pt x="8889" y="11719"/>
                  <a:pt x="11857" y="8750"/>
                  <a:pt x="15538" y="8377"/>
                </a:cubicBezTo>
                <a:cubicBezTo>
                  <a:pt x="15805" y="8351"/>
                  <a:pt x="16070" y="8338"/>
                  <a:pt x="16332" y="8338"/>
                </a:cubicBezTo>
                <a:close/>
                <a:moveTo>
                  <a:pt x="15546" y="1"/>
                </a:moveTo>
                <a:cubicBezTo>
                  <a:pt x="14748" y="1"/>
                  <a:pt x="14079" y="652"/>
                  <a:pt x="14079" y="1468"/>
                </a:cubicBezTo>
                <a:lnTo>
                  <a:pt x="14079" y="2796"/>
                </a:lnTo>
                <a:cubicBezTo>
                  <a:pt x="14079" y="3325"/>
                  <a:pt x="13715" y="3777"/>
                  <a:pt x="13203" y="3907"/>
                </a:cubicBezTo>
                <a:cubicBezTo>
                  <a:pt x="11935" y="4228"/>
                  <a:pt x="10755" y="4731"/>
                  <a:pt x="9670" y="5408"/>
                </a:cubicBezTo>
                <a:cubicBezTo>
                  <a:pt x="9479" y="5524"/>
                  <a:pt x="9265" y="5581"/>
                  <a:pt x="9052" y="5581"/>
                </a:cubicBezTo>
                <a:cubicBezTo>
                  <a:pt x="8752" y="5581"/>
                  <a:pt x="8456" y="5467"/>
                  <a:pt x="8238" y="5244"/>
                </a:cubicBezTo>
                <a:lnTo>
                  <a:pt x="7344" y="4349"/>
                </a:lnTo>
                <a:cubicBezTo>
                  <a:pt x="7057" y="4063"/>
                  <a:pt x="6684" y="3920"/>
                  <a:pt x="6312" y="3920"/>
                </a:cubicBezTo>
                <a:cubicBezTo>
                  <a:pt x="5940" y="3920"/>
                  <a:pt x="5569" y="4063"/>
                  <a:pt x="5286" y="4349"/>
                </a:cubicBezTo>
                <a:lnTo>
                  <a:pt x="4201" y="5434"/>
                </a:lnTo>
                <a:cubicBezTo>
                  <a:pt x="3620" y="6016"/>
                  <a:pt x="3620" y="6936"/>
                  <a:pt x="4201" y="7500"/>
                </a:cubicBezTo>
                <a:lnTo>
                  <a:pt x="5807" y="9106"/>
                </a:lnTo>
                <a:cubicBezTo>
                  <a:pt x="4939" y="10382"/>
                  <a:pt x="4297" y="11841"/>
                  <a:pt x="3950" y="13403"/>
                </a:cubicBezTo>
                <a:cubicBezTo>
                  <a:pt x="3828" y="13932"/>
                  <a:pt x="3359" y="14306"/>
                  <a:pt x="2821" y="14306"/>
                </a:cubicBezTo>
                <a:lnTo>
                  <a:pt x="1467" y="14306"/>
                </a:lnTo>
                <a:cubicBezTo>
                  <a:pt x="660" y="14306"/>
                  <a:pt x="0" y="14957"/>
                  <a:pt x="0" y="15764"/>
                </a:cubicBezTo>
                <a:lnTo>
                  <a:pt x="0" y="17300"/>
                </a:lnTo>
                <a:cubicBezTo>
                  <a:pt x="0" y="18099"/>
                  <a:pt x="651" y="18759"/>
                  <a:pt x="1467" y="18759"/>
                </a:cubicBezTo>
                <a:lnTo>
                  <a:pt x="2986" y="18759"/>
                </a:lnTo>
                <a:cubicBezTo>
                  <a:pt x="3507" y="18759"/>
                  <a:pt x="3958" y="19106"/>
                  <a:pt x="4089" y="19609"/>
                </a:cubicBezTo>
                <a:cubicBezTo>
                  <a:pt x="4427" y="20816"/>
                  <a:pt x="4939" y="21953"/>
                  <a:pt x="5590" y="22986"/>
                </a:cubicBezTo>
                <a:cubicBezTo>
                  <a:pt x="5877" y="23437"/>
                  <a:pt x="5816" y="24036"/>
                  <a:pt x="5434" y="24427"/>
                </a:cubicBezTo>
                <a:lnTo>
                  <a:pt x="4349" y="25512"/>
                </a:lnTo>
                <a:cubicBezTo>
                  <a:pt x="3776" y="26085"/>
                  <a:pt x="3776" y="27005"/>
                  <a:pt x="4349" y="27569"/>
                </a:cubicBezTo>
                <a:lnTo>
                  <a:pt x="5434" y="28654"/>
                </a:lnTo>
                <a:cubicBezTo>
                  <a:pt x="5720" y="28945"/>
                  <a:pt x="6096" y="29090"/>
                  <a:pt x="6470" y="29090"/>
                </a:cubicBezTo>
                <a:cubicBezTo>
                  <a:pt x="6845" y="29090"/>
                  <a:pt x="7218" y="28945"/>
                  <a:pt x="7500" y="28654"/>
                </a:cubicBezTo>
                <a:lnTo>
                  <a:pt x="8698" y="27456"/>
                </a:lnTo>
                <a:cubicBezTo>
                  <a:pt x="8924" y="27230"/>
                  <a:pt x="9220" y="27113"/>
                  <a:pt x="9518" y="27113"/>
                </a:cubicBezTo>
                <a:cubicBezTo>
                  <a:pt x="9713" y="27113"/>
                  <a:pt x="9908" y="27163"/>
                  <a:pt x="10087" y="27265"/>
                </a:cubicBezTo>
                <a:cubicBezTo>
                  <a:pt x="11120" y="27847"/>
                  <a:pt x="12231" y="28290"/>
                  <a:pt x="13411" y="28559"/>
                </a:cubicBezTo>
                <a:cubicBezTo>
                  <a:pt x="13932" y="28680"/>
                  <a:pt x="14305" y="29149"/>
                  <a:pt x="14305" y="29687"/>
                </a:cubicBezTo>
                <a:lnTo>
                  <a:pt x="14305" y="31388"/>
                </a:lnTo>
                <a:cubicBezTo>
                  <a:pt x="14305" y="32196"/>
                  <a:pt x="14956" y="32855"/>
                  <a:pt x="15772" y="32855"/>
                </a:cubicBezTo>
                <a:lnTo>
                  <a:pt x="17300" y="32855"/>
                </a:lnTo>
                <a:cubicBezTo>
                  <a:pt x="18107" y="32855"/>
                  <a:pt x="18767" y="32204"/>
                  <a:pt x="18767" y="31388"/>
                </a:cubicBezTo>
                <a:lnTo>
                  <a:pt x="18767" y="29583"/>
                </a:lnTo>
                <a:cubicBezTo>
                  <a:pt x="18767" y="29062"/>
                  <a:pt x="19114" y="28602"/>
                  <a:pt x="19626" y="28463"/>
                </a:cubicBezTo>
                <a:cubicBezTo>
                  <a:pt x="20772" y="28159"/>
                  <a:pt x="21848" y="27691"/>
                  <a:pt x="22847" y="27092"/>
                </a:cubicBezTo>
                <a:cubicBezTo>
                  <a:pt x="23033" y="26983"/>
                  <a:pt x="23240" y="26929"/>
                  <a:pt x="23445" y="26929"/>
                </a:cubicBezTo>
                <a:cubicBezTo>
                  <a:pt x="23746" y="26929"/>
                  <a:pt x="24043" y="27044"/>
                  <a:pt x="24270" y="27265"/>
                </a:cubicBezTo>
                <a:lnTo>
                  <a:pt x="25520" y="28515"/>
                </a:lnTo>
                <a:cubicBezTo>
                  <a:pt x="25807" y="28802"/>
                  <a:pt x="26180" y="28945"/>
                  <a:pt x="26552" y="28945"/>
                </a:cubicBezTo>
                <a:cubicBezTo>
                  <a:pt x="26924" y="28945"/>
                  <a:pt x="27295" y="28802"/>
                  <a:pt x="27577" y="28515"/>
                </a:cubicBezTo>
                <a:lnTo>
                  <a:pt x="28662" y="27430"/>
                </a:lnTo>
                <a:cubicBezTo>
                  <a:pt x="29235" y="26857"/>
                  <a:pt x="29235" y="25937"/>
                  <a:pt x="28662" y="25373"/>
                </a:cubicBezTo>
                <a:lnTo>
                  <a:pt x="27404" y="24114"/>
                </a:lnTo>
                <a:cubicBezTo>
                  <a:pt x="27022" y="23732"/>
                  <a:pt x="26961" y="23160"/>
                  <a:pt x="27230" y="22700"/>
                </a:cubicBezTo>
                <a:cubicBezTo>
                  <a:pt x="27829" y="21693"/>
                  <a:pt x="28298" y="20599"/>
                  <a:pt x="28602" y="19436"/>
                </a:cubicBezTo>
                <a:cubicBezTo>
                  <a:pt x="28732" y="18924"/>
                  <a:pt x="29183" y="18568"/>
                  <a:pt x="29713" y="18568"/>
                </a:cubicBezTo>
                <a:lnTo>
                  <a:pt x="31397" y="18568"/>
                </a:lnTo>
                <a:cubicBezTo>
                  <a:pt x="32213" y="18533"/>
                  <a:pt x="32864" y="17882"/>
                  <a:pt x="32864" y="17075"/>
                </a:cubicBezTo>
                <a:lnTo>
                  <a:pt x="32864" y="15538"/>
                </a:lnTo>
                <a:cubicBezTo>
                  <a:pt x="32864" y="14740"/>
                  <a:pt x="32213" y="14080"/>
                  <a:pt x="31397" y="14080"/>
                </a:cubicBezTo>
                <a:lnTo>
                  <a:pt x="29773" y="14080"/>
                </a:lnTo>
                <a:cubicBezTo>
                  <a:pt x="29244" y="14080"/>
                  <a:pt x="28775" y="13707"/>
                  <a:pt x="28654" y="13186"/>
                </a:cubicBezTo>
                <a:cubicBezTo>
                  <a:pt x="28359" y="11971"/>
                  <a:pt x="27898" y="10834"/>
                  <a:pt x="27273" y="9792"/>
                </a:cubicBezTo>
                <a:cubicBezTo>
                  <a:pt x="27004" y="9332"/>
                  <a:pt x="27083" y="8759"/>
                  <a:pt x="27447" y="8394"/>
                </a:cubicBezTo>
                <a:lnTo>
                  <a:pt x="28506" y="7335"/>
                </a:lnTo>
                <a:cubicBezTo>
                  <a:pt x="29079" y="6763"/>
                  <a:pt x="29079" y="5842"/>
                  <a:pt x="28506" y="5278"/>
                </a:cubicBezTo>
                <a:lnTo>
                  <a:pt x="27421" y="4193"/>
                </a:lnTo>
                <a:cubicBezTo>
                  <a:pt x="27130" y="3907"/>
                  <a:pt x="26755" y="3764"/>
                  <a:pt x="26382" y="3764"/>
                </a:cubicBezTo>
                <a:cubicBezTo>
                  <a:pt x="26008" y="3764"/>
                  <a:pt x="25637" y="3907"/>
                  <a:pt x="25355" y="4193"/>
                </a:cubicBezTo>
                <a:lnTo>
                  <a:pt x="24340" y="5209"/>
                </a:lnTo>
                <a:cubicBezTo>
                  <a:pt x="24115" y="5433"/>
                  <a:pt x="23819" y="5550"/>
                  <a:pt x="23522" y="5550"/>
                </a:cubicBezTo>
                <a:cubicBezTo>
                  <a:pt x="23312" y="5550"/>
                  <a:pt x="23102" y="5492"/>
                  <a:pt x="22916" y="5374"/>
                </a:cubicBezTo>
                <a:cubicBezTo>
                  <a:pt x="21840" y="4723"/>
                  <a:pt x="20668" y="4228"/>
                  <a:pt x="19409" y="3907"/>
                </a:cubicBezTo>
                <a:cubicBezTo>
                  <a:pt x="18897" y="3777"/>
                  <a:pt x="18541" y="3325"/>
                  <a:pt x="18541" y="2796"/>
                </a:cubicBezTo>
                <a:lnTo>
                  <a:pt x="18541" y="1468"/>
                </a:lnTo>
                <a:cubicBezTo>
                  <a:pt x="18541" y="669"/>
                  <a:pt x="17890" y="1"/>
                  <a:pt x="1707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6"/>
          <p:cNvSpPr/>
          <p:nvPr/>
        </p:nvSpPr>
        <p:spPr>
          <a:xfrm flipH="1">
            <a:off x="415217" y="2181530"/>
            <a:ext cx="719583" cy="713534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6"/>
          <p:cNvSpPr/>
          <p:nvPr/>
        </p:nvSpPr>
        <p:spPr>
          <a:xfrm flipH="1">
            <a:off x="1351107" y="931488"/>
            <a:ext cx="623977" cy="405403"/>
          </a:xfrm>
          <a:custGeom>
            <a:avLst/>
            <a:gdLst/>
            <a:ahLst/>
            <a:cxnLst/>
            <a:rect l="l" t="t" r="r" b="b"/>
            <a:pathLst>
              <a:path w="18359" h="11928" fill="none" extrusionOk="0">
                <a:moveTo>
                  <a:pt x="16423" y="5669"/>
                </a:moveTo>
                <a:cubicBezTo>
                  <a:pt x="16527" y="5296"/>
                  <a:pt x="16580" y="4905"/>
                  <a:pt x="16580" y="4506"/>
                </a:cubicBezTo>
                <a:cubicBezTo>
                  <a:pt x="16580" y="2023"/>
                  <a:pt x="14557" y="1"/>
                  <a:pt x="12074" y="1"/>
                </a:cubicBezTo>
                <a:cubicBezTo>
                  <a:pt x="10252" y="1"/>
                  <a:pt x="8680" y="1086"/>
                  <a:pt x="7977" y="2648"/>
                </a:cubicBezTo>
                <a:cubicBezTo>
                  <a:pt x="7387" y="2240"/>
                  <a:pt x="6675" y="1989"/>
                  <a:pt x="5894" y="1989"/>
                </a:cubicBezTo>
                <a:cubicBezTo>
                  <a:pt x="3924" y="1989"/>
                  <a:pt x="2318" y="3569"/>
                  <a:pt x="2292" y="5522"/>
                </a:cubicBezTo>
                <a:cubicBezTo>
                  <a:pt x="964" y="5938"/>
                  <a:pt x="0" y="7188"/>
                  <a:pt x="0" y="8647"/>
                </a:cubicBezTo>
                <a:cubicBezTo>
                  <a:pt x="0" y="10461"/>
                  <a:pt x="1467" y="11928"/>
                  <a:pt x="3273" y="11928"/>
                </a:cubicBezTo>
                <a:lnTo>
                  <a:pt x="15069" y="11928"/>
                </a:lnTo>
                <a:cubicBezTo>
                  <a:pt x="16883" y="11928"/>
                  <a:pt x="18350" y="10461"/>
                  <a:pt x="18350" y="8647"/>
                </a:cubicBezTo>
                <a:cubicBezTo>
                  <a:pt x="18359" y="7318"/>
                  <a:pt x="17569" y="6181"/>
                  <a:pt x="16423" y="5669"/>
                </a:cubicBez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868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26"/>
          <p:cNvGrpSpPr/>
          <p:nvPr/>
        </p:nvGrpSpPr>
        <p:grpSpPr>
          <a:xfrm>
            <a:off x="1386731" y="2093631"/>
            <a:ext cx="2538390" cy="2056394"/>
            <a:chOff x="3780013" y="1888393"/>
            <a:chExt cx="2538390" cy="2056394"/>
          </a:xfrm>
        </p:grpSpPr>
        <p:sp>
          <p:nvSpPr>
            <p:cNvPr id="269" name="Google Shape;269;p26"/>
            <p:cNvSpPr/>
            <p:nvPr/>
          </p:nvSpPr>
          <p:spPr>
            <a:xfrm>
              <a:off x="3780013" y="1888393"/>
              <a:ext cx="2538390" cy="1625894"/>
            </a:xfrm>
            <a:custGeom>
              <a:avLst/>
              <a:gdLst/>
              <a:ahLst/>
              <a:cxnLst/>
              <a:rect l="l" t="t" r="r" b="b"/>
              <a:pathLst>
                <a:path w="74686" h="47838" extrusionOk="0">
                  <a:moveTo>
                    <a:pt x="348" y="1"/>
                  </a:moveTo>
                  <a:cubicBezTo>
                    <a:pt x="165" y="1"/>
                    <a:pt x="1" y="157"/>
                    <a:pt x="1" y="348"/>
                  </a:cubicBezTo>
                  <a:lnTo>
                    <a:pt x="1" y="47838"/>
                  </a:lnTo>
                  <a:lnTo>
                    <a:pt x="74685" y="47838"/>
                  </a:lnTo>
                  <a:lnTo>
                    <a:pt x="74685" y="348"/>
                  </a:lnTo>
                  <a:cubicBezTo>
                    <a:pt x="74685" y="166"/>
                    <a:pt x="74529" y="1"/>
                    <a:pt x="743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3897715" y="1988693"/>
              <a:ext cx="2303265" cy="1399911"/>
            </a:xfrm>
            <a:custGeom>
              <a:avLst/>
              <a:gdLst/>
              <a:ahLst/>
              <a:cxnLst/>
              <a:rect l="l" t="t" r="r" b="b"/>
              <a:pathLst>
                <a:path w="67768" h="41189" extrusionOk="0">
                  <a:moveTo>
                    <a:pt x="348" y="1"/>
                  </a:moveTo>
                  <a:cubicBezTo>
                    <a:pt x="166" y="1"/>
                    <a:pt x="1" y="157"/>
                    <a:pt x="1" y="348"/>
                  </a:cubicBezTo>
                  <a:lnTo>
                    <a:pt x="1" y="40842"/>
                  </a:lnTo>
                  <a:cubicBezTo>
                    <a:pt x="1" y="41024"/>
                    <a:pt x="149" y="41189"/>
                    <a:pt x="348" y="41189"/>
                  </a:cubicBezTo>
                  <a:lnTo>
                    <a:pt x="67420" y="41189"/>
                  </a:lnTo>
                  <a:cubicBezTo>
                    <a:pt x="67620" y="41189"/>
                    <a:pt x="67768" y="41024"/>
                    <a:pt x="67768" y="40833"/>
                  </a:cubicBezTo>
                  <a:lnTo>
                    <a:pt x="67768" y="348"/>
                  </a:lnTo>
                  <a:cubicBezTo>
                    <a:pt x="67768" y="166"/>
                    <a:pt x="67620" y="1"/>
                    <a:pt x="674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3897443" y="1988693"/>
              <a:ext cx="2219180" cy="1399911"/>
            </a:xfrm>
            <a:custGeom>
              <a:avLst/>
              <a:gdLst/>
              <a:ahLst/>
              <a:cxnLst/>
              <a:rect l="l" t="t" r="r" b="b"/>
              <a:pathLst>
                <a:path w="65294" h="41189" extrusionOk="0">
                  <a:moveTo>
                    <a:pt x="938" y="1"/>
                  </a:moveTo>
                  <a:cubicBezTo>
                    <a:pt x="417" y="1"/>
                    <a:pt x="0" y="426"/>
                    <a:pt x="0" y="947"/>
                  </a:cubicBezTo>
                  <a:lnTo>
                    <a:pt x="0" y="40243"/>
                  </a:lnTo>
                  <a:cubicBezTo>
                    <a:pt x="0" y="40763"/>
                    <a:pt x="417" y="41189"/>
                    <a:pt x="938" y="41189"/>
                  </a:cubicBezTo>
                  <a:lnTo>
                    <a:pt x="15061" y="41189"/>
                  </a:lnTo>
                  <a:lnTo>
                    <a:pt x="652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5033303" y="1920852"/>
              <a:ext cx="32492" cy="32492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478" y="0"/>
                  </a:moveTo>
                  <a:cubicBezTo>
                    <a:pt x="217" y="0"/>
                    <a:pt x="0" y="217"/>
                    <a:pt x="0" y="478"/>
                  </a:cubicBezTo>
                  <a:cubicBezTo>
                    <a:pt x="0" y="738"/>
                    <a:pt x="217" y="955"/>
                    <a:pt x="478" y="955"/>
                  </a:cubicBezTo>
                  <a:cubicBezTo>
                    <a:pt x="738" y="955"/>
                    <a:pt x="955" y="738"/>
                    <a:pt x="955" y="478"/>
                  </a:cubicBezTo>
                  <a:cubicBezTo>
                    <a:pt x="955" y="217"/>
                    <a:pt x="738" y="0"/>
                    <a:pt x="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4113100" y="2170157"/>
              <a:ext cx="839661" cy="42790"/>
            </a:xfrm>
            <a:custGeom>
              <a:avLst/>
              <a:gdLst/>
              <a:ahLst/>
              <a:cxnLst/>
              <a:rect l="l" t="t" r="r" b="b"/>
              <a:pathLst>
                <a:path w="24705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24705" y="1259"/>
                  </a:lnTo>
                  <a:lnTo>
                    <a:pt x="24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4113100" y="2397607"/>
              <a:ext cx="839661" cy="42824"/>
            </a:xfrm>
            <a:custGeom>
              <a:avLst/>
              <a:gdLst/>
              <a:ahLst/>
              <a:cxnLst/>
              <a:rect l="l" t="t" r="r" b="b"/>
              <a:pathLst>
                <a:path w="24705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24705" y="1259"/>
                  </a:lnTo>
                  <a:lnTo>
                    <a:pt x="24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4113100" y="2246257"/>
              <a:ext cx="489760" cy="42824"/>
            </a:xfrm>
            <a:custGeom>
              <a:avLst/>
              <a:gdLst/>
              <a:ahLst/>
              <a:cxnLst/>
              <a:rect l="l" t="t" r="r" b="b"/>
              <a:pathLst>
                <a:path w="14410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14410" y="1259"/>
                  </a:lnTo>
                  <a:lnTo>
                    <a:pt x="144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4113100" y="2322085"/>
              <a:ext cx="939958" cy="42824"/>
            </a:xfrm>
            <a:custGeom>
              <a:avLst/>
              <a:gdLst/>
              <a:ahLst/>
              <a:cxnLst/>
              <a:rect l="l" t="t" r="r" b="b"/>
              <a:pathLst>
                <a:path w="27656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27656" y="1259"/>
                  </a:lnTo>
                  <a:lnTo>
                    <a:pt x="276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5068685" y="2322085"/>
              <a:ext cx="151992" cy="42824"/>
            </a:xfrm>
            <a:custGeom>
              <a:avLst/>
              <a:gdLst/>
              <a:ahLst/>
              <a:cxnLst/>
              <a:rect l="l" t="t" r="r" b="b"/>
              <a:pathLst>
                <a:path w="4472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4471" y="1259"/>
                  </a:lnTo>
                  <a:lnTo>
                    <a:pt x="4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5244541" y="2322085"/>
              <a:ext cx="82352" cy="42824"/>
            </a:xfrm>
            <a:custGeom>
              <a:avLst/>
              <a:gdLst/>
              <a:ahLst/>
              <a:cxnLst/>
              <a:rect l="l" t="t" r="r" b="b"/>
              <a:pathLst>
                <a:path w="2423" h="1260" extrusionOk="0">
                  <a:moveTo>
                    <a:pt x="0" y="1"/>
                  </a:moveTo>
                  <a:lnTo>
                    <a:pt x="0" y="1259"/>
                  </a:lnTo>
                  <a:lnTo>
                    <a:pt x="2422" y="1259"/>
                  </a:lnTo>
                  <a:lnTo>
                    <a:pt x="24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4113100" y="2473740"/>
              <a:ext cx="535779" cy="42790"/>
            </a:xfrm>
            <a:custGeom>
              <a:avLst/>
              <a:gdLst/>
              <a:ahLst/>
              <a:cxnLst/>
              <a:rect l="l" t="t" r="r" b="b"/>
              <a:pathLst>
                <a:path w="15764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15764" y="1259"/>
                  </a:lnTo>
                  <a:lnTo>
                    <a:pt x="157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4657425" y="2473740"/>
              <a:ext cx="86770" cy="42790"/>
            </a:xfrm>
            <a:custGeom>
              <a:avLst/>
              <a:gdLst/>
              <a:ahLst/>
              <a:cxnLst/>
              <a:rect l="l" t="t" r="r" b="b"/>
              <a:pathLst>
                <a:path w="2553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2553" y="1259"/>
                  </a:lnTo>
                  <a:lnTo>
                    <a:pt x="25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4757724" y="2473740"/>
              <a:ext cx="46971" cy="42790"/>
            </a:xfrm>
            <a:custGeom>
              <a:avLst/>
              <a:gdLst/>
              <a:ahLst/>
              <a:cxnLst/>
              <a:rect l="l" t="t" r="r" b="b"/>
              <a:pathLst>
                <a:path w="1382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1381" y="1259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4110755" y="3060821"/>
              <a:ext cx="308607" cy="42824"/>
            </a:xfrm>
            <a:custGeom>
              <a:avLst/>
              <a:gdLst/>
              <a:ahLst/>
              <a:cxnLst/>
              <a:rect l="l" t="t" r="r" b="b"/>
              <a:pathLst>
                <a:path w="9080" h="1260" extrusionOk="0">
                  <a:moveTo>
                    <a:pt x="0" y="1"/>
                  </a:moveTo>
                  <a:lnTo>
                    <a:pt x="0" y="1260"/>
                  </a:lnTo>
                  <a:lnTo>
                    <a:pt x="9080" y="1260"/>
                  </a:lnTo>
                  <a:lnTo>
                    <a:pt x="90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4110755" y="3136649"/>
              <a:ext cx="179998" cy="42824"/>
            </a:xfrm>
            <a:custGeom>
              <a:avLst/>
              <a:gdLst/>
              <a:ahLst/>
              <a:cxnLst/>
              <a:rect l="l" t="t" r="r" b="b"/>
              <a:pathLst>
                <a:path w="5296" h="1260" extrusionOk="0">
                  <a:moveTo>
                    <a:pt x="0" y="1"/>
                  </a:moveTo>
                  <a:lnTo>
                    <a:pt x="0" y="1259"/>
                  </a:lnTo>
                  <a:lnTo>
                    <a:pt x="5295" y="1259"/>
                  </a:lnTo>
                  <a:lnTo>
                    <a:pt x="5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5480250" y="3064390"/>
              <a:ext cx="576224" cy="42790"/>
            </a:xfrm>
            <a:custGeom>
              <a:avLst/>
              <a:gdLst/>
              <a:ahLst/>
              <a:cxnLst/>
              <a:rect l="l" t="t" r="r" b="b"/>
              <a:pathLst>
                <a:path w="16954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16953" y="1259"/>
                  </a:lnTo>
                  <a:lnTo>
                    <a:pt x="169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5720413" y="3140490"/>
              <a:ext cx="336068" cy="42824"/>
            </a:xfrm>
            <a:custGeom>
              <a:avLst/>
              <a:gdLst/>
              <a:ahLst/>
              <a:cxnLst/>
              <a:rect l="l" t="t" r="r" b="b"/>
              <a:pathLst>
                <a:path w="9888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9887" y="1259"/>
                  </a:lnTo>
                  <a:lnTo>
                    <a:pt x="9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5411220" y="3216318"/>
              <a:ext cx="645559" cy="42824"/>
            </a:xfrm>
            <a:custGeom>
              <a:avLst/>
              <a:gdLst/>
              <a:ahLst/>
              <a:cxnLst/>
              <a:rect l="l" t="t" r="r" b="b"/>
              <a:pathLst>
                <a:path w="18994" h="1260" extrusionOk="0">
                  <a:moveTo>
                    <a:pt x="1" y="0"/>
                  </a:moveTo>
                  <a:lnTo>
                    <a:pt x="1" y="1259"/>
                  </a:lnTo>
                  <a:lnTo>
                    <a:pt x="18993" y="1259"/>
                  </a:lnTo>
                  <a:lnTo>
                    <a:pt x="189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5296169" y="3216318"/>
              <a:ext cx="104478" cy="42824"/>
            </a:xfrm>
            <a:custGeom>
              <a:avLst/>
              <a:gdLst/>
              <a:ahLst/>
              <a:cxnLst/>
              <a:rect l="l" t="t" r="r" b="b"/>
              <a:pathLst>
                <a:path w="3074" h="1260" extrusionOk="0">
                  <a:moveTo>
                    <a:pt x="0" y="0"/>
                  </a:moveTo>
                  <a:lnTo>
                    <a:pt x="0" y="1259"/>
                  </a:lnTo>
                  <a:lnTo>
                    <a:pt x="3073" y="1259"/>
                  </a:lnTo>
                  <a:lnTo>
                    <a:pt x="30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5223298" y="3216318"/>
              <a:ext cx="56385" cy="42824"/>
            </a:xfrm>
            <a:custGeom>
              <a:avLst/>
              <a:gdLst/>
              <a:ahLst/>
              <a:cxnLst/>
              <a:rect l="l" t="t" r="r" b="b"/>
              <a:pathLst>
                <a:path w="1659" h="1260" extrusionOk="0">
                  <a:moveTo>
                    <a:pt x="0" y="0"/>
                  </a:moveTo>
                  <a:lnTo>
                    <a:pt x="0" y="1259"/>
                  </a:lnTo>
                  <a:lnTo>
                    <a:pt x="1658" y="1259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4113100" y="2563436"/>
              <a:ext cx="11556" cy="456418"/>
            </a:xfrm>
            <a:custGeom>
              <a:avLst/>
              <a:gdLst/>
              <a:ahLst/>
              <a:cxnLst/>
              <a:rect l="l" t="t" r="r" b="b"/>
              <a:pathLst>
                <a:path w="340" h="13429" extrusionOk="0">
                  <a:moveTo>
                    <a:pt x="1" y="0"/>
                  </a:moveTo>
                  <a:lnTo>
                    <a:pt x="1" y="13428"/>
                  </a:lnTo>
                  <a:lnTo>
                    <a:pt x="339" y="13428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3780013" y="3514293"/>
              <a:ext cx="2538390" cy="183532"/>
            </a:xfrm>
            <a:custGeom>
              <a:avLst/>
              <a:gdLst/>
              <a:ahLst/>
              <a:cxnLst/>
              <a:rect l="l" t="t" r="r" b="b"/>
              <a:pathLst>
                <a:path w="74686" h="5400" extrusionOk="0">
                  <a:moveTo>
                    <a:pt x="1" y="1"/>
                  </a:moveTo>
                  <a:lnTo>
                    <a:pt x="1" y="4323"/>
                  </a:lnTo>
                  <a:cubicBezTo>
                    <a:pt x="1" y="4922"/>
                    <a:pt x="478" y="5400"/>
                    <a:pt x="1077" y="5400"/>
                  </a:cubicBezTo>
                  <a:lnTo>
                    <a:pt x="73609" y="5400"/>
                  </a:lnTo>
                  <a:cubicBezTo>
                    <a:pt x="74208" y="5400"/>
                    <a:pt x="74685" y="4914"/>
                    <a:pt x="74685" y="4323"/>
                  </a:cubicBezTo>
                  <a:lnTo>
                    <a:pt x="746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4518380" y="3697796"/>
              <a:ext cx="909302" cy="193865"/>
            </a:xfrm>
            <a:custGeom>
              <a:avLst/>
              <a:gdLst/>
              <a:ahLst/>
              <a:cxnLst/>
              <a:rect l="l" t="t" r="r" b="b"/>
              <a:pathLst>
                <a:path w="26754" h="5704" extrusionOk="0">
                  <a:moveTo>
                    <a:pt x="3247" y="1"/>
                  </a:moveTo>
                  <a:lnTo>
                    <a:pt x="1" y="5704"/>
                  </a:lnTo>
                  <a:lnTo>
                    <a:pt x="26753" y="5704"/>
                  </a:lnTo>
                  <a:lnTo>
                    <a:pt x="235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4364956" y="3874230"/>
              <a:ext cx="1216413" cy="70558"/>
            </a:xfrm>
            <a:custGeom>
              <a:avLst/>
              <a:gdLst/>
              <a:ahLst/>
              <a:cxnLst/>
              <a:rect l="l" t="t" r="r" b="b"/>
              <a:pathLst>
                <a:path w="35790" h="2076" extrusionOk="0">
                  <a:moveTo>
                    <a:pt x="583" y="0"/>
                  </a:moveTo>
                  <a:cubicBezTo>
                    <a:pt x="261" y="0"/>
                    <a:pt x="1" y="261"/>
                    <a:pt x="1" y="582"/>
                  </a:cubicBezTo>
                  <a:lnTo>
                    <a:pt x="1" y="2075"/>
                  </a:lnTo>
                  <a:lnTo>
                    <a:pt x="35790" y="2075"/>
                  </a:lnTo>
                  <a:lnTo>
                    <a:pt x="35790" y="582"/>
                  </a:lnTo>
                  <a:cubicBezTo>
                    <a:pt x="35790" y="261"/>
                    <a:pt x="35529" y="0"/>
                    <a:pt x="352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4573849" y="3697796"/>
              <a:ext cx="798672" cy="96796"/>
            </a:xfrm>
            <a:custGeom>
              <a:avLst/>
              <a:gdLst/>
              <a:ahLst/>
              <a:cxnLst/>
              <a:rect l="l" t="t" r="r" b="b"/>
              <a:pathLst>
                <a:path w="23499" h="2848" extrusionOk="0">
                  <a:moveTo>
                    <a:pt x="1615" y="1"/>
                  </a:moveTo>
                  <a:lnTo>
                    <a:pt x="1" y="2848"/>
                  </a:lnTo>
                  <a:lnTo>
                    <a:pt x="23498" y="2848"/>
                  </a:lnTo>
                  <a:lnTo>
                    <a:pt x="218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26"/>
          <p:cNvGrpSpPr/>
          <p:nvPr/>
        </p:nvGrpSpPr>
        <p:grpSpPr>
          <a:xfrm>
            <a:off x="810995" y="2456830"/>
            <a:ext cx="811927" cy="753197"/>
            <a:chOff x="4932662" y="2251593"/>
            <a:chExt cx="811927" cy="753197"/>
          </a:xfrm>
        </p:grpSpPr>
        <p:sp>
          <p:nvSpPr>
            <p:cNvPr id="295" name="Google Shape;295;p26"/>
            <p:cNvSpPr/>
            <p:nvPr/>
          </p:nvSpPr>
          <p:spPr>
            <a:xfrm>
              <a:off x="4932662" y="2251593"/>
              <a:ext cx="811927" cy="753197"/>
            </a:xfrm>
            <a:custGeom>
              <a:avLst/>
              <a:gdLst/>
              <a:ahLst/>
              <a:cxnLst/>
              <a:rect l="l" t="t" r="r" b="b"/>
              <a:pathLst>
                <a:path w="23889" h="22161" extrusionOk="0">
                  <a:moveTo>
                    <a:pt x="278" y="0"/>
                  </a:moveTo>
                  <a:cubicBezTo>
                    <a:pt x="130" y="0"/>
                    <a:pt x="0" y="122"/>
                    <a:pt x="0" y="286"/>
                  </a:cubicBezTo>
                  <a:lnTo>
                    <a:pt x="0" y="21874"/>
                  </a:lnTo>
                  <a:cubicBezTo>
                    <a:pt x="0" y="22031"/>
                    <a:pt x="122" y="22161"/>
                    <a:pt x="278" y="22161"/>
                  </a:cubicBezTo>
                  <a:lnTo>
                    <a:pt x="23610" y="22161"/>
                  </a:lnTo>
                  <a:cubicBezTo>
                    <a:pt x="23758" y="22161"/>
                    <a:pt x="23888" y="22031"/>
                    <a:pt x="23888" y="21874"/>
                  </a:cubicBezTo>
                  <a:lnTo>
                    <a:pt x="23888" y="286"/>
                  </a:lnTo>
                  <a:cubicBezTo>
                    <a:pt x="23888" y="130"/>
                    <a:pt x="23775" y="0"/>
                    <a:pt x="2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4968044" y="2360729"/>
              <a:ext cx="740826" cy="592436"/>
            </a:xfrm>
            <a:custGeom>
              <a:avLst/>
              <a:gdLst/>
              <a:ahLst/>
              <a:cxnLst/>
              <a:rect l="l" t="t" r="r" b="b"/>
              <a:pathLst>
                <a:path w="21797" h="17431" extrusionOk="0">
                  <a:moveTo>
                    <a:pt x="209" y="1"/>
                  </a:moveTo>
                  <a:cubicBezTo>
                    <a:pt x="96" y="1"/>
                    <a:pt x="1" y="88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1"/>
                    <a:pt x="209" y="17431"/>
                  </a:cubicBezTo>
                  <a:lnTo>
                    <a:pt x="21588" y="17431"/>
                  </a:lnTo>
                  <a:cubicBezTo>
                    <a:pt x="21710" y="17431"/>
                    <a:pt x="21797" y="17335"/>
                    <a:pt x="21797" y="17222"/>
                  </a:cubicBezTo>
                  <a:lnTo>
                    <a:pt x="21797" y="209"/>
                  </a:lnTo>
                  <a:cubicBezTo>
                    <a:pt x="21797" y="105"/>
                    <a:pt x="21710" y="1"/>
                    <a:pt x="2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4981334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0"/>
                    <a:pt x="0" y="617"/>
                  </a:cubicBezTo>
                  <a:cubicBezTo>
                    <a:pt x="0" y="956"/>
                    <a:pt x="269" y="1234"/>
                    <a:pt x="617" y="1234"/>
                  </a:cubicBezTo>
                  <a:cubicBezTo>
                    <a:pt x="955" y="1234"/>
                    <a:pt x="1233" y="964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5052709" y="2284901"/>
              <a:ext cx="42246" cy="41941"/>
            </a:xfrm>
            <a:custGeom>
              <a:avLst/>
              <a:gdLst/>
              <a:ahLst/>
              <a:cxnLst/>
              <a:rect l="l" t="t" r="r" b="b"/>
              <a:pathLst>
                <a:path w="1243" h="1234" extrusionOk="0">
                  <a:moveTo>
                    <a:pt x="617" y="1"/>
                  </a:moveTo>
                  <a:cubicBezTo>
                    <a:pt x="279" y="1"/>
                    <a:pt x="1" y="279"/>
                    <a:pt x="1" y="617"/>
                  </a:cubicBezTo>
                  <a:cubicBezTo>
                    <a:pt x="1" y="956"/>
                    <a:pt x="279" y="1234"/>
                    <a:pt x="617" y="1234"/>
                  </a:cubicBezTo>
                  <a:cubicBezTo>
                    <a:pt x="964" y="1234"/>
                    <a:pt x="1242" y="956"/>
                    <a:pt x="1242" y="617"/>
                  </a:cubicBezTo>
                  <a:cubicBezTo>
                    <a:pt x="1242" y="279"/>
                    <a:pt x="964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5124425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9"/>
                    <a:pt x="0" y="617"/>
                  </a:cubicBezTo>
                  <a:cubicBezTo>
                    <a:pt x="0" y="956"/>
                    <a:pt x="278" y="1234"/>
                    <a:pt x="617" y="1234"/>
                  </a:cubicBezTo>
                  <a:cubicBezTo>
                    <a:pt x="955" y="1234"/>
                    <a:pt x="1233" y="956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26"/>
          <p:cNvGrpSpPr/>
          <p:nvPr/>
        </p:nvGrpSpPr>
        <p:grpSpPr>
          <a:xfrm>
            <a:off x="2209097" y="1231279"/>
            <a:ext cx="914298" cy="753197"/>
            <a:chOff x="4810340" y="1026041"/>
            <a:chExt cx="914298" cy="753197"/>
          </a:xfrm>
        </p:grpSpPr>
        <p:sp>
          <p:nvSpPr>
            <p:cNvPr id="301" name="Google Shape;301;p26"/>
            <p:cNvSpPr/>
            <p:nvPr/>
          </p:nvSpPr>
          <p:spPr>
            <a:xfrm>
              <a:off x="4810340" y="1026041"/>
              <a:ext cx="914298" cy="753197"/>
            </a:xfrm>
            <a:custGeom>
              <a:avLst/>
              <a:gdLst/>
              <a:ahLst/>
              <a:cxnLst/>
              <a:rect l="l" t="t" r="r" b="b"/>
              <a:pathLst>
                <a:path w="26901" h="22161" extrusionOk="0">
                  <a:moveTo>
                    <a:pt x="287" y="0"/>
                  </a:moveTo>
                  <a:cubicBezTo>
                    <a:pt x="131" y="0"/>
                    <a:pt x="0" y="122"/>
                    <a:pt x="0" y="287"/>
                  </a:cubicBezTo>
                  <a:lnTo>
                    <a:pt x="0" y="21883"/>
                  </a:lnTo>
                  <a:cubicBezTo>
                    <a:pt x="0" y="22031"/>
                    <a:pt x="122" y="22161"/>
                    <a:pt x="287" y="22161"/>
                  </a:cubicBezTo>
                  <a:lnTo>
                    <a:pt x="26614" y="22161"/>
                  </a:lnTo>
                  <a:cubicBezTo>
                    <a:pt x="26770" y="22161"/>
                    <a:pt x="26901" y="22031"/>
                    <a:pt x="26901" y="21883"/>
                  </a:cubicBezTo>
                  <a:lnTo>
                    <a:pt x="26901" y="287"/>
                  </a:lnTo>
                  <a:cubicBezTo>
                    <a:pt x="26901" y="139"/>
                    <a:pt x="26779" y="0"/>
                    <a:pt x="26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4846028" y="1134906"/>
              <a:ext cx="843196" cy="592436"/>
            </a:xfrm>
            <a:custGeom>
              <a:avLst/>
              <a:gdLst/>
              <a:ahLst/>
              <a:cxnLst/>
              <a:rect l="l" t="t" r="r" b="b"/>
              <a:pathLst>
                <a:path w="24809" h="17431" extrusionOk="0">
                  <a:moveTo>
                    <a:pt x="209" y="0"/>
                  </a:moveTo>
                  <a:cubicBezTo>
                    <a:pt x="105" y="0"/>
                    <a:pt x="1" y="87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0"/>
                    <a:pt x="209" y="17430"/>
                  </a:cubicBezTo>
                  <a:lnTo>
                    <a:pt x="24592" y="17430"/>
                  </a:lnTo>
                  <a:cubicBezTo>
                    <a:pt x="24713" y="17430"/>
                    <a:pt x="24800" y="17335"/>
                    <a:pt x="24809" y="17222"/>
                  </a:cubicBezTo>
                  <a:lnTo>
                    <a:pt x="24809" y="209"/>
                  </a:lnTo>
                  <a:cubicBezTo>
                    <a:pt x="24809" y="104"/>
                    <a:pt x="24722" y="0"/>
                    <a:pt x="246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4859011" y="1059350"/>
              <a:ext cx="42212" cy="42246"/>
            </a:xfrm>
            <a:custGeom>
              <a:avLst/>
              <a:gdLst/>
              <a:ahLst/>
              <a:cxnLst/>
              <a:rect l="l" t="t" r="r" b="b"/>
              <a:pathLst>
                <a:path w="1242" h="1243" extrusionOk="0">
                  <a:moveTo>
                    <a:pt x="632" y="1"/>
                  </a:moveTo>
                  <a:cubicBezTo>
                    <a:pt x="627" y="1"/>
                    <a:pt x="622" y="1"/>
                    <a:pt x="617" y="1"/>
                  </a:cubicBezTo>
                  <a:cubicBezTo>
                    <a:pt x="287" y="1"/>
                    <a:pt x="1" y="270"/>
                    <a:pt x="1" y="617"/>
                  </a:cubicBezTo>
                  <a:cubicBezTo>
                    <a:pt x="1" y="956"/>
                    <a:pt x="270" y="1242"/>
                    <a:pt x="617" y="1242"/>
                  </a:cubicBezTo>
                  <a:cubicBezTo>
                    <a:pt x="955" y="1242"/>
                    <a:pt x="1242" y="965"/>
                    <a:pt x="1242" y="617"/>
                  </a:cubicBezTo>
                  <a:cubicBezTo>
                    <a:pt x="1242" y="276"/>
                    <a:pt x="964" y="1"/>
                    <a:pt x="6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4930693" y="1059384"/>
              <a:ext cx="41941" cy="42212"/>
            </a:xfrm>
            <a:custGeom>
              <a:avLst/>
              <a:gdLst/>
              <a:ahLst/>
              <a:cxnLst/>
              <a:rect l="l" t="t" r="r" b="b"/>
              <a:pathLst>
                <a:path w="1234" h="1242" extrusionOk="0">
                  <a:moveTo>
                    <a:pt x="617" y="0"/>
                  </a:moveTo>
                  <a:cubicBezTo>
                    <a:pt x="270" y="0"/>
                    <a:pt x="1" y="278"/>
                    <a:pt x="1" y="616"/>
                  </a:cubicBezTo>
                  <a:cubicBezTo>
                    <a:pt x="1" y="964"/>
                    <a:pt x="270" y="1241"/>
                    <a:pt x="617" y="1241"/>
                  </a:cubicBezTo>
                  <a:cubicBezTo>
                    <a:pt x="956" y="1241"/>
                    <a:pt x="1234" y="964"/>
                    <a:pt x="1234" y="616"/>
                  </a:cubicBezTo>
                  <a:cubicBezTo>
                    <a:pt x="1234" y="278"/>
                    <a:pt x="956" y="0"/>
                    <a:pt x="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5002408" y="1059384"/>
              <a:ext cx="42212" cy="42212"/>
            </a:xfrm>
            <a:custGeom>
              <a:avLst/>
              <a:gdLst/>
              <a:ahLst/>
              <a:cxnLst/>
              <a:rect l="l" t="t" r="r" b="b"/>
              <a:pathLst>
                <a:path w="1242" h="1242" extrusionOk="0">
                  <a:moveTo>
                    <a:pt x="625" y="0"/>
                  </a:moveTo>
                  <a:cubicBezTo>
                    <a:pt x="278" y="0"/>
                    <a:pt x="0" y="278"/>
                    <a:pt x="0" y="616"/>
                  </a:cubicBezTo>
                  <a:cubicBezTo>
                    <a:pt x="0" y="964"/>
                    <a:pt x="278" y="1241"/>
                    <a:pt x="625" y="1241"/>
                  </a:cubicBezTo>
                  <a:cubicBezTo>
                    <a:pt x="964" y="1241"/>
                    <a:pt x="1242" y="964"/>
                    <a:pt x="1242" y="616"/>
                  </a:cubicBezTo>
                  <a:cubicBezTo>
                    <a:pt x="1242" y="278"/>
                    <a:pt x="964" y="0"/>
                    <a:pt x="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26"/>
          <p:cNvGrpSpPr/>
          <p:nvPr/>
        </p:nvGrpSpPr>
        <p:grpSpPr>
          <a:xfrm flipH="1">
            <a:off x="810978" y="3258683"/>
            <a:ext cx="508385" cy="644675"/>
            <a:chOff x="4859771" y="3053445"/>
            <a:chExt cx="508385" cy="644675"/>
          </a:xfrm>
        </p:grpSpPr>
        <p:sp>
          <p:nvSpPr>
            <p:cNvPr id="307" name="Google Shape;307;p26"/>
            <p:cNvSpPr/>
            <p:nvPr/>
          </p:nvSpPr>
          <p:spPr>
            <a:xfrm>
              <a:off x="4859771" y="3053445"/>
              <a:ext cx="508385" cy="644675"/>
            </a:xfrm>
            <a:custGeom>
              <a:avLst/>
              <a:gdLst/>
              <a:ahLst/>
              <a:cxnLst/>
              <a:rect l="l" t="t" r="r" b="b"/>
              <a:pathLst>
                <a:path w="14958" h="18968" extrusionOk="0">
                  <a:moveTo>
                    <a:pt x="1216" y="1"/>
                  </a:moveTo>
                  <a:cubicBezTo>
                    <a:pt x="548" y="1"/>
                    <a:pt x="1" y="609"/>
                    <a:pt x="1" y="1346"/>
                  </a:cubicBezTo>
                  <a:lnTo>
                    <a:pt x="1" y="17622"/>
                  </a:lnTo>
                  <a:cubicBezTo>
                    <a:pt x="1" y="18368"/>
                    <a:pt x="548" y="18967"/>
                    <a:pt x="1216" y="18967"/>
                  </a:cubicBezTo>
                  <a:lnTo>
                    <a:pt x="13742" y="18967"/>
                  </a:lnTo>
                  <a:cubicBezTo>
                    <a:pt x="14410" y="18967"/>
                    <a:pt x="14957" y="18368"/>
                    <a:pt x="14957" y="17622"/>
                  </a:cubicBezTo>
                  <a:lnTo>
                    <a:pt x="14957" y="3820"/>
                  </a:lnTo>
                  <a:lnTo>
                    <a:pt x="119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5265729" y="3053751"/>
              <a:ext cx="101827" cy="130444"/>
            </a:xfrm>
            <a:custGeom>
              <a:avLst/>
              <a:gdLst/>
              <a:ahLst/>
              <a:cxnLst/>
              <a:rect l="l" t="t" r="r" b="b"/>
              <a:pathLst>
                <a:path w="2996" h="3838" extrusionOk="0">
                  <a:moveTo>
                    <a:pt x="1" y="1"/>
                  </a:moveTo>
                  <a:lnTo>
                    <a:pt x="1" y="2856"/>
                  </a:lnTo>
                  <a:cubicBezTo>
                    <a:pt x="1" y="3395"/>
                    <a:pt x="409" y="3837"/>
                    <a:pt x="895" y="3837"/>
                  </a:cubicBezTo>
                  <a:lnTo>
                    <a:pt x="2996" y="38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4961567" y="3237560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4961567" y="3300099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4961567" y="3362943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4961567" y="3425482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4961567" y="3487748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4" name="Google Shape;314;p26"/>
          <p:cNvSpPr/>
          <p:nvPr/>
        </p:nvSpPr>
        <p:spPr>
          <a:xfrm flipH="1">
            <a:off x="3426966" y="1763296"/>
            <a:ext cx="746128" cy="1207406"/>
          </a:xfrm>
          <a:custGeom>
            <a:avLst/>
            <a:gdLst/>
            <a:ahLst/>
            <a:cxnLst/>
            <a:rect l="l" t="t" r="r" b="b"/>
            <a:pathLst>
              <a:path w="21953" h="35525" extrusionOk="0">
                <a:moveTo>
                  <a:pt x="3235" y="31102"/>
                </a:moveTo>
                <a:cubicBezTo>
                  <a:pt x="3267" y="31102"/>
                  <a:pt x="3298" y="31108"/>
                  <a:pt x="3325" y="31121"/>
                </a:cubicBezTo>
                <a:cubicBezTo>
                  <a:pt x="3759" y="31320"/>
                  <a:pt x="3360" y="33091"/>
                  <a:pt x="3160" y="33525"/>
                </a:cubicBezTo>
                <a:cubicBezTo>
                  <a:pt x="3027" y="33847"/>
                  <a:pt x="2716" y="34031"/>
                  <a:pt x="2389" y="34031"/>
                </a:cubicBezTo>
                <a:cubicBezTo>
                  <a:pt x="2266" y="34031"/>
                  <a:pt x="2141" y="34005"/>
                  <a:pt x="2023" y="33950"/>
                </a:cubicBezTo>
                <a:cubicBezTo>
                  <a:pt x="1589" y="33742"/>
                  <a:pt x="1406" y="33230"/>
                  <a:pt x="1597" y="32796"/>
                </a:cubicBezTo>
                <a:cubicBezTo>
                  <a:pt x="1792" y="32390"/>
                  <a:pt x="2763" y="31102"/>
                  <a:pt x="3235" y="31102"/>
                </a:cubicBezTo>
                <a:close/>
                <a:moveTo>
                  <a:pt x="13908" y="0"/>
                </a:moveTo>
                <a:cubicBezTo>
                  <a:pt x="13896" y="0"/>
                  <a:pt x="13884" y="1"/>
                  <a:pt x="13871" y="2"/>
                </a:cubicBezTo>
                <a:cubicBezTo>
                  <a:pt x="11701" y="149"/>
                  <a:pt x="9774" y="1304"/>
                  <a:pt x="8880" y="3231"/>
                </a:cubicBezTo>
                <a:cubicBezTo>
                  <a:pt x="7708" y="5757"/>
                  <a:pt x="8698" y="8786"/>
                  <a:pt x="11085" y="10601"/>
                </a:cubicBezTo>
                <a:cubicBezTo>
                  <a:pt x="11233" y="10713"/>
                  <a:pt x="11276" y="10922"/>
                  <a:pt x="11189" y="11087"/>
                </a:cubicBezTo>
                <a:lnTo>
                  <a:pt x="460" y="32787"/>
                </a:lnTo>
                <a:cubicBezTo>
                  <a:pt x="0" y="33742"/>
                  <a:pt x="417" y="34888"/>
                  <a:pt x="1380" y="35348"/>
                </a:cubicBezTo>
                <a:cubicBezTo>
                  <a:pt x="1641" y="35468"/>
                  <a:pt x="1915" y="35525"/>
                  <a:pt x="2185" y="35525"/>
                </a:cubicBezTo>
                <a:cubicBezTo>
                  <a:pt x="2912" y="35525"/>
                  <a:pt x="3610" y="35111"/>
                  <a:pt x="3932" y="34402"/>
                </a:cubicBezTo>
                <a:lnTo>
                  <a:pt x="13568" y="12206"/>
                </a:lnTo>
                <a:cubicBezTo>
                  <a:pt x="13634" y="12059"/>
                  <a:pt x="13775" y="11962"/>
                  <a:pt x="13927" y="11962"/>
                </a:cubicBezTo>
                <a:cubicBezTo>
                  <a:pt x="13954" y="11962"/>
                  <a:pt x="13982" y="11965"/>
                  <a:pt x="14010" y="11972"/>
                </a:cubicBezTo>
                <a:cubicBezTo>
                  <a:pt x="14528" y="12084"/>
                  <a:pt x="15047" y="12138"/>
                  <a:pt x="15556" y="12138"/>
                </a:cubicBezTo>
                <a:cubicBezTo>
                  <a:pt x="17931" y="12138"/>
                  <a:pt x="20102" y="10953"/>
                  <a:pt x="21067" y="8873"/>
                </a:cubicBezTo>
                <a:cubicBezTo>
                  <a:pt x="21953" y="6946"/>
                  <a:pt x="21597" y="4733"/>
                  <a:pt x="20303" y="2971"/>
                </a:cubicBezTo>
                <a:cubicBezTo>
                  <a:pt x="20222" y="2861"/>
                  <a:pt x="20100" y="2806"/>
                  <a:pt x="19980" y="2806"/>
                </a:cubicBezTo>
                <a:cubicBezTo>
                  <a:pt x="19844" y="2806"/>
                  <a:pt x="19709" y="2876"/>
                  <a:pt x="19635" y="3014"/>
                </a:cubicBezTo>
                <a:lnTo>
                  <a:pt x="17977" y="6130"/>
                </a:lnTo>
                <a:cubicBezTo>
                  <a:pt x="17652" y="6730"/>
                  <a:pt x="17035" y="7073"/>
                  <a:pt x="16395" y="7073"/>
                </a:cubicBezTo>
                <a:cubicBezTo>
                  <a:pt x="16145" y="7073"/>
                  <a:pt x="15892" y="7021"/>
                  <a:pt x="15651" y="6911"/>
                </a:cubicBezTo>
                <a:lnTo>
                  <a:pt x="13897" y="6095"/>
                </a:lnTo>
                <a:cubicBezTo>
                  <a:pt x="13038" y="5696"/>
                  <a:pt x="12639" y="4698"/>
                  <a:pt x="12986" y="3821"/>
                </a:cubicBezTo>
                <a:lnTo>
                  <a:pt x="14271" y="540"/>
                </a:lnTo>
                <a:cubicBezTo>
                  <a:pt x="14379" y="282"/>
                  <a:pt x="14184" y="0"/>
                  <a:pt x="1390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5" name="Google Shape;315;p26"/>
          <p:cNvGrpSpPr/>
          <p:nvPr/>
        </p:nvGrpSpPr>
        <p:grpSpPr>
          <a:xfrm>
            <a:off x="3260286" y="1150727"/>
            <a:ext cx="740520" cy="478869"/>
            <a:chOff x="3932929" y="945489"/>
            <a:chExt cx="740520" cy="478869"/>
          </a:xfrm>
        </p:grpSpPr>
        <p:grpSp>
          <p:nvGrpSpPr>
            <p:cNvPr id="316" name="Google Shape;316;p26"/>
            <p:cNvGrpSpPr/>
            <p:nvPr/>
          </p:nvGrpSpPr>
          <p:grpSpPr>
            <a:xfrm>
              <a:off x="3932929" y="945489"/>
              <a:ext cx="740520" cy="123069"/>
              <a:chOff x="3932929" y="945489"/>
              <a:chExt cx="740520" cy="123069"/>
            </a:xfrm>
          </p:grpSpPr>
          <p:sp>
            <p:nvSpPr>
              <p:cNvPr id="317" name="Google Shape;317;p26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6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6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0" name="Google Shape;320;p26"/>
            <p:cNvGrpSpPr/>
            <p:nvPr/>
          </p:nvGrpSpPr>
          <p:grpSpPr>
            <a:xfrm>
              <a:off x="3932929" y="1123389"/>
              <a:ext cx="740520" cy="123069"/>
              <a:chOff x="3932929" y="945489"/>
              <a:chExt cx="740520" cy="123069"/>
            </a:xfrm>
          </p:grpSpPr>
          <p:sp>
            <p:nvSpPr>
              <p:cNvPr id="321" name="Google Shape;321;p26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6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6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4" name="Google Shape;324;p26"/>
            <p:cNvGrpSpPr/>
            <p:nvPr/>
          </p:nvGrpSpPr>
          <p:grpSpPr>
            <a:xfrm>
              <a:off x="3932929" y="1301289"/>
              <a:ext cx="740520" cy="123069"/>
              <a:chOff x="3932929" y="945489"/>
              <a:chExt cx="740520" cy="123069"/>
            </a:xfrm>
          </p:grpSpPr>
          <p:sp>
            <p:nvSpPr>
              <p:cNvPr id="325" name="Google Shape;325;p26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6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6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72AF85FC-C095-CAB5-F625-3D5D00C0B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670" y="3442798"/>
            <a:ext cx="3243939" cy="1039187"/>
          </a:xfrm>
          <a:prstGeom prst="rect">
            <a:avLst/>
          </a:prstGeom>
        </p:spPr>
      </p:pic>
      <p:sp>
        <p:nvSpPr>
          <p:cNvPr id="2" name="Google Shape;262;p26">
            <a:extLst>
              <a:ext uri="{FF2B5EF4-FFF2-40B4-BE49-F238E27FC236}">
                <a16:creationId xmlns:a16="http://schemas.microsoft.com/office/drawing/2014/main" id="{20766BF3-28D8-1AA7-B085-199B027E300A}"/>
              </a:ext>
            </a:extLst>
          </p:cNvPr>
          <p:cNvSpPr txBox="1">
            <a:spLocks/>
          </p:cNvSpPr>
          <p:nvPr/>
        </p:nvSpPr>
        <p:spPr>
          <a:xfrm>
            <a:off x="3947289" y="288730"/>
            <a:ext cx="4815048" cy="495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None/>
              <a:defRPr sz="1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None/>
              <a:defRPr sz="1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None/>
              <a:defRPr sz="1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None/>
              <a:defRPr sz="1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None/>
              <a:defRPr sz="1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None/>
              <a:defRPr sz="1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None/>
              <a:defRPr sz="1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None/>
              <a:defRPr sz="1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ctr">
              <a:buClr>
                <a:schemeClr val="lt1"/>
              </a:buClr>
              <a:buSzPts val="1100"/>
              <a:buFont typeface="Arial"/>
              <a:buNone/>
            </a:pPr>
            <a:r>
              <a:rPr lang="pt-BR" sz="1100" b="1" dirty="0"/>
              <a:t>1- Vinicius da Silva Alves Pereira – RA G82FED2</a:t>
            </a:r>
          </a:p>
          <a:p>
            <a:pPr marL="0" indent="0" algn="ctr">
              <a:buClr>
                <a:schemeClr val="lt1"/>
              </a:buClr>
              <a:buSzPts val="1100"/>
              <a:buFont typeface="Arial"/>
              <a:buNone/>
            </a:pPr>
            <a:r>
              <a:rPr lang="pt-BR" sz="1100" dirty="0"/>
              <a:t>-Introdução</a:t>
            </a:r>
          </a:p>
          <a:p>
            <a:pPr marL="0" indent="0" algn="ctr">
              <a:buClr>
                <a:schemeClr val="lt1"/>
              </a:buClr>
              <a:buSzPts val="1100"/>
              <a:buFont typeface="Arial"/>
              <a:buNone/>
            </a:pPr>
            <a:r>
              <a:rPr lang="pt-BR" sz="1100" dirty="0"/>
              <a:t>-Objetivos</a:t>
            </a:r>
          </a:p>
          <a:p>
            <a:pPr marL="0" indent="0" algn="ctr">
              <a:buClr>
                <a:schemeClr val="lt1"/>
              </a:buClr>
              <a:buSzPts val="1100"/>
              <a:buFont typeface="Arial"/>
              <a:buNone/>
            </a:pPr>
            <a:endParaRPr lang="pt-BR" sz="1100" dirty="0"/>
          </a:p>
          <a:p>
            <a:pPr marL="0" indent="0" algn="ctr">
              <a:buClr>
                <a:schemeClr val="lt1"/>
              </a:buClr>
              <a:buSzPts val="1100"/>
              <a:buFont typeface="Arial"/>
              <a:buNone/>
            </a:pPr>
            <a:r>
              <a:rPr lang="pt-BR" sz="1100" b="1" dirty="0"/>
              <a:t>2- Giulia </a:t>
            </a:r>
            <a:r>
              <a:rPr lang="pt-BR" sz="1100" b="1" dirty="0" err="1"/>
              <a:t>Zanholo</a:t>
            </a:r>
            <a:r>
              <a:rPr lang="pt-BR" sz="1100" b="1" dirty="0"/>
              <a:t> - RA G812069</a:t>
            </a:r>
          </a:p>
          <a:p>
            <a:pPr marL="0" indent="0" algn="ctr">
              <a:buClr>
                <a:schemeClr val="lt1"/>
              </a:buClr>
              <a:buSzPts val="1100"/>
              <a:buFont typeface="Arial"/>
              <a:buNone/>
            </a:pPr>
            <a:r>
              <a:rPr lang="pt-BR" sz="1100" dirty="0"/>
              <a:t>-Objetivos Específicos</a:t>
            </a:r>
          </a:p>
          <a:p>
            <a:pPr marL="0" indent="0" algn="ctr">
              <a:buClr>
                <a:schemeClr val="lt1"/>
              </a:buClr>
              <a:buSzPts val="1100"/>
              <a:buFont typeface="Arial"/>
              <a:buNone/>
            </a:pPr>
            <a:r>
              <a:rPr lang="pt-BR" sz="1100" dirty="0"/>
              <a:t>-Museu Multitemático</a:t>
            </a:r>
          </a:p>
          <a:p>
            <a:pPr marL="0" indent="0" algn="ctr">
              <a:buClr>
                <a:schemeClr val="lt1"/>
              </a:buClr>
              <a:buSzPts val="1100"/>
              <a:buFont typeface="Arial"/>
              <a:buNone/>
            </a:pPr>
            <a:endParaRPr lang="pt-BR" sz="1100" b="1" dirty="0"/>
          </a:p>
          <a:p>
            <a:pPr marL="0" indent="0" algn="ctr">
              <a:buClr>
                <a:schemeClr val="lt1"/>
              </a:buClr>
              <a:buSzPts val="1100"/>
              <a:buFont typeface="Arial"/>
              <a:buNone/>
            </a:pPr>
            <a:r>
              <a:rPr lang="pt-BR" sz="1100" b="1" dirty="0"/>
              <a:t>3- Arthur Silveira Trettel – RA G82DJG0</a:t>
            </a:r>
          </a:p>
          <a:p>
            <a:pPr marL="0" indent="0" algn="ctr">
              <a:buClr>
                <a:schemeClr val="lt1"/>
              </a:buClr>
              <a:buSzPts val="1100"/>
              <a:buFont typeface="Arial"/>
              <a:buNone/>
            </a:pPr>
            <a:r>
              <a:rPr lang="pt-BR" sz="1100" dirty="0"/>
              <a:t>-Olimpiadas como Tema do Museu</a:t>
            </a:r>
          </a:p>
          <a:p>
            <a:pPr marL="0" indent="0" algn="ctr">
              <a:buClr>
                <a:schemeClr val="lt1"/>
              </a:buClr>
              <a:buSzPts val="1100"/>
              <a:buFont typeface="Arial"/>
              <a:buNone/>
            </a:pPr>
            <a:r>
              <a:rPr lang="pt-BR" sz="1100" dirty="0"/>
              <a:t>-Infraestrutura</a:t>
            </a:r>
          </a:p>
          <a:p>
            <a:pPr marL="0" indent="0" algn="ctr">
              <a:buClr>
                <a:schemeClr val="lt1"/>
              </a:buClr>
              <a:buSzPts val="1100"/>
              <a:buFont typeface="Arial"/>
              <a:buNone/>
            </a:pPr>
            <a:r>
              <a:rPr lang="pt-BR" sz="1100" dirty="0"/>
              <a:t>-Infraestrutura de Rede</a:t>
            </a:r>
          </a:p>
          <a:p>
            <a:pPr marL="0" indent="0" algn="ctr">
              <a:buClr>
                <a:schemeClr val="lt1"/>
              </a:buClr>
              <a:buSzPts val="1100"/>
              <a:buFont typeface="Arial"/>
              <a:buNone/>
            </a:pPr>
            <a:endParaRPr lang="pt-BR" sz="1100" dirty="0"/>
          </a:p>
          <a:p>
            <a:pPr marL="0" indent="0" algn="ctr">
              <a:buClr>
                <a:schemeClr val="lt1"/>
              </a:buClr>
              <a:buSzPts val="1100"/>
              <a:buFont typeface="Arial"/>
              <a:buNone/>
            </a:pPr>
            <a:r>
              <a:rPr lang="pt-BR" sz="1100" b="1" dirty="0"/>
              <a:t>4- Lucas Henrique de Almeida Moreira – RA G768957</a:t>
            </a:r>
          </a:p>
          <a:p>
            <a:pPr marL="0" indent="0" algn="ctr">
              <a:buClr>
                <a:schemeClr val="lt1"/>
              </a:buClr>
              <a:buSzPts val="1100"/>
              <a:buFont typeface="Arial"/>
              <a:buNone/>
            </a:pPr>
            <a:r>
              <a:rPr lang="pt-BR" sz="1100" dirty="0"/>
              <a:t>-Rede Local LAN</a:t>
            </a:r>
          </a:p>
          <a:p>
            <a:pPr marL="0" indent="0" algn="ctr">
              <a:buClr>
                <a:schemeClr val="lt1"/>
              </a:buClr>
              <a:buSzPts val="1100"/>
              <a:buFont typeface="Arial"/>
              <a:buNone/>
            </a:pPr>
            <a:r>
              <a:rPr lang="pt-BR" sz="1100" dirty="0"/>
              <a:t>-Switches e Roteadores</a:t>
            </a:r>
          </a:p>
          <a:p>
            <a:pPr marL="0" indent="0" algn="ctr">
              <a:buClr>
                <a:schemeClr val="lt1"/>
              </a:buClr>
              <a:buSzPts val="1100"/>
              <a:buFont typeface="Arial"/>
              <a:buNone/>
            </a:pPr>
            <a:r>
              <a:rPr lang="pt-BR" sz="1100" dirty="0"/>
              <a:t>-Firewall e Segurança de Rede</a:t>
            </a:r>
          </a:p>
          <a:p>
            <a:pPr marL="0" indent="0" algn="ctr">
              <a:buClr>
                <a:schemeClr val="lt1"/>
              </a:buClr>
              <a:buSzPts val="1100"/>
              <a:buFont typeface="Arial"/>
              <a:buNone/>
            </a:pPr>
            <a:endParaRPr lang="pt-BR" sz="1100" dirty="0"/>
          </a:p>
          <a:p>
            <a:pPr marL="0" indent="0" algn="ctr">
              <a:buClr>
                <a:schemeClr val="lt1"/>
              </a:buClr>
              <a:buSzPts val="1100"/>
              <a:buFont typeface="Arial"/>
              <a:buNone/>
            </a:pPr>
            <a:r>
              <a:rPr lang="pt-BR" sz="1100" b="1" dirty="0"/>
              <a:t>5- Vitor Gomes de Araújo – RA N0922J4</a:t>
            </a:r>
          </a:p>
          <a:p>
            <a:pPr marL="0" indent="0" algn="ctr">
              <a:buClr>
                <a:schemeClr val="lt1"/>
              </a:buClr>
              <a:buSzPts val="1100"/>
              <a:buFont typeface="Arial"/>
              <a:buNone/>
            </a:pPr>
            <a:r>
              <a:rPr lang="pt-BR" sz="1100" dirty="0"/>
              <a:t>-Servidores de Conteúdo</a:t>
            </a:r>
          </a:p>
          <a:p>
            <a:pPr marL="0" indent="0" algn="ctr">
              <a:buClr>
                <a:schemeClr val="lt1"/>
              </a:buClr>
              <a:buSzPts val="1100"/>
              <a:buFont typeface="Arial"/>
              <a:buNone/>
            </a:pPr>
            <a:r>
              <a:rPr lang="pt-BR" sz="1100" dirty="0"/>
              <a:t>-Backup de Dados </a:t>
            </a:r>
          </a:p>
          <a:p>
            <a:pPr marL="0" indent="0" algn="ctr">
              <a:buClr>
                <a:schemeClr val="lt1"/>
              </a:buClr>
              <a:buSzPts val="1100"/>
              <a:buFont typeface="Arial"/>
              <a:buNone/>
            </a:pPr>
            <a:r>
              <a:rPr lang="pt-BR" sz="1100" dirty="0"/>
              <a:t>-Politica de Uso da Rede</a:t>
            </a:r>
          </a:p>
          <a:p>
            <a:pPr marL="0" indent="0" algn="ctr">
              <a:buClr>
                <a:schemeClr val="lt1"/>
              </a:buClr>
              <a:buSzPts val="1100"/>
              <a:buFont typeface="Arial"/>
              <a:buNone/>
            </a:pPr>
            <a:endParaRPr lang="pt-BR" sz="1100" dirty="0"/>
          </a:p>
          <a:p>
            <a:pPr marL="0" indent="0" algn="ctr">
              <a:buClr>
                <a:schemeClr val="lt1"/>
              </a:buClr>
              <a:buSzPts val="1100"/>
              <a:buFont typeface="Arial"/>
              <a:buNone/>
            </a:pPr>
            <a:r>
              <a:rPr lang="pt-BR" sz="1100" b="1" dirty="0"/>
              <a:t>6- João Gabriel Rodrigues da Silva – RA N048DH0</a:t>
            </a:r>
          </a:p>
          <a:p>
            <a:pPr marL="0" indent="0" algn="ctr">
              <a:buClr>
                <a:schemeClr val="lt1"/>
              </a:buClr>
              <a:buSzPts val="1100"/>
              <a:buFont typeface="Arial"/>
              <a:buNone/>
            </a:pPr>
            <a:r>
              <a:rPr lang="pt-BR" sz="1100" dirty="0"/>
              <a:t>-Programação</a:t>
            </a:r>
          </a:p>
          <a:p>
            <a:pPr marL="0" indent="0" algn="ctr">
              <a:buClr>
                <a:schemeClr val="lt1"/>
              </a:buClr>
              <a:buSzPts val="1100"/>
              <a:buFont typeface="Arial"/>
              <a:buNone/>
            </a:pPr>
            <a:r>
              <a:rPr lang="pt-BR" sz="1100" dirty="0"/>
              <a:t>-Fluxograma</a:t>
            </a:r>
          </a:p>
          <a:p>
            <a:pPr marL="0" indent="0" algn="ctr">
              <a:buClr>
                <a:schemeClr val="lt1"/>
              </a:buClr>
              <a:buSzPts val="1100"/>
              <a:buFont typeface="Arial"/>
              <a:buNone/>
            </a:pPr>
            <a:r>
              <a:rPr lang="pt-BR" sz="1100" dirty="0"/>
              <a:t>-Conclusão</a:t>
            </a:r>
          </a:p>
          <a:p>
            <a:pPr marL="0" indent="0"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181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508548" y="501836"/>
            <a:ext cx="4202024" cy="9515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Introdução</a:t>
            </a:r>
            <a:endParaRPr dirty="0"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1"/>
          </p:nvPr>
        </p:nvSpPr>
        <p:spPr>
          <a:xfrm>
            <a:off x="692100" y="1792939"/>
            <a:ext cx="3879900" cy="12343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Este projeto propõe o desenvolvimento de um sistema de gerenciamento para um museu multitemático, integrando cultura, tecnologia e administração.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64" name="Google Shape;164;p21"/>
          <p:cNvSpPr/>
          <p:nvPr/>
        </p:nvSpPr>
        <p:spPr>
          <a:xfrm>
            <a:off x="524212" y="3498793"/>
            <a:ext cx="719583" cy="713534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79562" y="3850293"/>
            <a:ext cx="811927" cy="753197"/>
            <a:chOff x="4932662" y="2251593"/>
            <a:chExt cx="811927" cy="753197"/>
          </a:xfrm>
        </p:grpSpPr>
        <p:sp>
          <p:nvSpPr>
            <p:cNvPr id="166" name="Google Shape;166;p21"/>
            <p:cNvSpPr/>
            <p:nvPr/>
          </p:nvSpPr>
          <p:spPr>
            <a:xfrm>
              <a:off x="4932662" y="2251593"/>
              <a:ext cx="811927" cy="753197"/>
            </a:xfrm>
            <a:custGeom>
              <a:avLst/>
              <a:gdLst/>
              <a:ahLst/>
              <a:cxnLst/>
              <a:rect l="l" t="t" r="r" b="b"/>
              <a:pathLst>
                <a:path w="23889" h="22161" extrusionOk="0">
                  <a:moveTo>
                    <a:pt x="278" y="0"/>
                  </a:moveTo>
                  <a:cubicBezTo>
                    <a:pt x="130" y="0"/>
                    <a:pt x="0" y="122"/>
                    <a:pt x="0" y="286"/>
                  </a:cubicBezTo>
                  <a:lnTo>
                    <a:pt x="0" y="21874"/>
                  </a:lnTo>
                  <a:cubicBezTo>
                    <a:pt x="0" y="22031"/>
                    <a:pt x="122" y="22161"/>
                    <a:pt x="278" y="22161"/>
                  </a:cubicBezTo>
                  <a:lnTo>
                    <a:pt x="23610" y="22161"/>
                  </a:lnTo>
                  <a:cubicBezTo>
                    <a:pt x="23758" y="22161"/>
                    <a:pt x="23888" y="22031"/>
                    <a:pt x="23888" y="21874"/>
                  </a:cubicBezTo>
                  <a:lnTo>
                    <a:pt x="23888" y="286"/>
                  </a:lnTo>
                  <a:cubicBezTo>
                    <a:pt x="23888" y="130"/>
                    <a:pt x="23775" y="0"/>
                    <a:pt x="2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4968044" y="2360729"/>
              <a:ext cx="740826" cy="592436"/>
            </a:xfrm>
            <a:custGeom>
              <a:avLst/>
              <a:gdLst/>
              <a:ahLst/>
              <a:cxnLst/>
              <a:rect l="l" t="t" r="r" b="b"/>
              <a:pathLst>
                <a:path w="21797" h="17431" extrusionOk="0">
                  <a:moveTo>
                    <a:pt x="209" y="1"/>
                  </a:moveTo>
                  <a:cubicBezTo>
                    <a:pt x="96" y="1"/>
                    <a:pt x="1" y="88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1"/>
                    <a:pt x="209" y="17431"/>
                  </a:cubicBezTo>
                  <a:lnTo>
                    <a:pt x="21588" y="17431"/>
                  </a:lnTo>
                  <a:cubicBezTo>
                    <a:pt x="21710" y="17431"/>
                    <a:pt x="21797" y="17335"/>
                    <a:pt x="21797" y="17222"/>
                  </a:cubicBezTo>
                  <a:lnTo>
                    <a:pt x="21797" y="209"/>
                  </a:lnTo>
                  <a:cubicBezTo>
                    <a:pt x="21797" y="105"/>
                    <a:pt x="21710" y="1"/>
                    <a:pt x="2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4981334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0"/>
                    <a:pt x="0" y="617"/>
                  </a:cubicBezTo>
                  <a:cubicBezTo>
                    <a:pt x="0" y="956"/>
                    <a:pt x="269" y="1234"/>
                    <a:pt x="617" y="1234"/>
                  </a:cubicBezTo>
                  <a:cubicBezTo>
                    <a:pt x="955" y="1234"/>
                    <a:pt x="1233" y="964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5052709" y="2284901"/>
              <a:ext cx="42246" cy="41941"/>
            </a:xfrm>
            <a:custGeom>
              <a:avLst/>
              <a:gdLst/>
              <a:ahLst/>
              <a:cxnLst/>
              <a:rect l="l" t="t" r="r" b="b"/>
              <a:pathLst>
                <a:path w="1243" h="1234" extrusionOk="0">
                  <a:moveTo>
                    <a:pt x="617" y="1"/>
                  </a:moveTo>
                  <a:cubicBezTo>
                    <a:pt x="279" y="1"/>
                    <a:pt x="1" y="279"/>
                    <a:pt x="1" y="617"/>
                  </a:cubicBezTo>
                  <a:cubicBezTo>
                    <a:pt x="1" y="956"/>
                    <a:pt x="279" y="1234"/>
                    <a:pt x="617" y="1234"/>
                  </a:cubicBezTo>
                  <a:cubicBezTo>
                    <a:pt x="964" y="1234"/>
                    <a:pt x="1242" y="956"/>
                    <a:pt x="1242" y="617"/>
                  </a:cubicBezTo>
                  <a:cubicBezTo>
                    <a:pt x="1242" y="279"/>
                    <a:pt x="964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5124425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9"/>
                    <a:pt x="0" y="617"/>
                  </a:cubicBezTo>
                  <a:cubicBezTo>
                    <a:pt x="0" y="956"/>
                    <a:pt x="278" y="1234"/>
                    <a:pt x="617" y="1234"/>
                  </a:cubicBezTo>
                  <a:cubicBezTo>
                    <a:pt x="955" y="1234"/>
                    <a:pt x="1233" y="956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63;p21">
            <a:extLst>
              <a:ext uri="{FF2B5EF4-FFF2-40B4-BE49-F238E27FC236}">
                <a16:creationId xmlns:a16="http://schemas.microsoft.com/office/drawing/2014/main" id="{DA2B2CF3-E576-C040-72FF-5270C30FB82E}"/>
              </a:ext>
            </a:extLst>
          </p:cNvPr>
          <p:cNvSpPr txBox="1">
            <a:spLocks/>
          </p:cNvSpPr>
          <p:nvPr/>
        </p:nvSpPr>
        <p:spPr>
          <a:xfrm>
            <a:off x="4849144" y="659889"/>
            <a:ext cx="38799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O desafio central é a colaboração interdisciplinar, envolvendo disciplinas como Redes de Dados, Engenharia de Software, Programação, Matemática, Ética e Metodologia Científica.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 O objetivo é traduzir as necessidades dos visitantes em soluções eficazes, aplicar tecnologias relevantes e promover debates sobre inovações em sistemas computacionais.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 O trabalho visa proporcionar uma experiência enriquecedora no museu multitemático, convergindo cultura, tecnologia e administração.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1006439" y="300564"/>
            <a:ext cx="3565561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Objetivos</a:t>
            </a:r>
            <a:endParaRPr dirty="0"/>
          </a:p>
        </p:txBody>
      </p:sp>
      <p:sp>
        <p:nvSpPr>
          <p:cNvPr id="176" name="Google Shape;176;p22"/>
          <p:cNvSpPr txBox="1">
            <a:spLocks noGrp="1"/>
          </p:cNvSpPr>
          <p:nvPr>
            <p:ph type="subTitle" idx="1"/>
          </p:nvPr>
        </p:nvSpPr>
        <p:spPr>
          <a:xfrm>
            <a:off x="1177865" y="1123808"/>
            <a:ext cx="6788270" cy="3482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Aplicação de Conhecimentos nas matérias, Fundamentos de Rede de Dados e Comunicação, Engenharia de Softwares I, Linguagem e Tecnica de Programação, Matemática para Computação, Ética e Legislação Profissional;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Metodologia Cientifica.;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Soluções</a:t>
            </a:r>
            <a:r>
              <a:rPr lang="en-US" dirty="0"/>
              <a:t> </a:t>
            </a:r>
            <a:r>
              <a:rPr lang="en-US" dirty="0" err="1"/>
              <a:t>Tecnológicas</a:t>
            </a:r>
            <a:r>
              <a:rPr lang="en-US" dirty="0"/>
              <a:t>;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Experiência</a:t>
            </a:r>
            <a:r>
              <a:rPr lang="en-US" dirty="0"/>
              <a:t> do </a:t>
            </a:r>
            <a:r>
              <a:rPr lang="en-US" dirty="0" err="1"/>
              <a:t>Visitante</a:t>
            </a:r>
            <a:r>
              <a:rPr lang="en-US" dirty="0"/>
              <a:t>;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Coleta e Análise de Dados;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Venda de </a:t>
            </a:r>
            <a:r>
              <a:rPr lang="en-US" dirty="0" err="1"/>
              <a:t>Ingressos</a:t>
            </a:r>
            <a:r>
              <a:rPr lang="en-US" dirty="0"/>
              <a:t>;</a:t>
            </a:r>
            <a:endParaRPr dirty="0"/>
          </a:p>
        </p:txBody>
      </p:sp>
      <p:grpSp>
        <p:nvGrpSpPr>
          <p:cNvPr id="178" name="Google Shape;178;p22"/>
          <p:cNvGrpSpPr/>
          <p:nvPr/>
        </p:nvGrpSpPr>
        <p:grpSpPr>
          <a:xfrm>
            <a:off x="8281404" y="300564"/>
            <a:ext cx="740520" cy="478869"/>
            <a:chOff x="3932929" y="945489"/>
            <a:chExt cx="740520" cy="478869"/>
          </a:xfrm>
        </p:grpSpPr>
        <p:grpSp>
          <p:nvGrpSpPr>
            <p:cNvPr id="179" name="Google Shape;179;p22"/>
            <p:cNvGrpSpPr/>
            <p:nvPr/>
          </p:nvGrpSpPr>
          <p:grpSpPr>
            <a:xfrm>
              <a:off x="3932929" y="945489"/>
              <a:ext cx="740520" cy="123069"/>
              <a:chOff x="3932929" y="945489"/>
              <a:chExt cx="740520" cy="123069"/>
            </a:xfrm>
          </p:grpSpPr>
          <p:sp>
            <p:nvSpPr>
              <p:cNvPr id="180" name="Google Shape;180;p22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2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2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22"/>
            <p:cNvGrpSpPr/>
            <p:nvPr/>
          </p:nvGrpSpPr>
          <p:grpSpPr>
            <a:xfrm>
              <a:off x="3932929" y="1123389"/>
              <a:ext cx="740520" cy="123069"/>
              <a:chOff x="3932929" y="945489"/>
              <a:chExt cx="740520" cy="123069"/>
            </a:xfrm>
          </p:grpSpPr>
          <p:sp>
            <p:nvSpPr>
              <p:cNvPr id="184" name="Google Shape;184;p22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2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2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" name="Google Shape;187;p22"/>
            <p:cNvGrpSpPr/>
            <p:nvPr/>
          </p:nvGrpSpPr>
          <p:grpSpPr>
            <a:xfrm>
              <a:off x="3932929" y="1301289"/>
              <a:ext cx="740520" cy="123069"/>
              <a:chOff x="3932929" y="945489"/>
              <a:chExt cx="740520" cy="123069"/>
            </a:xfrm>
          </p:grpSpPr>
          <p:sp>
            <p:nvSpPr>
              <p:cNvPr id="188" name="Google Shape;188;p22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2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2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1006439" y="350693"/>
            <a:ext cx="5460462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Objetivos</a:t>
            </a:r>
            <a:r>
              <a:rPr lang="en-US" dirty="0"/>
              <a:t> </a:t>
            </a:r>
            <a:r>
              <a:rPr lang="en-US" dirty="0" err="1"/>
              <a:t>Específicos</a:t>
            </a:r>
            <a:endParaRPr dirty="0"/>
          </a:p>
        </p:txBody>
      </p:sp>
      <p:sp>
        <p:nvSpPr>
          <p:cNvPr id="176" name="Google Shape;176;p22"/>
          <p:cNvSpPr txBox="1">
            <a:spLocks noGrp="1"/>
          </p:cNvSpPr>
          <p:nvPr>
            <p:ph type="subTitle" idx="1"/>
          </p:nvPr>
        </p:nvSpPr>
        <p:spPr>
          <a:xfrm>
            <a:off x="503353" y="1500907"/>
            <a:ext cx="3917700" cy="3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 Desenvolvimento Tecnológico;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Integração</a:t>
            </a:r>
            <a:r>
              <a:rPr lang="en-US" dirty="0"/>
              <a:t> de </a:t>
            </a:r>
            <a:r>
              <a:rPr lang="en-US" dirty="0" err="1"/>
              <a:t>Tecnologia</a:t>
            </a:r>
            <a:r>
              <a:rPr lang="en-US" dirty="0"/>
              <a:t>;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Coleta </a:t>
            </a:r>
            <a:r>
              <a:rPr lang="en-US" dirty="0" err="1"/>
              <a:t>Ética</a:t>
            </a:r>
            <a:r>
              <a:rPr lang="en-US" dirty="0"/>
              <a:t> de Dados;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Questionários</a:t>
            </a:r>
            <a:r>
              <a:rPr lang="en-US" dirty="0"/>
              <a:t> </a:t>
            </a:r>
            <a:r>
              <a:rPr lang="en-US" dirty="0" err="1"/>
              <a:t>Interativos</a:t>
            </a:r>
            <a:r>
              <a:rPr lang="en-US" dirty="0"/>
              <a:t>;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 Análise de Dados e Tomada de Decisão;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Venda de </a:t>
            </a:r>
            <a:r>
              <a:rPr lang="en-US" dirty="0" err="1"/>
              <a:t>Ingressos</a:t>
            </a:r>
            <a:r>
              <a:rPr lang="en-US" dirty="0"/>
              <a:t> </a:t>
            </a:r>
            <a:r>
              <a:rPr lang="en-US" dirty="0" err="1"/>
              <a:t>Eficaz</a:t>
            </a:r>
            <a:r>
              <a:rPr lang="en-US" dirty="0"/>
              <a:t>;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178" name="Google Shape;178;p22"/>
          <p:cNvGrpSpPr/>
          <p:nvPr/>
        </p:nvGrpSpPr>
        <p:grpSpPr>
          <a:xfrm>
            <a:off x="8281404" y="300564"/>
            <a:ext cx="740520" cy="478869"/>
            <a:chOff x="3932929" y="945489"/>
            <a:chExt cx="740520" cy="478869"/>
          </a:xfrm>
        </p:grpSpPr>
        <p:grpSp>
          <p:nvGrpSpPr>
            <p:cNvPr id="179" name="Google Shape;179;p22"/>
            <p:cNvGrpSpPr/>
            <p:nvPr/>
          </p:nvGrpSpPr>
          <p:grpSpPr>
            <a:xfrm>
              <a:off x="3932929" y="945489"/>
              <a:ext cx="740520" cy="123069"/>
              <a:chOff x="3932929" y="945489"/>
              <a:chExt cx="740520" cy="123069"/>
            </a:xfrm>
          </p:grpSpPr>
          <p:sp>
            <p:nvSpPr>
              <p:cNvPr id="180" name="Google Shape;180;p22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2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2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22"/>
            <p:cNvGrpSpPr/>
            <p:nvPr/>
          </p:nvGrpSpPr>
          <p:grpSpPr>
            <a:xfrm>
              <a:off x="3932929" y="1123389"/>
              <a:ext cx="740520" cy="123069"/>
              <a:chOff x="3932929" y="945489"/>
              <a:chExt cx="740520" cy="123069"/>
            </a:xfrm>
          </p:grpSpPr>
          <p:sp>
            <p:nvSpPr>
              <p:cNvPr id="184" name="Google Shape;184;p22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2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2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" name="Google Shape;187;p22"/>
            <p:cNvGrpSpPr/>
            <p:nvPr/>
          </p:nvGrpSpPr>
          <p:grpSpPr>
            <a:xfrm>
              <a:off x="3932929" y="1301289"/>
              <a:ext cx="740520" cy="123069"/>
              <a:chOff x="3932929" y="945489"/>
              <a:chExt cx="740520" cy="123069"/>
            </a:xfrm>
          </p:grpSpPr>
          <p:sp>
            <p:nvSpPr>
              <p:cNvPr id="188" name="Google Shape;188;p22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2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2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176;p22">
            <a:extLst>
              <a:ext uri="{FF2B5EF4-FFF2-40B4-BE49-F238E27FC236}">
                <a16:creationId xmlns:a16="http://schemas.microsoft.com/office/drawing/2014/main" id="{6D709DB9-42A5-D915-8F45-6A62A9EC2468}"/>
              </a:ext>
            </a:extLst>
          </p:cNvPr>
          <p:cNvSpPr txBox="1">
            <a:spLocks/>
          </p:cNvSpPr>
          <p:nvPr/>
        </p:nvSpPr>
        <p:spPr>
          <a:xfrm>
            <a:off x="4791492" y="1500907"/>
            <a:ext cx="3917700" cy="3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Gestão</a:t>
            </a:r>
            <a:r>
              <a:rPr lang="en-US" dirty="0"/>
              <a:t> de </a:t>
            </a:r>
            <a:r>
              <a:rPr lang="en-US" dirty="0" err="1"/>
              <a:t>Recursos</a:t>
            </a:r>
            <a:r>
              <a:rPr lang="en-US" dirty="0"/>
              <a:t>;</a:t>
            </a: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Cultura e Atualidades;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Visitante</a:t>
            </a:r>
            <a:r>
              <a:rPr lang="en-US" dirty="0"/>
              <a:t> </a:t>
            </a:r>
            <a:r>
              <a:rPr lang="en-US" dirty="0" err="1"/>
              <a:t>Aprimorada</a:t>
            </a:r>
            <a:r>
              <a:rPr lang="en-US" dirty="0"/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Colaboração</a:t>
            </a:r>
            <a:r>
              <a:rPr lang="en-US" dirty="0"/>
              <a:t> </a:t>
            </a:r>
            <a:r>
              <a:rPr lang="en-US" dirty="0" err="1"/>
              <a:t>Multidisciplinar</a:t>
            </a:r>
            <a:r>
              <a:rPr lang="en-US" dirty="0"/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Comunicação</a:t>
            </a:r>
            <a:r>
              <a:rPr lang="en-US" dirty="0"/>
              <a:t> </a:t>
            </a:r>
            <a:r>
              <a:rPr lang="en-US" dirty="0" err="1"/>
              <a:t>Efetiva</a:t>
            </a:r>
            <a:r>
              <a:rPr lang="en-US" dirty="0"/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Avaliação</a:t>
            </a:r>
            <a:r>
              <a:rPr lang="en-US" dirty="0"/>
              <a:t> </a:t>
            </a:r>
            <a:r>
              <a:rPr lang="en-US" dirty="0" err="1"/>
              <a:t>Contínua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278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/>
          <p:nvPr/>
        </p:nvSpPr>
        <p:spPr>
          <a:xfrm>
            <a:off x="8253375" y="428100"/>
            <a:ext cx="601973" cy="596912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" name="Google Shape;220;p24"/>
          <p:cNvGrpSpPr/>
          <p:nvPr/>
        </p:nvGrpSpPr>
        <p:grpSpPr>
          <a:xfrm flipH="1">
            <a:off x="8553471" y="74793"/>
            <a:ext cx="508385" cy="644675"/>
            <a:chOff x="4859771" y="3053445"/>
            <a:chExt cx="508385" cy="644675"/>
          </a:xfrm>
        </p:grpSpPr>
        <p:sp>
          <p:nvSpPr>
            <p:cNvPr id="221" name="Google Shape;221;p24"/>
            <p:cNvSpPr/>
            <p:nvPr/>
          </p:nvSpPr>
          <p:spPr>
            <a:xfrm>
              <a:off x="4859771" y="3053445"/>
              <a:ext cx="508385" cy="644675"/>
            </a:xfrm>
            <a:custGeom>
              <a:avLst/>
              <a:gdLst/>
              <a:ahLst/>
              <a:cxnLst/>
              <a:rect l="l" t="t" r="r" b="b"/>
              <a:pathLst>
                <a:path w="14958" h="18968" extrusionOk="0">
                  <a:moveTo>
                    <a:pt x="1216" y="1"/>
                  </a:moveTo>
                  <a:cubicBezTo>
                    <a:pt x="548" y="1"/>
                    <a:pt x="1" y="609"/>
                    <a:pt x="1" y="1346"/>
                  </a:cubicBezTo>
                  <a:lnTo>
                    <a:pt x="1" y="17622"/>
                  </a:lnTo>
                  <a:cubicBezTo>
                    <a:pt x="1" y="18368"/>
                    <a:pt x="548" y="18967"/>
                    <a:pt x="1216" y="18967"/>
                  </a:cubicBezTo>
                  <a:lnTo>
                    <a:pt x="13742" y="18967"/>
                  </a:lnTo>
                  <a:cubicBezTo>
                    <a:pt x="14410" y="18967"/>
                    <a:pt x="14957" y="18368"/>
                    <a:pt x="14957" y="17622"/>
                  </a:cubicBezTo>
                  <a:lnTo>
                    <a:pt x="14957" y="3820"/>
                  </a:lnTo>
                  <a:lnTo>
                    <a:pt x="119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5265729" y="3053751"/>
              <a:ext cx="101827" cy="130444"/>
            </a:xfrm>
            <a:custGeom>
              <a:avLst/>
              <a:gdLst/>
              <a:ahLst/>
              <a:cxnLst/>
              <a:rect l="l" t="t" r="r" b="b"/>
              <a:pathLst>
                <a:path w="2996" h="3838" extrusionOk="0">
                  <a:moveTo>
                    <a:pt x="1" y="1"/>
                  </a:moveTo>
                  <a:lnTo>
                    <a:pt x="1" y="2856"/>
                  </a:lnTo>
                  <a:cubicBezTo>
                    <a:pt x="1" y="3395"/>
                    <a:pt x="409" y="3837"/>
                    <a:pt x="895" y="3837"/>
                  </a:cubicBezTo>
                  <a:lnTo>
                    <a:pt x="2996" y="38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4961567" y="3237560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4961567" y="3300099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4961567" y="3362943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4961567" y="3425482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4961567" y="3487748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24"/>
          <p:cNvSpPr txBox="1">
            <a:spLocks noGrp="1"/>
          </p:cNvSpPr>
          <p:nvPr>
            <p:ph type="title"/>
          </p:nvPr>
        </p:nvSpPr>
        <p:spPr>
          <a:xfrm>
            <a:off x="798271" y="509096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Museu Multitemático</a:t>
            </a:r>
            <a:endParaRPr dirty="0"/>
          </a:p>
        </p:txBody>
      </p:sp>
      <p:sp>
        <p:nvSpPr>
          <p:cNvPr id="233" name="Google Shape;233;p24"/>
          <p:cNvSpPr txBox="1"/>
          <p:nvPr/>
        </p:nvSpPr>
        <p:spPr>
          <a:xfrm>
            <a:off x="1006363" y="1400518"/>
            <a:ext cx="4281733" cy="305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O projeto do museu multitemático integra cultura, tecnologia e ética, proporcionando uma experiência educativa enriquecedora. 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Com temas diversificados, interatividade tecnológica e ênfase na participação ativa dos visitantes, o museu exemplifica a interdisciplinaridade para promover a cultura contemporânea de forma inovadora.</a:t>
            </a:r>
            <a:endParaRPr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>
            <a:spLocks noGrp="1"/>
          </p:cNvSpPr>
          <p:nvPr>
            <p:ph type="title"/>
          </p:nvPr>
        </p:nvSpPr>
        <p:spPr>
          <a:xfrm>
            <a:off x="385591" y="331645"/>
            <a:ext cx="8449938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As Olímpiadas Como Tema do Museu</a:t>
            </a:r>
            <a:endParaRPr dirty="0"/>
          </a:p>
        </p:txBody>
      </p:sp>
      <p:sp>
        <p:nvSpPr>
          <p:cNvPr id="239" name="Google Shape;239;p25"/>
          <p:cNvSpPr txBox="1"/>
          <p:nvPr/>
        </p:nvSpPr>
        <p:spPr>
          <a:xfrm>
            <a:off x="992460" y="1109237"/>
            <a:ext cx="3429000" cy="2828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As Olimpíadas, como um tema multitemático, são escolhidas para o museu em sintonia com a visão da organização sem fins lucrativos.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Representando esportes, cultura e atualidades, esse evento global proporciona uma oportunidade única de explorar a interseção entre esportes, tecnologia, ética e tendências culturais.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49" name="Google Shape;249;p25"/>
          <p:cNvSpPr txBox="1"/>
          <p:nvPr/>
        </p:nvSpPr>
        <p:spPr>
          <a:xfrm>
            <a:off x="4572000" y="1257300"/>
            <a:ext cx="3429000" cy="2532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Atualidades Esportivas;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Tecnologia</a:t>
            </a:r>
            <a:r>
              <a:rPr lang="en-US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e </a:t>
            </a:r>
            <a:r>
              <a:rPr lang="en-US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Inovação</a:t>
            </a:r>
            <a:r>
              <a:rPr lang="en-US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;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Participação</a:t>
            </a:r>
            <a:r>
              <a:rPr lang="en-US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do Público;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Análise de Dados e Tomada de Decisão.</a:t>
            </a:r>
            <a:endParaRPr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50" name="Google Shape;250;p25"/>
          <p:cNvSpPr/>
          <p:nvPr/>
        </p:nvSpPr>
        <p:spPr>
          <a:xfrm>
            <a:off x="7789350" y="3889975"/>
            <a:ext cx="719583" cy="713534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" name="Google Shape;251;p25"/>
          <p:cNvGrpSpPr/>
          <p:nvPr/>
        </p:nvGrpSpPr>
        <p:grpSpPr>
          <a:xfrm>
            <a:off x="8151540" y="3488991"/>
            <a:ext cx="914298" cy="753197"/>
            <a:chOff x="4810340" y="1026041"/>
            <a:chExt cx="914298" cy="753197"/>
          </a:xfrm>
        </p:grpSpPr>
        <p:sp>
          <p:nvSpPr>
            <p:cNvPr id="252" name="Google Shape;252;p25"/>
            <p:cNvSpPr/>
            <p:nvPr/>
          </p:nvSpPr>
          <p:spPr>
            <a:xfrm>
              <a:off x="4810340" y="1026041"/>
              <a:ext cx="914298" cy="753197"/>
            </a:xfrm>
            <a:custGeom>
              <a:avLst/>
              <a:gdLst/>
              <a:ahLst/>
              <a:cxnLst/>
              <a:rect l="l" t="t" r="r" b="b"/>
              <a:pathLst>
                <a:path w="26901" h="22161" extrusionOk="0">
                  <a:moveTo>
                    <a:pt x="287" y="0"/>
                  </a:moveTo>
                  <a:cubicBezTo>
                    <a:pt x="131" y="0"/>
                    <a:pt x="0" y="122"/>
                    <a:pt x="0" y="287"/>
                  </a:cubicBezTo>
                  <a:lnTo>
                    <a:pt x="0" y="21883"/>
                  </a:lnTo>
                  <a:cubicBezTo>
                    <a:pt x="0" y="22031"/>
                    <a:pt x="122" y="22161"/>
                    <a:pt x="287" y="22161"/>
                  </a:cubicBezTo>
                  <a:lnTo>
                    <a:pt x="26614" y="22161"/>
                  </a:lnTo>
                  <a:cubicBezTo>
                    <a:pt x="26770" y="22161"/>
                    <a:pt x="26901" y="22031"/>
                    <a:pt x="26901" y="21883"/>
                  </a:cubicBezTo>
                  <a:lnTo>
                    <a:pt x="26901" y="287"/>
                  </a:lnTo>
                  <a:cubicBezTo>
                    <a:pt x="26901" y="139"/>
                    <a:pt x="26779" y="0"/>
                    <a:pt x="26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4846028" y="1134906"/>
              <a:ext cx="843196" cy="592436"/>
            </a:xfrm>
            <a:custGeom>
              <a:avLst/>
              <a:gdLst/>
              <a:ahLst/>
              <a:cxnLst/>
              <a:rect l="l" t="t" r="r" b="b"/>
              <a:pathLst>
                <a:path w="24809" h="17431" extrusionOk="0">
                  <a:moveTo>
                    <a:pt x="209" y="0"/>
                  </a:moveTo>
                  <a:cubicBezTo>
                    <a:pt x="105" y="0"/>
                    <a:pt x="1" y="87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0"/>
                    <a:pt x="209" y="17430"/>
                  </a:cubicBezTo>
                  <a:lnTo>
                    <a:pt x="24592" y="17430"/>
                  </a:lnTo>
                  <a:cubicBezTo>
                    <a:pt x="24713" y="17430"/>
                    <a:pt x="24800" y="17335"/>
                    <a:pt x="24809" y="17222"/>
                  </a:cubicBezTo>
                  <a:lnTo>
                    <a:pt x="24809" y="209"/>
                  </a:lnTo>
                  <a:cubicBezTo>
                    <a:pt x="24809" y="104"/>
                    <a:pt x="24722" y="0"/>
                    <a:pt x="246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4859011" y="1059350"/>
              <a:ext cx="42212" cy="42246"/>
            </a:xfrm>
            <a:custGeom>
              <a:avLst/>
              <a:gdLst/>
              <a:ahLst/>
              <a:cxnLst/>
              <a:rect l="l" t="t" r="r" b="b"/>
              <a:pathLst>
                <a:path w="1242" h="1243" extrusionOk="0">
                  <a:moveTo>
                    <a:pt x="632" y="1"/>
                  </a:moveTo>
                  <a:cubicBezTo>
                    <a:pt x="627" y="1"/>
                    <a:pt x="622" y="1"/>
                    <a:pt x="617" y="1"/>
                  </a:cubicBezTo>
                  <a:cubicBezTo>
                    <a:pt x="287" y="1"/>
                    <a:pt x="1" y="270"/>
                    <a:pt x="1" y="617"/>
                  </a:cubicBezTo>
                  <a:cubicBezTo>
                    <a:pt x="1" y="956"/>
                    <a:pt x="270" y="1242"/>
                    <a:pt x="617" y="1242"/>
                  </a:cubicBezTo>
                  <a:cubicBezTo>
                    <a:pt x="955" y="1242"/>
                    <a:pt x="1242" y="965"/>
                    <a:pt x="1242" y="617"/>
                  </a:cubicBezTo>
                  <a:cubicBezTo>
                    <a:pt x="1242" y="276"/>
                    <a:pt x="964" y="1"/>
                    <a:pt x="6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4930693" y="1059384"/>
              <a:ext cx="41941" cy="42212"/>
            </a:xfrm>
            <a:custGeom>
              <a:avLst/>
              <a:gdLst/>
              <a:ahLst/>
              <a:cxnLst/>
              <a:rect l="l" t="t" r="r" b="b"/>
              <a:pathLst>
                <a:path w="1234" h="1242" extrusionOk="0">
                  <a:moveTo>
                    <a:pt x="617" y="0"/>
                  </a:moveTo>
                  <a:cubicBezTo>
                    <a:pt x="270" y="0"/>
                    <a:pt x="1" y="278"/>
                    <a:pt x="1" y="616"/>
                  </a:cubicBezTo>
                  <a:cubicBezTo>
                    <a:pt x="1" y="964"/>
                    <a:pt x="270" y="1241"/>
                    <a:pt x="617" y="1241"/>
                  </a:cubicBezTo>
                  <a:cubicBezTo>
                    <a:pt x="956" y="1241"/>
                    <a:pt x="1234" y="964"/>
                    <a:pt x="1234" y="616"/>
                  </a:cubicBezTo>
                  <a:cubicBezTo>
                    <a:pt x="1234" y="278"/>
                    <a:pt x="956" y="0"/>
                    <a:pt x="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5002408" y="1059384"/>
              <a:ext cx="42212" cy="42212"/>
            </a:xfrm>
            <a:custGeom>
              <a:avLst/>
              <a:gdLst/>
              <a:ahLst/>
              <a:cxnLst/>
              <a:rect l="l" t="t" r="r" b="b"/>
              <a:pathLst>
                <a:path w="1242" h="1242" extrusionOk="0">
                  <a:moveTo>
                    <a:pt x="625" y="0"/>
                  </a:moveTo>
                  <a:cubicBezTo>
                    <a:pt x="278" y="0"/>
                    <a:pt x="0" y="278"/>
                    <a:pt x="0" y="616"/>
                  </a:cubicBezTo>
                  <a:cubicBezTo>
                    <a:pt x="0" y="964"/>
                    <a:pt x="278" y="1241"/>
                    <a:pt x="625" y="1241"/>
                  </a:cubicBezTo>
                  <a:cubicBezTo>
                    <a:pt x="964" y="1241"/>
                    <a:pt x="1242" y="964"/>
                    <a:pt x="1242" y="616"/>
                  </a:cubicBezTo>
                  <a:cubicBezTo>
                    <a:pt x="1242" y="278"/>
                    <a:pt x="964" y="0"/>
                    <a:pt x="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Infraestrutura</a:t>
            </a:r>
            <a:endParaRPr dirty="0"/>
          </a:p>
        </p:txBody>
      </p:sp>
      <p:sp>
        <p:nvSpPr>
          <p:cNvPr id="205" name="Google Shape;205;p23"/>
          <p:cNvSpPr txBox="1"/>
          <p:nvPr/>
        </p:nvSpPr>
        <p:spPr>
          <a:xfrm>
            <a:off x="1524155" y="1257300"/>
            <a:ext cx="4046475" cy="3470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As Infraestrutura Física;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Infraestrutura</a:t>
            </a:r>
            <a:r>
              <a:rPr lang="en-US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Tecnológica</a:t>
            </a:r>
            <a:r>
              <a:rPr lang="en-US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;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Infraestrutura de Dados e Análise;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Infraestrutura de Ética e Segurança de Dados;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Pessoal</a:t>
            </a:r>
            <a:r>
              <a:rPr lang="en-US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e </a:t>
            </a:r>
            <a:r>
              <a:rPr lang="en-US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Recursos</a:t>
            </a:r>
            <a:r>
              <a:rPr lang="en-US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Humanos;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Orçamento</a:t>
            </a:r>
            <a:r>
              <a:rPr lang="en-US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e </a:t>
            </a:r>
            <a:r>
              <a:rPr lang="en-US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Financiamento</a:t>
            </a:r>
            <a:r>
              <a:rPr lang="en-US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;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Parcerias</a:t>
            </a:r>
            <a:r>
              <a:rPr lang="en-US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e </a:t>
            </a:r>
            <a:r>
              <a:rPr lang="en-US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Colaborações</a:t>
            </a:r>
            <a:r>
              <a:rPr lang="en-US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06" name="Google Shape;206;p23"/>
          <p:cNvSpPr/>
          <p:nvPr/>
        </p:nvSpPr>
        <p:spPr>
          <a:xfrm>
            <a:off x="7889799" y="4014123"/>
            <a:ext cx="719583" cy="713534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" name="Google Shape;207;p23"/>
          <p:cNvGrpSpPr/>
          <p:nvPr/>
        </p:nvGrpSpPr>
        <p:grpSpPr>
          <a:xfrm>
            <a:off x="8246637" y="3622693"/>
            <a:ext cx="811927" cy="753197"/>
            <a:chOff x="4932662" y="2251593"/>
            <a:chExt cx="811927" cy="753197"/>
          </a:xfrm>
        </p:grpSpPr>
        <p:sp>
          <p:nvSpPr>
            <p:cNvPr id="208" name="Google Shape;208;p23"/>
            <p:cNvSpPr/>
            <p:nvPr/>
          </p:nvSpPr>
          <p:spPr>
            <a:xfrm>
              <a:off x="4932662" y="2251593"/>
              <a:ext cx="811927" cy="753197"/>
            </a:xfrm>
            <a:custGeom>
              <a:avLst/>
              <a:gdLst/>
              <a:ahLst/>
              <a:cxnLst/>
              <a:rect l="l" t="t" r="r" b="b"/>
              <a:pathLst>
                <a:path w="23889" h="22161" extrusionOk="0">
                  <a:moveTo>
                    <a:pt x="278" y="0"/>
                  </a:moveTo>
                  <a:cubicBezTo>
                    <a:pt x="130" y="0"/>
                    <a:pt x="0" y="122"/>
                    <a:pt x="0" y="286"/>
                  </a:cubicBezTo>
                  <a:lnTo>
                    <a:pt x="0" y="21874"/>
                  </a:lnTo>
                  <a:cubicBezTo>
                    <a:pt x="0" y="22031"/>
                    <a:pt x="122" y="22161"/>
                    <a:pt x="278" y="22161"/>
                  </a:cubicBezTo>
                  <a:lnTo>
                    <a:pt x="23610" y="22161"/>
                  </a:lnTo>
                  <a:cubicBezTo>
                    <a:pt x="23758" y="22161"/>
                    <a:pt x="23888" y="22031"/>
                    <a:pt x="23888" y="21874"/>
                  </a:cubicBezTo>
                  <a:lnTo>
                    <a:pt x="23888" y="286"/>
                  </a:lnTo>
                  <a:cubicBezTo>
                    <a:pt x="23888" y="130"/>
                    <a:pt x="23775" y="0"/>
                    <a:pt x="2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4968044" y="2360729"/>
              <a:ext cx="740826" cy="592436"/>
            </a:xfrm>
            <a:custGeom>
              <a:avLst/>
              <a:gdLst/>
              <a:ahLst/>
              <a:cxnLst/>
              <a:rect l="l" t="t" r="r" b="b"/>
              <a:pathLst>
                <a:path w="21797" h="17431" extrusionOk="0">
                  <a:moveTo>
                    <a:pt x="209" y="1"/>
                  </a:moveTo>
                  <a:cubicBezTo>
                    <a:pt x="96" y="1"/>
                    <a:pt x="1" y="88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1"/>
                    <a:pt x="209" y="17431"/>
                  </a:cubicBezTo>
                  <a:lnTo>
                    <a:pt x="21588" y="17431"/>
                  </a:lnTo>
                  <a:cubicBezTo>
                    <a:pt x="21710" y="17431"/>
                    <a:pt x="21797" y="17335"/>
                    <a:pt x="21797" y="17222"/>
                  </a:cubicBezTo>
                  <a:lnTo>
                    <a:pt x="21797" y="209"/>
                  </a:lnTo>
                  <a:cubicBezTo>
                    <a:pt x="21797" y="105"/>
                    <a:pt x="21710" y="1"/>
                    <a:pt x="2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4981334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0"/>
                    <a:pt x="0" y="617"/>
                  </a:cubicBezTo>
                  <a:cubicBezTo>
                    <a:pt x="0" y="956"/>
                    <a:pt x="269" y="1234"/>
                    <a:pt x="617" y="1234"/>
                  </a:cubicBezTo>
                  <a:cubicBezTo>
                    <a:pt x="955" y="1234"/>
                    <a:pt x="1233" y="964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5052709" y="2284901"/>
              <a:ext cx="42246" cy="41941"/>
            </a:xfrm>
            <a:custGeom>
              <a:avLst/>
              <a:gdLst/>
              <a:ahLst/>
              <a:cxnLst/>
              <a:rect l="l" t="t" r="r" b="b"/>
              <a:pathLst>
                <a:path w="1243" h="1234" extrusionOk="0">
                  <a:moveTo>
                    <a:pt x="617" y="1"/>
                  </a:moveTo>
                  <a:cubicBezTo>
                    <a:pt x="279" y="1"/>
                    <a:pt x="1" y="279"/>
                    <a:pt x="1" y="617"/>
                  </a:cubicBezTo>
                  <a:cubicBezTo>
                    <a:pt x="1" y="956"/>
                    <a:pt x="279" y="1234"/>
                    <a:pt x="617" y="1234"/>
                  </a:cubicBezTo>
                  <a:cubicBezTo>
                    <a:pt x="964" y="1234"/>
                    <a:pt x="1242" y="956"/>
                    <a:pt x="1242" y="617"/>
                  </a:cubicBezTo>
                  <a:cubicBezTo>
                    <a:pt x="1242" y="279"/>
                    <a:pt x="964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5124425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9"/>
                    <a:pt x="0" y="617"/>
                  </a:cubicBezTo>
                  <a:cubicBezTo>
                    <a:pt x="0" y="956"/>
                    <a:pt x="278" y="1234"/>
                    <a:pt x="617" y="1234"/>
                  </a:cubicBezTo>
                  <a:cubicBezTo>
                    <a:pt x="955" y="1234"/>
                    <a:pt x="1233" y="956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9147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/>
          <p:nvPr/>
        </p:nvSpPr>
        <p:spPr>
          <a:xfrm>
            <a:off x="8253375" y="428100"/>
            <a:ext cx="601973" cy="596912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" name="Google Shape;220;p24"/>
          <p:cNvGrpSpPr/>
          <p:nvPr/>
        </p:nvGrpSpPr>
        <p:grpSpPr>
          <a:xfrm flipH="1">
            <a:off x="8553471" y="74793"/>
            <a:ext cx="508385" cy="644675"/>
            <a:chOff x="4859771" y="3053445"/>
            <a:chExt cx="508385" cy="644675"/>
          </a:xfrm>
        </p:grpSpPr>
        <p:sp>
          <p:nvSpPr>
            <p:cNvPr id="221" name="Google Shape;221;p24"/>
            <p:cNvSpPr/>
            <p:nvPr/>
          </p:nvSpPr>
          <p:spPr>
            <a:xfrm>
              <a:off x="4859771" y="3053445"/>
              <a:ext cx="508385" cy="644675"/>
            </a:xfrm>
            <a:custGeom>
              <a:avLst/>
              <a:gdLst/>
              <a:ahLst/>
              <a:cxnLst/>
              <a:rect l="l" t="t" r="r" b="b"/>
              <a:pathLst>
                <a:path w="14958" h="18968" extrusionOk="0">
                  <a:moveTo>
                    <a:pt x="1216" y="1"/>
                  </a:moveTo>
                  <a:cubicBezTo>
                    <a:pt x="548" y="1"/>
                    <a:pt x="1" y="609"/>
                    <a:pt x="1" y="1346"/>
                  </a:cubicBezTo>
                  <a:lnTo>
                    <a:pt x="1" y="17622"/>
                  </a:lnTo>
                  <a:cubicBezTo>
                    <a:pt x="1" y="18368"/>
                    <a:pt x="548" y="18967"/>
                    <a:pt x="1216" y="18967"/>
                  </a:cubicBezTo>
                  <a:lnTo>
                    <a:pt x="13742" y="18967"/>
                  </a:lnTo>
                  <a:cubicBezTo>
                    <a:pt x="14410" y="18967"/>
                    <a:pt x="14957" y="18368"/>
                    <a:pt x="14957" y="17622"/>
                  </a:cubicBezTo>
                  <a:lnTo>
                    <a:pt x="14957" y="3820"/>
                  </a:lnTo>
                  <a:lnTo>
                    <a:pt x="119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5265729" y="3053751"/>
              <a:ext cx="101827" cy="130444"/>
            </a:xfrm>
            <a:custGeom>
              <a:avLst/>
              <a:gdLst/>
              <a:ahLst/>
              <a:cxnLst/>
              <a:rect l="l" t="t" r="r" b="b"/>
              <a:pathLst>
                <a:path w="2996" h="3838" extrusionOk="0">
                  <a:moveTo>
                    <a:pt x="1" y="1"/>
                  </a:moveTo>
                  <a:lnTo>
                    <a:pt x="1" y="2856"/>
                  </a:lnTo>
                  <a:cubicBezTo>
                    <a:pt x="1" y="3395"/>
                    <a:pt x="409" y="3837"/>
                    <a:pt x="895" y="3837"/>
                  </a:cubicBezTo>
                  <a:lnTo>
                    <a:pt x="2996" y="38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4961567" y="3237560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4961567" y="3300099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4961567" y="3362943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4961567" y="3425482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4961567" y="3487748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24"/>
          <p:cNvSpPr txBox="1">
            <a:spLocks noGrp="1"/>
          </p:cNvSpPr>
          <p:nvPr>
            <p:ph type="title"/>
          </p:nvPr>
        </p:nvSpPr>
        <p:spPr>
          <a:xfrm>
            <a:off x="699423" y="473408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Infraestrutura de Rede</a:t>
            </a:r>
            <a:endParaRPr dirty="0"/>
          </a:p>
        </p:txBody>
      </p:sp>
      <p:sp>
        <p:nvSpPr>
          <p:cNvPr id="233" name="Google Shape;233;p24"/>
          <p:cNvSpPr txBox="1"/>
          <p:nvPr/>
        </p:nvSpPr>
        <p:spPr>
          <a:xfrm>
            <a:off x="1127549" y="1554755"/>
            <a:ext cx="3444451" cy="265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 infraestrutura de rede é crucial no museu multitemático, garantindo conectividade para acesso fácil às informações e participação interativa dos visitantes. 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Seus componentes-chave proporcionam uma experiência conectada e enriquecedora.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04CC231-DE27-7EC5-B8D1-B6B0991296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76" t="11742" r="9581" b="5385"/>
          <a:stretch/>
        </p:blipFill>
        <p:spPr>
          <a:xfrm>
            <a:off x="4958972" y="1554755"/>
            <a:ext cx="3444451" cy="219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58431"/>
      </p:ext>
    </p:extLst>
  </p:cSld>
  <p:clrMapOvr>
    <a:masterClrMapping/>
  </p:clrMapOvr>
</p:sld>
</file>

<file path=ppt/theme/theme1.xml><?xml version="1.0" encoding="utf-8"?>
<a:theme xmlns:a="http://schemas.openxmlformats.org/drawingml/2006/main" name="Intro to Recursion by Slidesgo">
  <a:themeElements>
    <a:clrScheme name="Simple Light">
      <a:dk1>
        <a:srgbClr val="041E52"/>
      </a:dk1>
      <a:lt1>
        <a:srgbClr val="FFFFFF"/>
      </a:lt1>
      <a:dk2>
        <a:srgbClr val="073899"/>
      </a:dk2>
      <a:lt2>
        <a:srgbClr val="4F7BC8"/>
      </a:lt2>
      <a:accent1>
        <a:srgbClr val="80B2F1"/>
      </a:accent1>
      <a:accent2>
        <a:srgbClr val="F4F6F8"/>
      </a:accent2>
      <a:accent3>
        <a:srgbClr val="DBE8F1"/>
      </a:accent3>
      <a:accent4>
        <a:srgbClr val="FFFFFF"/>
      </a:accent4>
      <a:accent5>
        <a:srgbClr val="FFFFFF"/>
      </a:accent5>
      <a:accent6>
        <a:srgbClr val="FFFFFF"/>
      </a:accent6>
      <a:hlink>
        <a:srgbClr val="041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975</Words>
  <Application>Microsoft Office PowerPoint</Application>
  <PresentationFormat>Apresentação na tela (16:9)</PresentationFormat>
  <Paragraphs>159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Open Sans</vt:lpstr>
      <vt:lpstr>Alata</vt:lpstr>
      <vt:lpstr>Archivo</vt:lpstr>
      <vt:lpstr>Intro to Recursion by Slidesgo</vt:lpstr>
      <vt:lpstr>PROJETO GERENCIAMENTO DE MUSEU MULTITEMÁTICO </vt:lpstr>
      <vt:lpstr>Apresentação do PowerPoint</vt:lpstr>
      <vt:lpstr>Introdução</vt:lpstr>
      <vt:lpstr>Objetivos</vt:lpstr>
      <vt:lpstr>Objetivos Específicos</vt:lpstr>
      <vt:lpstr>Museu Multitemático</vt:lpstr>
      <vt:lpstr>As Olímpiadas Como Tema do Museu</vt:lpstr>
      <vt:lpstr>Infraestrutura</vt:lpstr>
      <vt:lpstr>Infraestrutura de Rede</vt:lpstr>
      <vt:lpstr>Rede Local LAN (Local Area Network)</vt:lpstr>
      <vt:lpstr>Switches e Roteadores</vt:lpstr>
      <vt:lpstr>Firewall e Segurança de Rede</vt:lpstr>
      <vt:lpstr>Servidores de Conteúdo</vt:lpstr>
      <vt:lpstr>Backup de Dados</vt:lpstr>
      <vt:lpstr>Políticas de Uso da Rede</vt:lpstr>
      <vt:lpstr>Programação</vt:lpstr>
      <vt:lpstr>Fluxograma</vt:lpstr>
      <vt:lpstr>Conclusão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GERENCIAMENTO DE MUSEU MULTITEMÁTICO </dc:title>
  <dc:creator>Manserv</dc:creator>
  <cp:lastModifiedBy>Arthur Silveira Trettel</cp:lastModifiedBy>
  <cp:revision>3</cp:revision>
  <dcterms:modified xsi:type="dcterms:W3CDTF">2023-11-28T13:48:18Z</dcterms:modified>
</cp:coreProperties>
</file>