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4"/>
  </p:handoutMasterIdLst>
  <p:sldIdLst>
    <p:sldId id="256" r:id="rId2"/>
    <p:sldId id="260" r:id="rId3"/>
    <p:sldId id="262" r:id="rId4"/>
    <p:sldId id="263" r:id="rId5"/>
    <p:sldId id="267" r:id="rId6"/>
    <p:sldId id="268" r:id="rId7"/>
    <p:sldId id="270" r:id="rId8"/>
    <p:sldId id="273" r:id="rId9"/>
    <p:sldId id="272" r:id="rId10"/>
    <p:sldId id="275" r:id="rId11"/>
    <p:sldId id="276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50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3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3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57907" y="1274492"/>
            <a:ext cx="7492622" cy="1908323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Итоговый проект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«Анализ инвестиций»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Третьяков 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Антон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Юрьевич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1208" y="117445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Хит парад доходности акций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D4AE450-DA09-B0DB-2795-AFEEF62F0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31304"/>
              </p:ext>
            </p:extLst>
          </p:nvPr>
        </p:nvGraphicFramePr>
        <p:xfrm>
          <a:off x="115841" y="812640"/>
          <a:ext cx="8928434" cy="4640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562615" imgH="3410021" progId="Excel.Sheet.8">
                  <p:embed/>
                </p:oleObj>
              </mc:Choice>
              <mc:Fallback>
                <p:oleObj name="Worksheet" r:id="rId2" imgW="6562615" imgH="3410021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841" y="812640"/>
                        <a:ext cx="8928434" cy="4640204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60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50" y="89572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Хит парад доходности акций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FEC74E-080D-CD0A-2725-EF1FFDE2D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313"/>
            <a:ext cx="9144000" cy="45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48" y="291517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акций и недвижимости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Alexandr\Desktop\vkr\char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55717"/>
            <a:ext cx="9143999" cy="525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0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-87499"/>
            <a:ext cx="7839635" cy="102345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 себе</a:t>
            </a:r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3125023" y="1461769"/>
            <a:ext cx="6631373" cy="3934461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Третьяков Антон Юрьевич	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Иркутск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К переезду готов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 Байкальский Государственный Университет, год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окончания - 2019, специальность – Мировая экономика.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Менеджер по сделкам с недвижимостью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Кросс-продажи, работа с документами</a:t>
            </a: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1 год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+7 950 096 49 10</a:t>
            </a: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B Sans Text"/>
              </a:rPr>
              <a:t>ayurtretyakov@sberbank.ru(sigma)</a:t>
            </a: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tretyakov.anton.1997@gmail.com</a:t>
            </a:r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0" y="715107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4329A4-8704-D383-E254-41C7A45CAC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9" y="1711987"/>
            <a:ext cx="2340528" cy="23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-194129"/>
            <a:ext cx="7839635" cy="115047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Описание проекта</a:t>
            </a:r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1925397" y="1440170"/>
            <a:ext cx="7218603" cy="414001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В ходе проект был проведен анализ рынка недвижимости и финансового рынка на основании анализы был сделан ряд выводов.</a:t>
            </a:r>
          </a:p>
          <a:p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https://github.com/TretyakovAnton1997/DE-MARCH</a:t>
            </a:r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0" y="715107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1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-260093"/>
            <a:ext cx="7839635" cy="133773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технологии</a:t>
            </a:r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1925397" y="1440170"/>
            <a:ext cx="7218603" cy="4140014"/>
          </a:xfrm>
        </p:spPr>
        <p:txBody>
          <a:bodyPr>
            <a:normAutofit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Хинты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SQL</a:t>
            </a: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Оконные функции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wizard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визуализации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0" y="715107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доходности от сдачи в аренду недвижимости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810678"/>
              </p:ext>
            </p:extLst>
          </p:nvPr>
        </p:nvGraphicFramePr>
        <p:xfrm>
          <a:off x="28575" y="1329422"/>
          <a:ext cx="9115425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381745" imgH="1790895" progId="Excel.Sheet.8">
                  <p:embed/>
                </p:oleObj>
              </mc:Choice>
              <mc:Fallback>
                <p:oleObj name="Worksheet" r:id="rId2" imgW="7381745" imgH="179089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" y="1329422"/>
                        <a:ext cx="9115425" cy="25892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90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доходности от сдачи в аренду недвижимости</a:t>
            </a:r>
          </a:p>
        </p:txBody>
      </p:sp>
      <p:pic>
        <p:nvPicPr>
          <p:cNvPr id="4098" name="Picture 2" descr="C:\Users\Alexandr\Desktop\vkr\char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861"/>
            <a:ext cx="9144000" cy="543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4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32616"/>
            <a:ext cx="8229600" cy="51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Анализ изменения индекса </a:t>
            </a:r>
            <a:r>
              <a:rPr lang="en-US" dirty="0" err="1">
                <a:solidFill>
                  <a:schemeClr val="bg1"/>
                </a:solidFill>
              </a:rPr>
              <a:t>mcftr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Alexandr\Desktop\vkr\char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6870"/>
            <a:ext cx="9144000" cy="37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529215"/>
              </p:ext>
            </p:extLst>
          </p:nvPr>
        </p:nvGraphicFramePr>
        <p:xfrm>
          <a:off x="3074448" y="545378"/>
          <a:ext cx="2995103" cy="213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743200" imgH="1952616" progId="Excel.Sheet.8">
                  <p:embed/>
                </p:oleObj>
              </mc:Choice>
              <mc:Fallback>
                <p:oleObj name="Worksheet" r:id="rId3" imgW="2743200" imgH="1952616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4448" y="545378"/>
                        <a:ext cx="2995103" cy="2131931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57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50" y="190733"/>
            <a:ext cx="6997700" cy="46990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от вложений в конкретные акции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686249"/>
              </p:ext>
            </p:extLst>
          </p:nvPr>
        </p:nvGraphicFramePr>
        <p:xfrm>
          <a:off x="488156" y="960889"/>
          <a:ext cx="8167688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781595" imgH="2600458" progId="Excel.Sheet.8">
                  <p:embed/>
                </p:oleObj>
              </mc:Choice>
              <mc:Fallback>
                <p:oleObj name="Worksheet" r:id="rId2" imgW="3781595" imgH="2600458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8156" y="960889"/>
                        <a:ext cx="8167688" cy="561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37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422" y="0"/>
            <a:ext cx="6997700" cy="93980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от вложений в конкретные акции</a:t>
            </a:r>
          </a:p>
        </p:txBody>
      </p:sp>
      <p:pic>
        <p:nvPicPr>
          <p:cNvPr id="6146" name="Picture 2" descr="C:\Users\Alexandr\Desktop\vkr\char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4813"/>
            <a:ext cx="9138544" cy="45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3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162</Words>
  <Application>Microsoft Office PowerPoint</Application>
  <PresentationFormat>Экран (4:3)</PresentationFormat>
  <Paragraphs>30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SB Sans Text</vt:lpstr>
      <vt:lpstr>Times New Roman</vt:lpstr>
      <vt:lpstr>Тема Office</vt:lpstr>
      <vt:lpstr>Worksheet</vt:lpstr>
      <vt:lpstr>Итоговый проект «Анализ инвестиций»  Третьяков  Антон Юрьевич</vt:lpstr>
      <vt:lpstr>О себе</vt:lpstr>
      <vt:lpstr>Описание проекта</vt:lpstr>
      <vt:lpstr>Используемые технологии</vt:lpstr>
      <vt:lpstr>Анализ доходности от сдачи в аренду недвижимости</vt:lpstr>
      <vt:lpstr>Анализ доходности от сдачи в аренду недвижимости</vt:lpstr>
      <vt:lpstr>Презентация PowerPoint</vt:lpstr>
      <vt:lpstr>Анализ доходности от вложений в конкретные акции</vt:lpstr>
      <vt:lpstr>Анализ доходности от вложений в конкретные акции</vt:lpstr>
      <vt:lpstr>Хит парад доходности акций</vt:lpstr>
      <vt:lpstr>Хит парад доходности акций</vt:lpstr>
      <vt:lpstr>Анализ доходности акций и недвижимости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Антон Третьяков</cp:lastModifiedBy>
  <cp:revision>68</cp:revision>
  <dcterms:created xsi:type="dcterms:W3CDTF">2016-11-18T14:12:19Z</dcterms:created>
  <dcterms:modified xsi:type="dcterms:W3CDTF">2022-06-02T07:49:31Z</dcterms:modified>
</cp:coreProperties>
</file>