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4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8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72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9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9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53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7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52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5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7D52-03F6-4AAA-AF7C-7E21F8DD46A7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B9E6-35D9-438A-AC5C-A9F22996F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31" y="1785257"/>
            <a:ext cx="9617738" cy="2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61" y="2685143"/>
            <a:ext cx="10054433" cy="18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25" y="2704011"/>
            <a:ext cx="9415792" cy="1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9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818" y="5576888"/>
            <a:ext cx="2038463" cy="12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71" y="5575301"/>
            <a:ext cx="2038422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3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9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</dc:title>
  <dc:creator>Lara de Oliveira Fonseca</dc:creator>
  <cp:lastModifiedBy>Lara de Oliveira Fonseca</cp:lastModifiedBy>
  <cp:revision>7</cp:revision>
  <dcterms:created xsi:type="dcterms:W3CDTF">2020-08-31T18:58:12Z</dcterms:created>
  <dcterms:modified xsi:type="dcterms:W3CDTF">2020-08-31T20:22:00Z</dcterms:modified>
</cp:coreProperties>
</file>