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B"/>
    <a:srgbClr val="1B1A1A"/>
    <a:srgbClr val="00F451"/>
    <a:srgbClr val="A41034"/>
    <a:srgbClr val="606060"/>
    <a:srgbClr val="C5C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42" autoAdjust="0"/>
  </p:normalViewPr>
  <p:slideViewPr>
    <p:cSldViewPr>
      <p:cViewPr>
        <p:scale>
          <a:sx n="125" d="100"/>
          <a:sy n="125" d="100"/>
        </p:scale>
        <p:origin x="87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411EA-AD69-493D-801F-7769545A8D7F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6887-9166-4637-85FF-070AF4E454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9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75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39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3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0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0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2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35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66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6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bg2">
                <a:lumMod val="20000"/>
              </a:schemeClr>
            </a:gs>
            <a:gs pos="88000">
              <a:schemeClr val="tx1">
                <a:lumMod val="99000"/>
                <a:lumOff val="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1F80-7D58-4240-8346-344BBCFB34F1}" type="datetimeFigureOut">
              <a:rPr lang="en-CA" smtClean="0"/>
              <a:t>2022-11-26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B1F3B-0ABD-4640-A94C-A2A861603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84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190" y="5085184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Helvetica 45 Light" panose="020B0404020002020204" pitchFamily="34" charset="0"/>
              </a:rPr>
              <a:t>Lab10 –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6190" y="5651956"/>
            <a:ext cx="881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chemeClr val="accent1"/>
                </a:solidFill>
                <a:latin typeface="Helvetica 45 Light" panose="020B0404020002020204" pitchFamily="34" charset="0"/>
              </a:rPr>
              <a:t>COMP 2601 - </a:t>
            </a:r>
            <a:r>
              <a:rPr lang="en-US" sz="1800" dirty="0">
                <a:solidFill>
                  <a:schemeClr val="accent1"/>
                </a:solidFill>
                <a:latin typeface="Helvetica 45 Light" panose="020B0404020002020204" pitchFamily="34" charset="0"/>
              </a:rPr>
              <a:t>Programming Fundamentals Part 3 (Object Design) </a:t>
            </a:r>
            <a:r>
              <a:rPr lang="en-CA" sz="1800" dirty="0">
                <a:solidFill>
                  <a:schemeClr val="accent1"/>
                </a:solidFill>
                <a:latin typeface="Helvetica 45 Light" panose="020B0404020002020204" pitchFamily="34" charset="0"/>
              </a:rPr>
              <a:t>– Design Patterns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9FE6B2F6-6F9B-A329-DFA4-FCCCF3B971F1}"/>
              </a:ext>
            </a:extLst>
          </p:cNvPr>
          <p:cNvGrpSpPr/>
          <p:nvPr/>
        </p:nvGrpSpPr>
        <p:grpSpPr>
          <a:xfrm>
            <a:off x="1085920" y="3645024"/>
            <a:ext cx="1261654" cy="1271949"/>
            <a:chOff x="992882" y="3734951"/>
            <a:chExt cx="1261654" cy="127194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3A5B1D5-2708-D167-2178-71A4115C14DA}"/>
                </a:ext>
              </a:extLst>
            </p:cNvPr>
            <p:cNvSpPr/>
            <p:nvPr/>
          </p:nvSpPr>
          <p:spPr>
            <a:xfrm>
              <a:off x="992882" y="3734951"/>
              <a:ext cx="1261654" cy="1271949"/>
            </a:xfrm>
            <a:custGeom>
              <a:avLst/>
              <a:gdLst>
                <a:gd name="connsiteX0" fmla="*/ -122 w 1261654"/>
                <a:gd name="connsiteY0" fmla="*/ -335 h 1271949"/>
                <a:gd name="connsiteX1" fmla="*/ 1261533 w 1261654"/>
                <a:gd name="connsiteY1" fmla="*/ -335 h 1271949"/>
                <a:gd name="connsiteX2" fmla="*/ 1261533 w 1261654"/>
                <a:gd name="connsiteY2" fmla="*/ 1271614 h 1271949"/>
                <a:gd name="connsiteX3" fmla="*/ -121 w 1261654"/>
                <a:gd name="connsiteY3" fmla="*/ 1271614 h 127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1654" h="1271949">
                  <a:moveTo>
                    <a:pt x="-122" y="-335"/>
                  </a:moveTo>
                  <a:lnTo>
                    <a:pt x="1261533" y="-335"/>
                  </a:lnTo>
                  <a:lnTo>
                    <a:pt x="1261533" y="1271614"/>
                  </a:lnTo>
                  <a:lnTo>
                    <a:pt x="-121" y="1271614"/>
                  </a:lnTo>
                  <a:close/>
                </a:path>
              </a:pathLst>
            </a:custGeom>
            <a:solidFill>
              <a:srgbClr val="003E6B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21E6FA6-EB00-E579-44CE-F6B262B8A0F8}"/>
                </a:ext>
              </a:extLst>
            </p:cNvPr>
            <p:cNvSpPr/>
            <p:nvPr/>
          </p:nvSpPr>
          <p:spPr>
            <a:xfrm>
              <a:off x="1120456" y="4137684"/>
              <a:ext cx="1017826" cy="447467"/>
            </a:xfrm>
            <a:custGeom>
              <a:avLst/>
              <a:gdLst>
                <a:gd name="connsiteX0" fmla="*/ 443668 w 1017826"/>
                <a:gd name="connsiteY0" fmla="*/ -1315 h 447467"/>
                <a:gd name="connsiteX1" fmla="*/ 304734 w 1017826"/>
                <a:gd name="connsiteY1" fmla="*/ 220515 h 447467"/>
                <a:gd name="connsiteX2" fmla="*/ 442713 w 1017826"/>
                <a:gd name="connsiteY2" fmla="*/ 446152 h 447467"/>
                <a:gd name="connsiteX3" fmla="*/ 575976 w 1017826"/>
                <a:gd name="connsiteY3" fmla="*/ 298583 h 447467"/>
                <a:gd name="connsiteX4" fmla="*/ 508886 w 1017826"/>
                <a:gd name="connsiteY4" fmla="*/ 290967 h 447467"/>
                <a:gd name="connsiteX5" fmla="*/ 444612 w 1017826"/>
                <a:gd name="connsiteY5" fmla="*/ 381413 h 447467"/>
                <a:gd name="connsiteX6" fmla="*/ 378458 w 1017826"/>
                <a:gd name="connsiteY6" fmla="*/ 219563 h 447467"/>
                <a:gd name="connsiteX7" fmla="*/ 445557 w 1017826"/>
                <a:gd name="connsiteY7" fmla="*/ 62473 h 447467"/>
                <a:gd name="connsiteX8" fmla="*/ 505096 w 1017826"/>
                <a:gd name="connsiteY8" fmla="*/ 145302 h 447467"/>
                <a:gd name="connsiteX9" fmla="*/ 571250 w 1017826"/>
                <a:gd name="connsiteY9" fmla="*/ 139590 h 447467"/>
                <a:gd name="connsiteX10" fmla="*/ 443668 w 1017826"/>
                <a:gd name="connsiteY10" fmla="*/ -1315 h 447467"/>
                <a:gd name="connsiteX11" fmla="*/ 636450 w 1017826"/>
                <a:gd name="connsiteY11" fmla="*/ 3445 h 447467"/>
                <a:gd name="connsiteX12" fmla="*/ 636450 w 1017826"/>
                <a:gd name="connsiteY12" fmla="*/ 440440 h 447467"/>
                <a:gd name="connsiteX13" fmla="*/ 708284 w 1017826"/>
                <a:gd name="connsiteY13" fmla="*/ 440440 h 447467"/>
                <a:gd name="connsiteX14" fmla="*/ 708284 w 1017826"/>
                <a:gd name="connsiteY14" fmla="*/ 3445 h 447467"/>
                <a:gd name="connsiteX15" fmla="*/ 766877 w 1017826"/>
                <a:gd name="connsiteY15" fmla="*/ 3445 h 447467"/>
                <a:gd name="connsiteX16" fmla="*/ 766877 w 1017826"/>
                <a:gd name="connsiteY16" fmla="*/ 69137 h 447467"/>
                <a:gd name="connsiteX17" fmla="*/ 856657 w 1017826"/>
                <a:gd name="connsiteY17" fmla="*/ 69137 h 447467"/>
                <a:gd name="connsiteX18" fmla="*/ 856657 w 1017826"/>
                <a:gd name="connsiteY18" fmla="*/ 440440 h 447467"/>
                <a:gd name="connsiteX19" fmla="*/ 927536 w 1017826"/>
                <a:gd name="connsiteY19" fmla="*/ 440440 h 447467"/>
                <a:gd name="connsiteX20" fmla="*/ 927536 w 1017826"/>
                <a:gd name="connsiteY20" fmla="*/ 69137 h 447467"/>
                <a:gd name="connsiteX21" fmla="*/ 1017317 w 1017826"/>
                <a:gd name="connsiteY21" fmla="*/ 69137 h 447467"/>
                <a:gd name="connsiteX22" fmla="*/ 1017317 w 1017826"/>
                <a:gd name="connsiteY22" fmla="*/ 3445 h 447467"/>
                <a:gd name="connsiteX23" fmla="*/ -510 w 1017826"/>
                <a:gd name="connsiteY23" fmla="*/ 4398 h 447467"/>
                <a:gd name="connsiteX24" fmla="*/ -510 w 1017826"/>
                <a:gd name="connsiteY24" fmla="*/ 441392 h 447467"/>
                <a:gd name="connsiteX25" fmla="*/ 111962 w 1017826"/>
                <a:gd name="connsiteY25" fmla="*/ 441392 h 447467"/>
                <a:gd name="connsiteX26" fmla="*/ 111962 w 1017826"/>
                <a:gd name="connsiteY26" fmla="*/ 440440 h 447467"/>
                <a:gd name="connsiteX27" fmla="*/ 261271 w 1017826"/>
                <a:gd name="connsiteY27" fmla="*/ 314769 h 447467"/>
                <a:gd name="connsiteX28" fmla="*/ 195117 w 1017826"/>
                <a:gd name="connsiteY28" fmla="*/ 210994 h 447467"/>
                <a:gd name="connsiteX29" fmla="*/ 195117 w 1017826"/>
                <a:gd name="connsiteY29" fmla="*/ 210042 h 447467"/>
                <a:gd name="connsiteX30" fmla="*/ 250876 w 1017826"/>
                <a:gd name="connsiteY30" fmla="*/ 117692 h 447467"/>
                <a:gd name="connsiteX31" fmla="*/ 106272 w 1017826"/>
                <a:gd name="connsiteY31" fmla="*/ 4398 h 447467"/>
                <a:gd name="connsiteX32" fmla="*/ 69415 w 1017826"/>
                <a:gd name="connsiteY32" fmla="*/ 68185 h 447467"/>
                <a:gd name="connsiteX33" fmla="*/ 109117 w 1017826"/>
                <a:gd name="connsiteY33" fmla="*/ 68185 h 447467"/>
                <a:gd name="connsiteX34" fmla="*/ 178097 w 1017826"/>
                <a:gd name="connsiteY34" fmla="*/ 123405 h 447467"/>
                <a:gd name="connsiteX35" fmla="*/ 109117 w 1017826"/>
                <a:gd name="connsiteY35" fmla="*/ 185289 h 447467"/>
                <a:gd name="connsiteX36" fmla="*/ 69415 w 1017826"/>
                <a:gd name="connsiteY36" fmla="*/ 185289 h 447467"/>
                <a:gd name="connsiteX37" fmla="*/ 69415 w 1017826"/>
                <a:gd name="connsiteY37" fmla="*/ 184336 h 447467"/>
                <a:gd name="connsiteX38" fmla="*/ 69415 w 1017826"/>
                <a:gd name="connsiteY38" fmla="*/ 243364 h 447467"/>
                <a:gd name="connsiteX39" fmla="*/ 116668 w 1017826"/>
                <a:gd name="connsiteY39" fmla="*/ 243364 h 447467"/>
                <a:gd name="connsiteX40" fmla="*/ 187547 w 1017826"/>
                <a:gd name="connsiteY40" fmla="*/ 310008 h 447467"/>
                <a:gd name="connsiteX41" fmla="*/ 115723 w 1017826"/>
                <a:gd name="connsiteY41" fmla="*/ 374748 h 447467"/>
                <a:gd name="connsiteX42" fmla="*/ 69415 w 1017826"/>
                <a:gd name="connsiteY42" fmla="*/ 374748 h 44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17826" h="447467">
                  <a:moveTo>
                    <a:pt x="443668" y="-1315"/>
                  </a:moveTo>
                  <a:cubicBezTo>
                    <a:pt x="340656" y="-1315"/>
                    <a:pt x="304734" y="94843"/>
                    <a:pt x="304734" y="220515"/>
                  </a:cubicBezTo>
                  <a:cubicBezTo>
                    <a:pt x="304734" y="361420"/>
                    <a:pt x="338757" y="446152"/>
                    <a:pt x="442713" y="446152"/>
                  </a:cubicBezTo>
                  <a:cubicBezTo>
                    <a:pt x="522097" y="446152"/>
                    <a:pt x="561800" y="395694"/>
                    <a:pt x="575976" y="298583"/>
                  </a:cubicBezTo>
                  <a:lnTo>
                    <a:pt x="508886" y="290967"/>
                  </a:lnTo>
                  <a:cubicBezTo>
                    <a:pt x="499435" y="350946"/>
                    <a:pt x="479580" y="381413"/>
                    <a:pt x="444612" y="381413"/>
                  </a:cubicBezTo>
                  <a:cubicBezTo>
                    <a:pt x="398304" y="381413"/>
                    <a:pt x="378458" y="340474"/>
                    <a:pt x="378458" y="219563"/>
                  </a:cubicBezTo>
                  <a:cubicBezTo>
                    <a:pt x="378458" y="109124"/>
                    <a:pt x="401140" y="62473"/>
                    <a:pt x="445557" y="62473"/>
                  </a:cubicBezTo>
                  <a:cubicBezTo>
                    <a:pt x="477689" y="62473"/>
                    <a:pt x="496591" y="90083"/>
                    <a:pt x="505096" y="145302"/>
                  </a:cubicBezTo>
                  <a:lnTo>
                    <a:pt x="571250" y="139590"/>
                  </a:lnTo>
                  <a:cubicBezTo>
                    <a:pt x="560854" y="51048"/>
                    <a:pt x="526832" y="-1315"/>
                    <a:pt x="443668" y="-1315"/>
                  </a:cubicBezTo>
                  <a:close/>
                  <a:moveTo>
                    <a:pt x="636450" y="3445"/>
                  </a:moveTo>
                  <a:lnTo>
                    <a:pt x="636450" y="440440"/>
                  </a:lnTo>
                  <a:lnTo>
                    <a:pt x="708284" y="440440"/>
                  </a:lnTo>
                  <a:lnTo>
                    <a:pt x="708284" y="3445"/>
                  </a:lnTo>
                  <a:close/>
                  <a:moveTo>
                    <a:pt x="766877" y="3445"/>
                  </a:moveTo>
                  <a:lnTo>
                    <a:pt x="766877" y="69137"/>
                  </a:lnTo>
                  <a:lnTo>
                    <a:pt x="856657" y="69137"/>
                  </a:lnTo>
                  <a:lnTo>
                    <a:pt x="856657" y="440440"/>
                  </a:lnTo>
                  <a:lnTo>
                    <a:pt x="927536" y="440440"/>
                  </a:lnTo>
                  <a:lnTo>
                    <a:pt x="927536" y="69137"/>
                  </a:lnTo>
                  <a:lnTo>
                    <a:pt x="1017317" y="69137"/>
                  </a:lnTo>
                  <a:lnTo>
                    <a:pt x="1017317" y="3445"/>
                  </a:lnTo>
                  <a:close/>
                  <a:moveTo>
                    <a:pt x="-510" y="4398"/>
                  </a:moveTo>
                  <a:lnTo>
                    <a:pt x="-510" y="441392"/>
                  </a:lnTo>
                  <a:lnTo>
                    <a:pt x="111962" y="441392"/>
                  </a:lnTo>
                  <a:lnTo>
                    <a:pt x="111962" y="440440"/>
                  </a:lnTo>
                  <a:cubicBezTo>
                    <a:pt x="196072" y="440440"/>
                    <a:pt x="261271" y="415687"/>
                    <a:pt x="261271" y="314769"/>
                  </a:cubicBezTo>
                  <a:cubicBezTo>
                    <a:pt x="261271" y="265261"/>
                    <a:pt x="243315" y="228132"/>
                    <a:pt x="195117" y="210994"/>
                  </a:cubicBezTo>
                  <a:lnTo>
                    <a:pt x="195117" y="210042"/>
                  </a:lnTo>
                  <a:cubicBezTo>
                    <a:pt x="231029" y="193857"/>
                    <a:pt x="250876" y="163391"/>
                    <a:pt x="250876" y="117692"/>
                  </a:cubicBezTo>
                  <a:cubicBezTo>
                    <a:pt x="250876" y="36767"/>
                    <a:pt x="205503" y="4398"/>
                    <a:pt x="106272" y="4398"/>
                  </a:cubicBezTo>
                  <a:close/>
                  <a:moveTo>
                    <a:pt x="69415" y="68185"/>
                  </a:moveTo>
                  <a:lnTo>
                    <a:pt x="109117" y="68185"/>
                  </a:lnTo>
                  <a:cubicBezTo>
                    <a:pt x="144084" y="68185"/>
                    <a:pt x="178097" y="76754"/>
                    <a:pt x="178097" y="123405"/>
                  </a:cubicBezTo>
                  <a:cubicBezTo>
                    <a:pt x="178097" y="171008"/>
                    <a:pt x="145974" y="185289"/>
                    <a:pt x="109117" y="185289"/>
                  </a:cubicBezTo>
                  <a:lnTo>
                    <a:pt x="69415" y="185289"/>
                  </a:lnTo>
                  <a:lnTo>
                    <a:pt x="69415" y="184336"/>
                  </a:lnTo>
                  <a:close/>
                  <a:moveTo>
                    <a:pt x="69415" y="243364"/>
                  </a:moveTo>
                  <a:lnTo>
                    <a:pt x="116668" y="243364"/>
                  </a:lnTo>
                  <a:cubicBezTo>
                    <a:pt x="163921" y="243364"/>
                    <a:pt x="187547" y="262405"/>
                    <a:pt x="187547" y="310008"/>
                  </a:cubicBezTo>
                  <a:cubicBezTo>
                    <a:pt x="187547" y="357611"/>
                    <a:pt x="165811" y="374748"/>
                    <a:pt x="115723" y="374748"/>
                  </a:cubicBezTo>
                  <a:lnTo>
                    <a:pt x="69415" y="374748"/>
                  </a:lnTo>
                  <a:close/>
                </a:path>
              </a:pathLst>
            </a:custGeom>
            <a:solidFill>
              <a:srgbClr val="FFFFFF"/>
            </a:solidFill>
            <a:ln w="94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6971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0128-142B-4E97-835F-9876D707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240360" cy="737513"/>
          </a:xfrm>
        </p:spPr>
        <p:txBody>
          <a:bodyPr>
            <a:noAutofit/>
          </a:bodyPr>
          <a:lstStyle/>
          <a:p>
            <a:r>
              <a:rPr lang="en-US" sz="5500" dirty="0">
                <a:solidFill>
                  <a:schemeClr val="bg1"/>
                </a:solidFill>
              </a:rPr>
              <a:t>Command</a:t>
            </a:r>
            <a:endParaRPr lang="en-CA" sz="5500" dirty="0">
              <a:solidFill>
                <a:schemeClr val="bg1"/>
              </a:solidFill>
            </a:endParaRPr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D13DBE33-971C-46C9-9337-1E2C3A15CB73}"/>
              </a:ext>
            </a:extLst>
          </p:cNvPr>
          <p:cNvSpPr txBox="1">
            <a:spLocks/>
          </p:cNvSpPr>
          <p:nvPr/>
        </p:nvSpPr>
        <p:spPr>
          <a:xfrm>
            <a:off x="767408" y="1700808"/>
            <a:ext cx="4896544" cy="4097012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About: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CF01E0CD-8C46-0DB2-3D8D-658BFC5306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35158" y="4365104"/>
            <a:ext cx="1701402" cy="18381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E67BCA-2E4E-B0FE-A1DB-85770B844E27}"/>
              </a:ext>
            </a:extLst>
          </p:cNvPr>
          <p:cNvSpPr txBox="1">
            <a:spLocks/>
          </p:cNvSpPr>
          <p:nvPr/>
        </p:nvSpPr>
        <p:spPr>
          <a:xfrm>
            <a:off x="813128" y="1253520"/>
            <a:ext cx="2330544" cy="36004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z="1500" dirty="0">
                <a:solidFill>
                  <a:schemeClr val="bg1">
                    <a:lumMod val="75000"/>
                  </a:schemeClr>
                </a:solidFill>
              </a:rPr>
              <a:t>Behavioral Design Pattern</a:t>
            </a:r>
            <a:endParaRPr lang="en-CA" sz="1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4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12425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45 Light</vt:lpstr>
      <vt:lpstr>Office Theme</vt:lpstr>
      <vt:lpstr>PowerPoint Presentation</vt:lpstr>
      <vt:lpstr>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Trevisan</dc:creator>
  <cp:lastModifiedBy>Guilherme Trevisan</cp:lastModifiedBy>
  <cp:revision>117</cp:revision>
  <dcterms:created xsi:type="dcterms:W3CDTF">2019-04-08T19:04:10Z</dcterms:created>
  <dcterms:modified xsi:type="dcterms:W3CDTF">2022-11-26T20:19:56Z</dcterms:modified>
</cp:coreProperties>
</file>