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B74E5-CB7B-4008-AF47-9BFC6C99AD24}" v="79" dt="2024-01-28T18:00:2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5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Davis" userId="e0c0dc88-c750-4bf0-b4d7-a6775e6d65b6" providerId="ADAL" clId="{3B7B74E5-CB7B-4008-AF47-9BFC6C99AD24}"/>
    <pc:docChg chg="undo custSel addSld delSld modSld">
      <pc:chgData name="Trevor Davis" userId="e0c0dc88-c750-4bf0-b4d7-a6775e6d65b6" providerId="ADAL" clId="{3B7B74E5-CB7B-4008-AF47-9BFC6C99AD24}" dt="2024-01-28T18:04:15.622" v="144" actId="47"/>
      <pc:docMkLst>
        <pc:docMk/>
      </pc:docMkLst>
      <pc:sldChg chg="new del">
        <pc:chgData name="Trevor Davis" userId="e0c0dc88-c750-4bf0-b4d7-a6775e6d65b6" providerId="ADAL" clId="{3B7B74E5-CB7B-4008-AF47-9BFC6C99AD24}" dt="2024-01-28T17:38:00.517" v="81" actId="47"/>
        <pc:sldMkLst>
          <pc:docMk/>
          <pc:sldMk cId="1554635570" sldId="256"/>
        </pc:sldMkLst>
      </pc:sldChg>
      <pc:sldChg chg="addSp delSp modSp new del mod">
        <pc:chgData name="Trevor Davis" userId="e0c0dc88-c750-4bf0-b4d7-a6775e6d65b6" providerId="ADAL" clId="{3B7B74E5-CB7B-4008-AF47-9BFC6C99AD24}" dt="2024-01-28T18:04:15.080" v="143" actId="47"/>
        <pc:sldMkLst>
          <pc:docMk/>
          <pc:sldMk cId="932134905" sldId="257"/>
        </pc:sldMkLst>
        <pc:spChg chg="mod">
          <ac:chgData name="Trevor Davis" userId="e0c0dc88-c750-4bf0-b4d7-a6775e6d65b6" providerId="ADAL" clId="{3B7B74E5-CB7B-4008-AF47-9BFC6C99AD24}" dt="2024-01-14T16:32:08.881" v="8" actId="20577"/>
          <ac:spMkLst>
            <pc:docMk/>
            <pc:sldMk cId="932134905" sldId="257"/>
            <ac:spMk id="2" creationId="{789C85AD-E787-6211-EC59-F15931BD0585}"/>
          </ac:spMkLst>
        </pc:spChg>
        <pc:spChg chg="add del">
          <ac:chgData name="Trevor Davis" userId="e0c0dc88-c750-4bf0-b4d7-a6775e6d65b6" providerId="ADAL" clId="{3B7B74E5-CB7B-4008-AF47-9BFC6C99AD24}" dt="2024-01-22T13:10:20.463" v="9" actId="478"/>
          <ac:spMkLst>
            <pc:docMk/>
            <pc:sldMk cId="932134905" sldId="257"/>
            <ac:spMk id="3" creationId="{5D611B77-8F3E-16C0-DD5D-DB5B1087F621}"/>
          </ac:spMkLst>
        </pc:spChg>
        <pc:graphicFrameChg chg="add mod">
          <ac:chgData name="Trevor Davis" userId="e0c0dc88-c750-4bf0-b4d7-a6775e6d65b6" providerId="ADAL" clId="{3B7B74E5-CB7B-4008-AF47-9BFC6C99AD24}" dt="2024-01-22T13:10:37.001" v="15" actId="1076"/>
          <ac:graphicFrameMkLst>
            <pc:docMk/>
            <pc:sldMk cId="932134905" sldId="257"/>
            <ac:graphicFrameMk id="4" creationId="{8C32C52B-8454-4DED-6BB1-339DA3318C29}"/>
          </ac:graphicFrameMkLst>
        </pc:graphicFrameChg>
        <pc:graphicFrameChg chg="add mod">
          <ac:chgData name="Trevor Davis" userId="e0c0dc88-c750-4bf0-b4d7-a6775e6d65b6" providerId="ADAL" clId="{3B7B74E5-CB7B-4008-AF47-9BFC6C99AD24}" dt="2024-01-22T13:10:29.117" v="14"/>
          <ac:graphicFrameMkLst>
            <pc:docMk/>
            <pc:sldMk cId="932134905" sldId="257"/>
            <ac:graphicFrameMk id="5" creationId="{8CA10766-F8BA-45D9-B7DE-FAAA582926D0}"/>
          </ac:graphicFrameMkLst>
        </pc:graphicFrameChg>
        <pc:graphicFrameChg chg="add mod">
          <ac:chgData name="Trevor Davis" userId="e0c0dc88-c750-4bf0-b4d7-a6775e6d65b6" providerId="ADAL" clId="{3B7B74E5-CB7B-4008-AF47-9BFC6C99AD24}" dt="2024-01-22T13:10:29.117" v="14"/>
          <ac:graphicFrameMkLst>
            <pc:docMk/>
            <pc:sldMk cId="932134905" sldId="257"/>
            <ac:graphicFrameMk id="6" creationId="{B60252F6-196C-4A37-B57D-87E917725C25}"/>
          </ac:graphicFrameMkLst>
        </pc:graphicFrameChg>
        <pc:graphicFrameChg chg="add mod">
          <ac:chgData name="Trevor Davis" userId="e0c0dc88-c750-4bf0-b4d7-a6775e6d65b6" providerId="ADAL" clId="{3B7B74E5-CB7B-4008-AF47-9BFC6C99AD24}" dt="2024-01-22T13:10:29.117" v="14"/>
          <ac:graphicFrameMkLst>
            <pc:docMk/>
            <pc:sldMk cId="932134905" sldId="257"/>
            <ac:graphicFrameMk id="7" creationId="{A247C964-3CFF-47DC-B527-D0F0E608BF82}"/>
          </ac:graphicFrameMkLst>
        </pc:graphicFrameChg>
      </pc:sldChg>
      <pc:sldChg chg="addSp delSp modSp new del mod">
        <pc:chgData name="Trevor Davis" userId="e0c0dc88-c750-4bf0-b4d7-a6775e6d65b6" providerId="ADAL" clId="{3B7B74E5-CB7B-4008-AF47-9BFC6C99AD24}" dt="2024-01-28T18:04:13.546" v="142" actId="47"/>
        <pc:sldMkLst>
          <pc:docMk/>
          <pc:sldMk cId="306072062" sldId="258"/>
        </pc:sldMkLst>
        <pc:graphicFrameChg chg="add del mod">
          <ac:chgData name="Trevor Davis" userId="e0c0dc88-c750-4bf0-b4d7-a6775e6d65b6" providerId="ADAL" clId="{3B7B74E5-CB7B-4008-AF47-9BFC6C99AD24}" dt="2024-01-28T16:14:46.889" v="19" actId="478"/>
          <ac:graphicFrameMkLst>
            <pc:docMk/>
            <pc:sldMk cId="306072062" sldId="258"/>
            <ac:graphicFrameMk id="3" creationId="{E26F6C7F-C01D-D14A-4090-09A6911E3B97}"/>
          </ac:graphicFrameMkLst>
        </pc:graphicFrameChg>
        <pc:graphicFrameChg chg="add mod">
          <ac:chgData name="Trevor Davis" userId="e0c0dc88-c750-4bf0-b4d7-a6775e6d65b6" providerId="ADAL" clId="{3B7B74E5-CB7B-4008-AF47-9BFC6C99AD24}" dt="2024-01-28T17:40:44.934" v="118"/>
          <ac:graphicFrameMkLst>
            <pc:docMk/>
            <pc:sldMk cId="306072062" sldId="258"/>
            <ac:graphicFrameMk id="4" creationId="{9741029F-C56C-34BC-B493-CD10B949AB8F}"/>
          </ac:graphicFrameMkLst>
        </pc:graphicFrameChg>
      </pc:sldChg>
      <pc:sldChg chg="addSp modSp new del mod">
        <pc:chgData name="Trevor Davis" userId="e0c0dc88-c750-4bf0-b4d7-a6775e6d65b6" providerId="ADAL" clId="{3B7B74E5-CB7B-4008-AF47-9BFC6C99AD24}" dt="2024-01-28T18:04:13.546" v="142" actId="47"/>
        <pc:sldMkLst>
          <pc:docMk/>
          <pc:sldMk cId="184130671" sldId="259"/>
        </pc:sldMkLst>
        <pc:spChg chg="add mod">
          <ac:chgData name="Trevor Davis" userId="e0c0dc88-c750-4bf0-b4d7-a6775e6d65b6" providerId="ADAL" clId="{3B7B74E5-CB7B-4008-AF47-9BFC6C99AD24}" dt="2024-01-28T16:20:27.904" v="44"/>
          <ac:spMkLst>
            <pc:docMk/>
            <pc:sldMk cId="184130671" sldId="259"/>
            <ac:spMk id="3" creationId="{0849FCD4-CF7E-F0BE-E5C2-CF84DAE7ABDA}"/>
          </ac:spMkLst>
        </pc:spChg>
        <pc:spChg chg="add mod">
          <ac:chgData name="Trevor Davis" userId="e0c0dc88-c750-4bf0-b4d7-a6775e6d65b6" providerId="ADAL" clId="{3B7B74E5-CB7B-4008-AF47-9BFC6C99AD24}" dt="2024-01-28T16:20:40.721" v="46" actId="1076"/>
          <ac:spMkLst>
            <pc:docMk/>
            <pc:sldMk cId="184130671" sldId="259"/>
            <ac:spMk id="5" creationId="{46D9A53D-BDF8-8F04-49E1-6C898021124E}"/>
          </ac:spMkLst>
        </pc:spChg>
        <pc:graphicFrameChg chg="add mod">
          <ac:chgData name="Trevor Davis" userId="e0c0dc88-c750-4bf0-b4d7-a6775e6d65b6" providerId="ADAL" clId="{3B7B74E5-CB7B-4008-AF47-9BFC6C99AD24}" dt="2024-01-28T16:32:15.698" v="49"/>
          <ac:graphicFrameMkLst>
            <pc:docMk/>
            <pc:sldMk cId="184130671" sldId="259"/>
            <ac:graphicFrameMk id="2" creationId="{51D033A7-3F96-8A4A-FA47-F641E6A3C5C4}"/>
          </ac:graphicFrameMkLst>
        </pc:graphicFrameChg>
      </pc:sldChg>
      <pc:sldChg chg="modSp add del">
        <pc:chgData name="Trevor Davis" userId="e0c0dc88-c750-4bf0-b4d7-a6775e6d65b6" providerId="ADAL" clId="{3B7B74E5-CB7B-4008-AF47-9BFC6C99AD24}" dt="2024-01-28T18:04:13.546" v="142" actId="47"/>
        <pc:sldMkLst>
          <pc:docMk/>
          <pc:sldMk cId="1970915297" sldId="260"/>
        </pc:sldMkLst>
        <pc:graphicFrameChg chg="mod">
          <ac:chgData name="Trevor Davis" userId="e0c0dc88-c750-4bf0-b4d7-a6775e6d65b6" providerId="ADAL" clId="{3B7B74E5-CB7B-4008-AF47-9BFC6C99AD24}" dt="2024-01-28T17:40:44.934" v="118"/>
          <ac:graphicFrameMkLst>
            <pc:docMk/>
            <pc:sldMk cId="1970915297" sldId="260"/>
            <ac:graphicFrameMk id="4" creationId="{F6D652EA-EE13-E7AF-8619-17BE42A63EA9}"/>
          </ac:graphicFrameMkLst>
        </pc:graphicFrameChg>
      </pc:sldChg>
      <pc:sldChg chg="modSp add del">
        <pc:chgData name="Trevor Davis" userId="e0c0dc88-c750-4bf0-b4d7-a6775e6d65b6" providerId="ADAL" clId="{3B7B74E5-CB7B-4008-AF47-9BFC6C99AD24}" dt="2024-01-28T18:04:13.546" v="142" actId="47"/>
        <pc:sldMkLst>
          <pc:docMk/>
          <pc:sldMk cId="1090065963" sldId="261"/>
        </pc:sldMkLst>
        <pc:graphicFrameChg chg="mod">
          <ac:chgData name="Trevor Davis" userId="e0c0dc88-c750-4bf0-b4d7-a6775e6d65b6" providerId="ADAL" clId="{3B7B74E5-CB7B-4008-AF47-9BFC6C99AD24}" dt="2024-01-28T17:40:44.934" v="118"/>
          <ac:graphicFrameMkLst>
            <pc:docMk/>
            <pc:sldMk cId="1090065963" sldId="261"/>
            <ac:graphicFrameMk id="4" creationId="{6DA47DFF-9641-3EE9-38F6-9DABDA35E4F2}"/>
          </ac:graphicFrameMkLst>
        </pc:graphicFrameChg>
      </pc:sldChg>
      <pc:sldChg chg="addSp modSp add del mod">
        <pc:chgData name="Trevor Davis" userId="e0c0dc88-c750-4bf0-b4d7-a6775e6d65b6" providerId="ADAL" clId="{3B7B74E5-CB7B-4008-AF47-9BFC6C99AD24}" dt="2024-01-28T17:38:56.940" v="93" actId="2696"/>
        <pc:sldMkLst>
          <pc:docMk/>
          <pc:sldMk cId="2032101179" sldId="262"/>
        </pc:sldMkLst>
        <pc:graphicFrameChg chg="add mod">
          <ac:chgData name="Trevor Davis" userId="e0c0dc88-c750-4bf0-b4d7-a6775e6d65b6" providerId="ADAL" clId="{3B7B74E5-CB7B-4008-AF47-9BFC6C99AD24}" dt="2024-01-28T17:38:08.727" v="87"/>
          <ac:graphicFrameMkLst>
            <pc:docMk/>
            <pc:sldMk cId="2032101179" sldId="262"/>
            <ac:graphicFrameMk id="2" creationId="{92A20218-9033-764A-C115-35D45F03CF56}"/>
          </ac:graphicFrameMkLst>
        </pc:graphicFrameChg>
        <pc:graphicFrameChg chg="add mod">
          <ac:chgData name="Trevor Davis" userId="e0c0dc88-c750-4bf0-b4d7-a6775e6d65b6" providerId="ADAL" clId="{3B7B74E5-CB7B-4008-AF47-9BFC6C99AD24}" dt="2024-01-28T17:38:09.008" v="92"/>
          <ac:graphicFrameMkLst>
            <pc:docMk/>
            <pc:sldMk cId="2032101179" sldId="262"/>
            <ac:graphicFrameMk id="3" creationId="{64B75761-6DAF-8B08-871E-94C05321D8EE}"/>
          </ac:graphicFrameMkLst>
        </pc:graphicFrameChg>
      </pc:sldChg>
      <pc:sldChg chg="addSp modSp add del mod">
        <pc:chgData name="Trevor Davis" userId="e0c0dc88-c750-4bf0-b4d7-a6775e6d65b6" providerId="ADAL" clId="{3B7B74E5-CB7B-4008-AF47-9BFC6C99AD24}" dt="2024-01-28T17:39:44.132" v="105" actId="47"/>
        <pc:sldMkLst>
          <pc:docMk/>
          <pc:sldMk cId="2161548948" sldId="262"/>
        </pc:sldMkLst>
        <pc:graphicFrameChg chg="add mod">
          <ac:chgData name="Trevor Davis" userId="e0c0dc88-c750-4bf0-b4d7-a6775e6d65b6" providerId="ADAL" clId="{3B7B74E5-CB7B-4008-AF47-9BFC6C99AD24}" dt="2024-01-28T17:39:05.043" v="99"/>
          <ac:graphicFrameMkLst>
            <pc:docMk/>
            <pc:sldMk cId="2161548948" sldId="262"/>
            <ac:graphicFrameMk id="2" creationId="{A45591F6-D22A-29F5-E50F-8D2BBF61711E}"/>
          </ac:graphicFrameMkLst>
        </pc:graphicFrameChg>
        <pc:graphicFrameChg chg="add mod">
          <ac:chgData name="Trevor Davis" userId="e0c0dc88-c750-4bf0-b4d7-a6775e6d65b6" providerId="ADAL" clId="{3B7B74E5-CB7B-4008-AF47-9BFC6C99AD24}" dt="2024-01-28T17:39:05.257" v="104"/>
          <ac:graphicFrameMkLst>
            <pc:docMk/>
            <pc:sldMk cId="2161548948" sldId="262"/>
            <ac:graphicFrameMk id="3" creationId="{7B946509-78BC-77A5-F3CD-8A250C8E3545}"/>
          </ac:graphicFrameMkLst>
        </pc:graphicFrameChg>
      </pc:sldChg>
      <pc:sldChg chg="addSp modSp add del mod">
        <pc:chgData name="Trevor Davis" userId="e0c0dc88-c750-4bf0-b4d7-a6775e6d65b6" providerId="ADAL" clId="{3B7B74E5-CB7B-4008-AF47-9BFC6C99AD24}" dt="2024-01-28T18:04:15.622" v="144" actId="47"/>
        <pc:sldMkLst>
          <pc:docMk/>
          <pc:sldMk cId="3572040691" sldId="262"/>
        </pc:sldMkLst>
        <pc:picChg chg="add mod">
          <ac:chgData name="Trevor Davis" userId="e0c0dc88-c750-4bf0-b4d7-a6775e6d65b6" providerId="ADAL" clId="{3B7B74E5-CB7B-4008-AF47-9BFC6C99AD24}" dt="2024-01-28T18:03:41.774" v="141" actId="1076"/>
          <ac:picMkLst>
            <pc:docMk/>
            <pc:sldMk cId="3572040691" sldId="262"/>
            <ac:picMk id="2" creationId="{B3C765DE-431F-C968-6195-BC9AECC26FD5}"/>
          </ac:picMkLst>
        </pc:picChg>
      </pc:sldChg>
      <pc:sldChg chg="addSp modSp add del mod">
        <pc:chgData name="Trevor Davis" userId="e0c0dc88-c750-4bf0-b4d7-a6775e6d65b6" providerId="ADAL" clId="{3B7B74E5-CB7B-4008-AF47-9BFC6C99AD24}" dt="2024-01-28T17:37:59.148" v="80" actId="47"/>
        <pc:sldMkLst>
          <pc:docMk/>
          <pc:sldMk cId="4224998831" sldId="262"/>
        </pc:sldMkLst>
        <pc:graphicFrameChg chg="add mod">
          <ac:chgData name="Trevor Davis" userId="e0c0dc88-c750-4bf0-b4d7-a6775e6d65b6" providerId="ADAL" clId="{3B7B74E5-CB7B-4008-AF47-9BFC6C99AD24}" dt="2024-01-28T17:35:15.153" v="55"/>
          <ac:graphicFrameMkLst>
            <pc:docMk/>
            <pc:sldMk cId="4224998831" sldId="262"/>
            <ac:graphicFrameMk id="2" creationId="{05E09C92-5D18-B14F-5131-800EE35E3236}"/>
          </ac:graphicFrameMkLst>
        </pc:graphicFrameChg>
        <pc:graphicFrameChg chg="add">
          <ac:chgData name="Trevor Davis" userId="e0c0dc88-c750-4bf0-b4d7-a6775e6d65b6" providerId="ADAL" clId="{3B7B74E5-CB7B-4008-AF47-9BFC6C99AD24}" dt="2024-01-28T17:35:15.291" v="56"/>
          <ac:graphicFrameMkLst>
            <pc:docMk/>
            <pc:sldMk cId="4224998831" sldId="262"/>
            <ac:graphicFrameMk id="3" creationId="{5749426C-042B-8F16-DDBD-C824FE513EDC}"/>
          </ac:graphicFrameMkLst>
        </pc:graphicFrameChg>
      </pc:sldChg>
      <pc:sldChg chg="addSp modSp add del mod">
        <pc:chgData name="Trevor Davis" userId="e0c0dc88-c750-4bf0-b4d7-a6775e6d65b6" providerId="ADAL" clId="{3B7B74E5-CB7B-4008-AF47-9BFC6C99AD24}" dt="2024-01-28T17:47:30.785" v="131" actId="47"/>
        <pc:sldMkLst>
          <pc:docMk/>
          <pc:sldMk cId="4250346649" sldId="262"/>
        </pc:sldMkLst>
        <pc:graphicFrameChg chg="add mod">
          <ac:chgData name="Trevor Davis" userId="e0c0dc88-c750-4bf0-b4d7-a6775e6d65b6" providerId="ADAL" clId="{3B7B74E5-CB7B-4008-AF47-9BFC6C99AD24}" dt="2024-01-28T17:40:44.934" v="118"/>
          <ac:graphicFrameMkLst>
            <pc:docMk/>
            <pc:sldMk cId="4250346649" sldId="262"/>
            <ac:graphicFrameMk id="2" creationId="{92398B72-223D-3702-E52E-8E11739CD0CA}"/>
          </ac:graphicFrameMkLst>
        </pc:graphicFrameChg>
        <pc:graphicFrameChg chg="add mod">
          <ac:chgData name="Trevor Davis" userId="e0c0dc88-c750-4bf0-b4d7-a6775e6d65b6" providerId="ADAL" clId="{3B7B74E5-CB7B-4008-AF47-9BFC6C99AD24}" dt="2024-01-28T17:40:05.875" v="116"/>
          <ac:graphicFrameMkLst>
            <pc:docMk/>
            <pc:sldMk cId="4250346649" sldId="262"/>
            <ac:graphicFrameMk id="3" creationId="{4C8FD9AB-9150-B2D8-FE45-F1060B26783D}"/>
          </ac:graphicFrameMkLst>
        </pc:graphicFrameChg>
      </pc:sldChg>
      <pc:sldChg chg="addSp modSp add del mod">
        <pc:chgData name="Trevor Davis" userId="e0c0dc88-c750-4bf0-b4d7-a6775e6d65b6" providerId="ADAL" clId="{3B7B74E5-CB7B-4008-AF47-9BFC6C99AD24}" dt="2024-01-28T17:47:32.721" v="132" actId="47"/>
        <pc:sldMkLst>
          <pc:docMk/>
          <pc:sldMk cId="1501614593" sldId="263"/>
        </pc:sldMkLst>
        <pc:graphicFrameChg chg="add mod">
          <ac:chgData name="Trevor Davis" userId="e0c0dc88-c750-4bf0-b4d7-a6775e6d65b6" providerId="ADAL" clId="{3B7B74E5-CB7B-4008-AF47-9BFC6C99AD24}" dt="2024-01-28T17:47:25.214" v="125"/>
          <ac:graphicFrameMkLst>
            <pc:docMk/>
            <pc:sldMk cId="1501614593" sldId="263"/>
            <ac:graphicFrameMk id="2" creationId="{0A516F26-D050-CFB9-9240-3952B7B2387C}"/>
          </ac:graphicFrameMkLst>
        </pc:graphicFrameChg>
        <pc:graphicFrameChg chg="add mod">
          <ac:chgData name="Trevor Davis" userId="e0c0dc88-c750-4bf0-b4d7-a6775e6d65b6" providerId="ADAL" clId="{3B7B74E5-CB7B-4008-AF47-9BFC6C99AD24}" dt="2024-01-28T17:47:25.435" v="130"/>
          <ac:graphicFrameMkLst>
            <pc:docMk/>
            <pc:sldMk cId="1501614593" sldId="263"/>
            <ac:graphicFrameMk id="3" creationId="{DE13B8F0-C43F-6826-6071-8BC36FBB04DB}"/>
          </ac:graphicFrameMkLst>
        </pc:graphicFrameChg>
      </pc:sldChg>
      <pc:sldChg chg="addSp modSp add del mod">
        <pc:chgData name="Trevor Davis" userId="e0c0dc88-c750-4bf0-b4d7-a6775e6d65b6" providerId="ADAL" clId="{3B7B74E5-CB7B-4008-AF47-9BFC6C99AD24}" dt="2024-01-28T17:37:59.148" v="80" actId="47"/>
        <pc:sldMkLst>
          <pc:docMk/>
          <pc:sldMk cId="2660628691" sldId="263"/>
        </pc:sldMkLst>
        <pc:graphicFrameChg chg="add mod">
          <ac:chgData name="Trevor Davis" userId="e0c0dc88-c750-4bf0-b4d7-a6775e6d65b6" providerId="ADAL" clId="{3B7B74E5-CB7B-4008-AF47-9BFC6C99AD24}" dt="2024-01-28T17:37:23.127" v="62"/>
          <ac:graphicFrameMkLst>
            <pc:docMk/>
            <pc:sldMk cId="2660628691" sldId="263"/>
            <ac:graphicFrameMk id="2" creationId="{E588123A-1394-E6EE-BC9D-6158C363E10E}"/>
          </ac:graphicFrameMkLst>
        </pc:graphicFrameChg>
        <pc:graphicFrameChg chg="add mod">
          <ac:chgData name="Trevor Davis" userId="e0c0dc88-c750-4bf0-b4d7-a6775e6d65b6" providerId="ADAL" clId="{3B7B74E5-CB7B-4008-AF47-9BFC6C99AD24}" dt="2024-01-28T17:37:23.283" v="67"/>
          <ac:graphicFrameMkLst>
            <pc:docMk/>
            <pc:sldMk cId="2660628691" sldId="263"/>
            <ac:graphicFrameMk id="3" creationId="{67253777-9093-2235-4D90-10A34F06E248}"/>
          </ac:graphicFrameMkLst>
        </pc:graphicFrameChg>
      </pc:sldChg>
      <pc:sldChg chg="addSp modSp add del mod">
        <pc:chgData name="Trevor Davis" userId="e0c0dc88-c750-4bf0-b4d7-a6775e6d65b6" providerId="ADAL" clId="{3B7B74E5-CB7B-4008-AF47-9BFC6C99AD24}" dt="2024-01-28T17:37:59.148" v="80" actId="47"/>
        <pc:sldMkLst>
          <pc:docMk/>
          <pc:sldMk cId="2244670043" sldId="264"/>
        </pc:sldMkLst>
        <pc:graphicFrameChg chg="add mod">
          <ac:chgData name="Trevor Davis" userId="e0c0dc88-c750-4bf0-b4d7-a6775e6d65b6" providerId="ADAL" clId="{3B7B74E5-CB7B-4008-AF47-9BFC6C99AD24}" dt="2024-01-28T17:37:55.611" v="79"/>
          <ac:graphicFrameMkLst>
            <pc:docMk/>
            <pc:sldMk cId="2244670043" sldId="264"/>
            <ac:graphicFrameMk id="2" creationId="{7F85B76E-C290-8B4C-1604-49F4066B6584}"/>
          </ac:graphicFrameMkLst>
        </pc:graphicFrameChg>
        <pc:graphicFrameChg chg="add mod">
          <ac:chgData name="Trevor Davis" userId="e0c0dc88-c750-4bf0-b4d7-a6775e6d65b6" providerId="ADAL" clId="{3B7B74E5-CB7B-4008-AF47-9BFC6C99AD24}" dt="2024-01-28T17:37:45.390" v="78"/>
          <ac:graphicFrameMkLst>
            <pc:docMk/>
            <pc:sldMk cId="2244670043" sldId="264"/>
            <ac:graphicFrameMk id="3" creationId="{C081A1F0-E6DC-9CCC-89D8-4A8A7B9C43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7D1F-6995-1239-74A3-B312BDDB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FB1EB-F9BF-18CC-F921-6E26F60D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FFE1-411B-8134-ADE6-A456CB68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159F-D0BA-A52E-F617-B128C0EF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D6A4-79F8-42D9-ED9E-30E003BA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3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0B52-4F44-A927-2B81-819F7400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2B872-D020-3A8E-7A01-020F476D7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2229-8A02-EDA7-05C9-CA680A8D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2A7A-59EB-0F65-7718-67CA34D4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2244-381C-58D3-3F0F-360BA3B9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A1BED-4E98-A9AB-B799-A18728748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E77E-476F-361D-989C-147E4114F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3379-2413-2B2F-D67A-FE097093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F454-82AB-2B84-270A-07A15E24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D1F2-8461-1B19-0C88-8689803B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D0B-BA50-3C96-4FCD-BA01E02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A6A4-1ED2-5BD7-A9F5-EA5689C69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1C5E-B3CA-B4FE-D91A-2DF3A22B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4DDB-3E05-B1F1-186C-E65DC652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E565-34D0-5386-8756-56DD34E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9834-DF9B-8AAF-8C8D-E25DA10F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CE40F-B3CD-9DC6-1B83-61E08FF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06A5-3927-9C30-4B67-089708C4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8B6D-C8F9-0203-A420-D1F41A1B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742D-987F-16CE-B783-82B24EBE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4B26-4B80-AF9F-D3F0-F62CEB7C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71FE-0FED-AE69-CF1F-4EF3F2366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13C43-6DBE-1081-EF39-0E3C9DC1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2F28-F349-9971-4E11-EAA0AE8D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7BB2D-42A7-E682-DB51-F772762B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D52F7-4671-D6DD-D9E4-3C534B54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3F37-419B-DA14-E081-0217225B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08F9-ECB5-45F0-622F-CEAAC266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1BB56-4748-F68B-A5DE-54C2B5E44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7F900-F7C8-9A14-0542-FCA5DEF1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7C31C-3003-649E-9AD9-3D46042D3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4C6E6-9C69-ED20-9BE8-4CA50F95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E2D36-D367-1CFD-B0CF-22BD0CE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25735-032B-EF82-475E-7F2C5EC6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7F4-73E5-36DB-D7A6-A36FD87B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E1126-1E6F-2E8E-C3C7-EA25DF51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A5C76-0B20-49AB-BF40-F1690643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3A6DA-DBA9-9EDC-2B7B-84C993BD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3A6A2-758E-46F5-B894-45EBD6A8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FC04C-0DB9-E36E-7FAF-9AFBBB7A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2CBCB-A67C-9B05-321D-C10EE8E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FC82-A5AB-ECB1-F4C8-3D213266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13C2-B1E4-EB65-797D-CCFCD6B0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9CF-EB58-5D2B-C4E2-7F889F13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B8B1-9AB2-30E3-DE3F-53C72450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F0CA-F7E0-B604-3FAD-6BFCC94D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8090C-93CE-E007-CBE7-E3EE75C6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6C15-1C47-A683-6DBB-F70BAEA6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52217-C44F-B7F1-875B-823BFC19E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59C50-AA6B-3072-CC02-F5EE5363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6BB3-82F3-8A09-4E8F-EEBFEF2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5BB57-17C7-1AAE-DCCA-6466E74D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7509F-5E88-3C80-32D2-324C9B78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E1115-8667-6902-6E51-216132F4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5986-6449-9E87-B070-A9DF7DE4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A89E-2021-56F7-C5E2-546FE3A59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17D93-F310-4881-92A5-F878E917A59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700B-3519-3D17-1A28-91FD3805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64E6-2FEC-D458-4DFE-2D96E8A93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373A6-FE11-478A-9656-83A12C98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Davis</dc:creator>
  <cp:lastModifiedBy>Trevor Davis</cp:lastModifiedBy>
  <cp:revision>2</cp:revision>
  <dcterms:created xsi:type="dcterms:W3CDTF">2024-01-14T16:31:24Z</dcterms:created>
  <dcterms:modified xsi:type="dcterms:W3CDTF">2024-01-28T18:04:21Z</dcterms:modified>
</cp:coreProperties>
</file>