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94660"/>
  </p:normalViewPr>
  <p:slideViewPr>
    <p:cSldViewPr snapToGrid="0">
      <p:cViewPr varScale="1">
        <p:scale>
          <a:sx n="76" d="100"/>
          <a:sy n="76" d="100"/>
        </p:scale>
        <p:origin x="53"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1">
              <a:rPr lang="en-US" smtClean="0"/>
              <a:t>5/13/2024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6797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1">
              <a:rPr lang="en-US" smtClean="0"/>
              <a:t>5/13/2024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34169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1">
              <a:rPr lang="en-US" smtClean="0"/>
              <a:t>5/13/2024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6483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1">
              <a:rPr lang="en-US" smtClean="0"/>
              <a:t>5/13/2024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1712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1">
              <a:rPr lang="en-US" smtClean="0"/>
              <a:t>5/13/2024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7567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1">
              <a:rPr lang="en-US" smtClean="0"/>
              <a:t>5/13/2024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82506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1">
              <a:rPr lang="en-US" smtClean="0"/>
              <a:t>5/13/2024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1805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1">
              <a:rPr lang="en-US" smtClean="0"/>
              <a:t>5/13/2024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20636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1">
              <a:rPr lang="en-US" smtClean="0"/>
              <a:t>5/13/2024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46761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1">
              <a:rPr lang="en-US" smtClean="0"/>
              <a:t>5/13/2024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1210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1">
              <a:rPr lang="en-US" smtClean="0"/>
              <a:t>5/13/2024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3545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1">
              <a:rPr lang="en-US" smtClean="0"/>
              <a:t>5/13/2024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4703091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419F49-26E4-68AD-896A-CCBE1CC4CD06}"/>
              </a:ext>
            </a:extLst>
          </p:cNvPr>
          <p:cNvPicPr>
            <a:picLocks noChangeAspect="1"/>
          </p:cNvPicPr>
          <p:nvPr/>
        </p:nvPicPr>
        <p:blipFill rotWithShape="1">
          <a:blip r:embed="rId2"/>
          <a:srcRect l="28088"/>
          <a:stretch/>
        </p:blipFill>
        <p:spPr>
          <a:xfrm>
            <a:off x="20" y="1"/>
            <a:ext cx="6575591" cy="6858000"/>
          </a:xfrm>
          <a:prstGeom prst="rect">
            <a:avLst/>
          </a:prstGeom>
        </p:spPr>
      </p:pic>
      <p:sp>
        <p:nvSpPr>
          <p:cNvPr id="2" name="Title 1">
            <a:extLst>
              <a:ext uri="{FF2B5EF4-FFF2-40B4-BE49-F238E27FC236}">
                <a16:creationId xmlns:a16="http://schemas.microsoft.com/office/drawing/2014/main" id="{2A5E68D9-5043-986A-02D8-37F542B57AF0}"/>
              </a:ext>
            </a:extLst>
          </p:cNvPr>
          <p:cNvSpPr>
            <a:spLocks noGrp="1"/>
          </p:cNvSpPr>
          <p:nvPr>
            <p:ph type="ctrTitle"/>
          </p:nvPr>
        </p:nvSpPr>
        <p:spPr>
          <a:xfrm>
            <a:off x="7168896" y="1129554"/>
            <a:ext cx="4361688" cy="3475236"/>
          </a:xfrm>
        </p:spPr>
        <p:txBody>
          <a:bodyPr>
            <a:normAutofit/>
          </a:bodyPr>
          <a:lstStyle/>
          <a:p>
            <a:pPr algn="l"/>
            <a:r>
              <a:rPr lang="en-CA" sz="5400"/>
              <a:t>COS Autocare</a:t>
            </a:r>
          </a:p>
        </p:txBody>
      </p:sp>
      <p:sp>
        <p:nvSpPr>
          <p:cNvPr id="3" name="Subtitle 2">
            <a:extLst>
              <a:ext uri="{FF2B5EF4-FFF2-40B4-BE49-F238E27FC236}">
                <a16:creationId xmlns:a16="http://schemas.microsoft.com/office/drawing/2014/main" id="{F631328A-5736-5067-5D57-ACFA785FB580}"/>
              </a:ext>
            </a:extLst>
          </p:cNvPr>
          <p:cNvSpPr>
            <a:spLocks noGrp="1"/>
          </p:cNvSpPr>
          <p:nvPr>
            <p:ph type="subTitle" idx="1"/>
          </p:nvPr>
        </p:nvSpPr>
        <p:spPr>
          <a:xfrm>
            <a:off x="7168896" y="4731337"/>
            <a:ext cx="4206240" cy="1184584"/>
          </a:xfrm>
        </p:spPr>
        <p:txBody>
          <a:bodyPr>
            <a:normAutofit/>
          </a:bodyPr>
          <a:lstStyle/>
          <a:p>
            <a:pPr algn="l"/>
            <a:r>
              <a:rPr lang="en-CA"/>
              <a:t>By Trevor Kulczycki-McIntyre</a:t>
            </a:r>
          </a:p>
        </p:txBody>
      </p:sp>
    </p:spTree>
    <p:extLst>
      <p:ext uri="{BB962C8B-B14F-4D97-AF65-F5344CB8AC3E}">
        <p14:creationId xmlns:p14="http://schemas.microsoft.com/office/powerpoint/2010/main" val="253508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2339F-B5F4-8246-4F7E-0BFA355ABF99}"/>
              </a:ext>
            </a:extLst>
          </p:cNvPr>
          <p:cNvSpPr>
            <a:spLocks noGrp="1"/>
          </p:cNvSpPr>
          <p:nvPr>
            <p:ph type="title"/>
          </p:nvPr>
        </p:nvSpPr>
        <p:spPr>
          <a:xfrm>
            <a:off x="612648" y="603504"/>
            <a:ext cx="5862396" cy="1527048"/>
          </a:xfrm>
        </p:spPr>
        <p:txBody>
          <a:bodyPr vert="horz" lIns="91440" tIns="45720" rIns="91440" bIns="45720" rtlCol="0" anchor="b">
            <a:normAutofit/>
          </a:bodyPr>
          <a:lstStyle/>
          <a:p>
            <a:r>
              <a:rPr lang="en-US"/>
              <a:t>About-us.html Key Features cont.</a:t>
            </a:r>
          </a:p>
        </p:txBody>
      </p:sp>
      <p:sp>
        <p:nvSpPr>
          <p:cNvPr id="12" name="Content Placeholder 11">
            <a:extLst>
              <a:ext uri="{FF2B5EF4-FFF2-40B4-BE49-F238E27FC236}">
                <a16:creationId xmlns:a16="http://schemas.microsoft.com/office/drawing/2014/main" id="{462E08A6-355E-40E6-EE06-A95F4D4A1810}"/>
              </a:ext>
            </a:extLst>
          </p:cNvPr>
          <p:cNvSpPr>
            <a:spLocks noGrp="1"/>
          </p:cNvSpPr>
          <p:nvPr>
            <p:ph idx="1"/>
          </p:nvPr>
        </p:nvSpPr>
        <p:spPr>
          <a:xfrm>
            <a:off x="612648" y="2212848"/>
            <a:ext cx="5862396" cy="4096512"/>
          </a:xfrm>
        </p:spPr>
        <p:txBody>
          <a:bodyPr vert="horz" lIns="91440" tIns="45720" rIns="91440" bIns="45720" rtlCol="0">
            <a:normAutofit/>
          </a:bodyPr>
          <a:lstStyle/>
          <a:p>
            <a:pPr marL="0" indent="0">
              <a:buNone/>
            </a:pPr>
            <a:r>
              <a:rPr lang="en-US" sz="1800" dirty="0"/>
              <a:t>A video featuring a REAL client and the work that we do at COS. </a:t>
            </a:r>
          </a:p>
        </p:txBody>
      </p:sp>
      <p:sp>
        <p:nvSpPr>
          <p:cNvPr id="4" name="Date Placeholder 3">
            <a:extLst>
              <a:ext uri="{FF2B5EF4-FFF2-40B4-BE49-F238E27FC236}">
                <a16:creationId xmlns:a16="http://schemas.microsoft.com/office/drawing/2014/main" id="{DF59816C-00B7-2FC9-158D-F0381489AC68}"/>
              </a:ext>
            </a:extLst>
          </p:cNvPr>
          <p:cNvSpPr>
            <a:spLocks noGrp="1"/>
          </p:cNvSpPr>
          <p:nvPr>
            <p:ph type="dt" sz="half" idx="10"/>
          </p:nvPr>
        </p:nvSpPr>
        <p:spPr>
          <a:xfrm>
            <a:off x="137160" y="6453002"/>
            <a:ext cx="3494314" cy="365125"/>
          </a:xfrm>
        </p:spPr>
        <p:txBody>
          <a:bodyPr vert="horz" lIns="91440" tIns="45720" rIns="91440" bIns="45720" rtlCol="0">
            <a:normAutofit/>
          </a:bodyPr>
          <a:lstStyle/>
          <a:p>
            <a:pPr>
              <a:spcAft>
                <a:spcPts val="600"/>
              </a:spcAft>
            </a:pPr>
            <a:fld id="{73E7156E-175E-4DBA-9D21-B772C320F342}" type="datetime1">
              <a:rPr lang="en-US"/>
              <a:pPr>
                <a:spcAft>
                  <a:spcPts val="600"/>
                </a:spcAft>
              </a:pPr>
              <a:t>5/13/2024</a:t>
            </a:fld>
            <a:endParaRPr lang="en-US"/>
          </a:p>
        </p:txBody>
      </p:sp>
      <p:sp>
        <p:nvSpPr>
          <p:cNvPr id="5" name="Footer Placeholder 4">
            <a:extLst>
              <a:ext uri="{FF2B5EF4-FFF2-40B4-BE49-F238E27FC236}">
                <a16:creationId xmlns:a16="http://schemas.microsoft.com/office/drawing/2014/main" id="{96646A73-7B2E-AF55-5657-E3D618DD7519}"/>
              </a:ext>
            </a:extLst>
          </p:cNvPr>
          <p:cNvSpPr>
            <a:spLocks noGrp="1"/>
          </p:cNvSpPr>
          <p:nvPr>
            <p:ph type="ftr" sz="quarter" idx="11"/>
          </p:nvPr>
        </p:nvSpPr>
        <p:spPr>
          <a:xfrm>
            <a:off x="8876521" y="6453002"/>
            <a:ext cx="2805405" cy="365125"/>
          </a:xfrm>
        </p:spPr>
        <p:txBody>
          <a:bodyPr vert="horz" lIns="91440" tIns="45720" rIns="91440" bIns="45720" rtlCol="0">
            <a:normAutofit/>
          </a:bodyPr>
          <a:lstStyle/>
          <a:p>
            <a:endParaRPr lang="en-US" kern="1200">
              <a:latin typeface="+mn-lt"/>
              <a:ea typeface="+mn-ea"/>
              <a:cs typeface="+mn-cs"/>
            </a:endParaRPr>
          </a:p>
        </p:txBody>
      </p:sp>
      <p:sp>
        <p:nvSpPr>
          <p:cNvPr id="6" name="Slide Number Placeholder 5">
            <a:extLst>
              <a:ext uri="{FF2B5EF4-FFF2-40B4-BE49-F238E27FC236}">
                <a16:creationId xmlns:a16="http://schemas.microsoft.com/office/drawing/2014/main" id="{1DD7844E-44CE-DECE-30A6-A8EFAEB08E5E}"/>
              </a:ext>
            </a:extLst>
          </p:cNvPr>
          <p:cNvSpPr>
            <a:spLocks noGrp="1"/>
          </p:cNvSpPr>
          <p:nvPr>
            <p:ph type="sldNum" sz="quarter" idx="12"/>
          </p:nvPr>
        </p:nvSpPr>
        <p:spPr>
          <a:xfrm>
            <a:off x="11632162" y="6453002"/>
            <a:ext cx="429207" cy="365125"/>
          </a:xfrm>
        </p:spPr>
        <p:txBody>
          <a:bodyPr vert="horz" lIns="91440" tIns="45720" rIns="91440" bIns="45720" rtlCol="0">
            <a:normAutofit/>
          </a:bodyPr>
          <a:lstStyle/>
          <a:p>
            <a:pPr>
              <a:spcAft>
                <a:spcPts val="600"/>
              </a:spcAft>
            </a:pPr>
            <a:fld id="{CC057153-B650-4DEB-B370-79DDCFDCE934}" type="slidenum">
              <a:rPr lang="en-US" smtClean="0"/>
              <a:pPr>
                <a:spcAft>
                  <a:spcPts val="600"/>
                </a:spcAft>
              </a:pPr>
              <a:t>10</a:t>
            </a:fld>
            <a:endParaRPr lang="en-US"/>
          </a:p>
        </p:txBody>
      </p:sp>
      <p:pic>
        <p:nvPicPr>
          <p:cNvPr id="8" name="Content Placeholder 7">
            <a:extLst>
              <a:ext uri="{FF2B5EF4-FFF2-40B4-BE49-F238E27FC236}">
                <a16:creationId xmlns:a16="http://schemas.microsoft.com/office/drawing/2014/main" id="{80FF9DA4-7817-87D7-003A-2C1D03BFC67B}"/>
              </a:ext>
            </a:extLst>
          </p:cNvPr>
          <p:cNvPicPr>
            <a:picLocks noChangeAspect="1"/>
          </p:cNvPicPr>
          <p:nvPr/>
        </p:nvPicPr>
        <p:blipFill rotWithShape="1">
          <a:blip r:embed="rId2"/>
          <a:srcRect l="9158" t="2233" r="-26023" b="-11220"/>
          <a:stretch/>
        </p:blipFill>
        <p:spPr>
          <a:xfrm>
            <a:off x="7608687" y="433384"/>
            <a:ext cx="3646922" cy="6019618"/>
          </a:xfrm>
          <a:prstGeom prst="rect">
            <a:avLst/>
          </a:prstGeom>
        </p:spPr>
      </p:pic>
    </p:spTree>
    <p:extLst>
      <p:ext uri="{BB962C8B-B14F-4D97-AF65-F5344CB8AC3E}">
        <p14:creationId xmlns:p14="http://schemas.microsoft.com/office/powerpoint/2010/main" val="272889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F17E4-028D-425D-A434-C56AE34864D5}"/>
              </a:ext>
            </a:extLst>
          </p:cNvPr>
          <p:cNvSpPr>
            <a:spLocks noGrp="1"/>
          </p:cNvSpPr>
          <p:nvPr>
            <p:ph type="title"/>
          </p:nvPr>
        </p:nvSpPr>
        <p:spPr>
          <a:xfrm>
            <a:off x="612648" y="603504"/>
            <a:ext cx="5862396" cy="1527048"/>
          </a:xfrm>
        </p:spPr>
        <p:txBody>
          <a:bodyPr anchor="b">
            <a:normAutofit/>
          </a:bodyPr>
          <a:lstStyle/>
          <a:p>
            <a:r>
              <a:rPr lang="en-CA" dirty="0"/>
              <a:t>Book.html</a:t>
            </a:r>
          </a:p>
        </p:txBody>
      </p:sp>
      <p:sp>
        <p:nvSpPr>
          <p:cNvPr id="12" name="Content Placeholder 11">
            <a:extLst>
              <a:ext uri="{FF2B5EF4-FFF2-40B4-BE49-F238E27FC236}">
                <a16:creationId xmlns:a16="http://schemas.microsoft.com/office/drawing/2014/main" id="{4C1ADC92-48E9-A406-3A91-F0868D30E963}"/>
              </a:ext>
            </a:extLst>
          </p:cNvPr>
          <p:cNvSpPr>
            <a:spLocks noGrp="1"/>
          </p:cNvSpPr>
          <p:nvPr>
            <p:ph idx="1"/>
          </p:nvPr>
        </p:nvSpPr>
        <p:spPr>
          <a:xfrm>
            <a:off x="612648" y="2212848"/>
            <a:ext cx="5862396" cy="4096512"/>
          </a:xfrm>
        </p:spPr>
        <p:txBody>
          <a:bodyPr>
            <a:normAutofit/>
          </a:bodyPr>
          <a:lstStyle/>
          <a:p>
            <a:r>
              <a:rPr lang="en-US" sz="1800" dirty="0"/>
              <a:t>The Booking page</a:t>
            </a:r>
          </a:p>
        </p:txBody>
      </p:sp>
      <p:sp>
        <p:nvSpPr>
          <p:cNvPr id="4" name="Date Placeholder 3">
            <a:extLst>
              <a:ext uri="{FF2B5EF4-FFF2-40B4-BE49-F238E27FC236}">
                <a16:creationId xmlns:a16="http://schemas.microsoft.com/office/drawing/2014/main" id="{69F4F64E-9CF4-2FFC-1E11-81006CD82B91}"/>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5/13/2024</a:t>
            </a:fld>
            <a:endParaRPr lang="en-US"/>
          </a:p>
        </p:txBody>
      </p:sp>
      <p:sp>
        <p:nvSpPr>
          <p:cNvPr id="5" name="Footer Placeholder 4">
            <a:extLst>
              <a:ext uri="{FF2B5EF4-FFF2-40B4-BE49-F238E27FC236}">
                <a16:creationId xmlns:a16="http://schemas.microsoft.com/office/drawing/2014/main" id="{C5CC84BA-9108-F434-DF6D-704F0205E26B}"/>
              </a:ext>
            </a:extLst>
          </p:cNvPr>
          <p:cNvSpPr>
            <a:spLocks noGrp="1"/>
          </p:cNvSpPr>
          <p:nvPr>
            <p:ph type="ftr" sz="quarter" idx="11"/>
          </p:nvPr>
        </p:nvSpPr>
        <p:spPr>
          <a:xfrm>
            <a:off x="8876521" y="6453002"/>
            <a:ext cx="2805405" cy="365125"/>
          </a:xfrm>
        </p:spPr>
        <p:txBody>
          <a:bodyPr>
            <a:normAutofit/>
          </a:bodyPr>
          <a:lstStyle/>
          <a:p>
            <a:endParaRPr lang="en-US" dirty="0"/>
          </a:p>
        </p:txBody>
      </p:sp>
      <p:sp>
        <p:nvSpPr>
          <p:cNvPr id="6" name="Slide Number Placeholder 5">
            <a:extLst>
              <a:ext uri="{FF2B5EF4-FFF2-40B4-BE49-F238E27FC236}">
                <a16:creationId xmlns:a16="http://schemas.microsoft.com/office/drawing/2014/main" id="{C16BF5CA-86D9-DB57-5ACB-EB644919297D}"/>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11</a:t>
            </a:fld>
            <a:endParaRPr lang="en-US"/>
          </a:p>
        </p:txBody>
      </p:sp>
      <p:pic>
        <p:nvPicPr>
          <p:cNvPr id="8" name="Content Placeholder 7">
            <a:extLst>
              <a:ext uri="{FF2B5EF4-FFF2-40B4-BE49-F238E27FC236}">
                <a16:creationId xmlns:a16="http://schemas.microsoft.com/office/drawing/2014/main" id="{A790543D-9D8C-100E-4F93-FF1676367E44}"/>
              </a:ext>
            </a:extLst>
          </p:cNvPr>
          <p:cNvPicPr>
            <a:picLocks noChangeAspect="1"/>
          </p:cNvPicPr>
          <p:nvPr/>
        </p:nvPicPr>
        <p:blipFill>
          <a:blip r:embed="rId2"/>
          <a:stretch>
            <a:fillRect/>
          </a:stretch>
        </p:blipFill>
        <p:spPr>
          <a:xfrm>
            <a:off x="7091395" y="1004909"/>
            <a:ext cx="4681506" cy="4876568"/>
          </a:xfrm>
          <a:prstGeom prst="rect">
            <a:avLst/>
          </a:prstGeom>
        </p:spPr>
      </p:pic>
    </p:spTree>
    <p:extLst>
      <p:ext uri="{BB962C8B-B14F-4D97-AF65-F5344CB8AC3E}">
        <p14:creationId xmlns:p14="http://schemas.microsoft.com/office/powerpoint/2010/main" val="11676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B61FEBE-B024-E867-ADF8-B65D117A2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2128FDE-2E1D-2141-B458-976AC440DB23}"/>
              </a:ext>
            </a:extLst>
          </p:cNvPr>
          <p:cNvPicPr>
            <a:picLocks noChangeAspect="1"/>
          </p:cNvPicPr>
          <p:nvPr/>
        </p:nvPicPr>
        <p:blipFill rotWithShape="1">
          <a:blip r:embed="rId2"/>
          <a:srcRect r="32602"/>
          <a:stretch/>
        </p:blipFill>
        <p:spPr>
          <a:xfrm>
            <a:off x="7435018" y="10"/>
            <a:ext cx="4756982" cy="3405485"/>
          </a:xfrm>
          <a:prstGeom prst="rect">
            <a:avLst/>
          </a:prstGeom>
        </p:spPr>
      </p:pic>
      <p:pic>
        <p:nvPicPr>
          <p:cNvPr id="8" name="Picture 7">
            <a:extLst>
              <a:ext uri="{FF2B5EF4-FFF2-40B4-BE49-F238E27FC236}">
                <a16:creationId xmlns:a16="http://schemas.microsoft.com/office/drawing/2014/main" id="{23DA5155-72ED-5F5F-476A-6AB3D0A02651}"/>
              </a:ext>
            </a:extLst>
          </p:cNvPr>
          <p:cNvPicPr>
            <a:picLocks noChangeAspect="1"/>
          </p:cNvPicPr>
          <p:nvPr/>
        </p:nvPicPr>
        <p:blipFill rotWithShape="1">
          <a:blip r:embed="rId3"/>
          <a:srcRect t="3807" b="29826"/>
          <a:stretch/>
        </p:blipFill>
        <p:spPr>
          <a:xfrm>
            <a:off x="7435018" y="3454171"/>
            <a:ext cx="4756982" cy="3403829"/>
          </a:xfrm>
          <a:prstGeom prst="rect">
            <a:avLst/>
          </a:prstGeom>
        </p:spPr>
      </p:pic>
      <p:sp>
        <p:nvSpPr>
          <p:cNvPr id="2" name="Title 1">
            <a:extLst>
              <a:ext uri="{FF2B5EF4-FFF2-40B4-BE49-F238E27FC236}">
                <a16:creationId xmlns:a16="http://schemas.microsoft.com/office/drawing/2014/main" id="{E7B1B52D-AB9E-5D2B-8A32-AE401F97C710}"/>
              </a:ext>
            </a:extLst>
          </p:cNvPr>
          <p:cNvSpPr>
            <a:spLocks noGrp="1"/>
          </p:cNvSpPr>
          <p:nvPr>
            <p:ph type="title"/>
          </p:nvPr>
        </p:nvSpPr>
        <p:spPr>
          <a:xfrm>
            <a:off x="612648" y="603504"/>
            <a:ext cx="5953569" cy="1527048"/>
          </a:xfrm>
        </p:spPr>
        <p:txBody>
          <a:bodyPr anchor="b">
            <a:normAutofit/>
          </a:bodyPr>
          <a:lstStyle/>
          <a:p>
            <a:r>
              <a:rPr lang="en-CA" dirty="0"/>
              <a:t>Book.html – Key Features</a:t>
            </a:r>
          </a:p>
        </p:txBody>
      </p:sp>
      <p:sp>
        <p:nvSpPr>
          <p:cNvPr id="3" name="Content Placeholder 2">
            <a:extLst>
              <a:ext uri="{FF2B5EF4-FFF2-40B4-BE49-F238E27FC236}">
                <a16:creationId xmlns:a16="http://schemas.microsoft.com/office/drawing/2014/main" id="{91EBCEF7-82DB-ABA8-46A3-FD2DC952FD59}"/>
              </a:ext>
            </a:extLst>
          </p:cNvPr>
          <p:cNvSpPr>
            <a:spLocks noGrp="1"/>
          </p:cNvSpPr>
          <p:nvPr>
            <p:ph idx="1"/>
          </p:nvPr>
        </p:nvSpPr>
        <p:spPr>
          <a:xfrm>
            <a:off x="612648" y="2212848"/>
            <a:ext cx="5953569" cy="4096512"/>
          </a:xfrm>
        </p:spPr>
        <p:txBody>
          <a:bodyPr>
            <a:normAutofit/>
          </a:bodyPr>
          <a:lstStyle/>
          <a:p>
            <a:r>
              <a:rPr lang="en-CA" sz="1800" dirty="0"/>
              <a:t>Form validation: The user must fill out all of the fields before continuing. I achieved this using the JS </a:t>
            </a:r>
            <a:r>
              <a:rPr lang="en-CA" sz="1800"/>
              <a:t>querySelectorAll</a:t>
            </a:r>
            <a:r>
              <a:rPr lang="en-CA" sz="1800" dirty="0"/>
              <a:t> method to target my inputs. </a:t>
            </a:r>
          </a:p>
        </p:txBody>
      </p:sp>
      <p:sp>
        <p:nvSpPr>
          <p:cNvPr id="4" name="Date Placeholder 3">
            <a:extLst>
              <a:ext uri="{FF2B5EF4-FFF2-40B4-BE49-F238E27FC236}">
                <a16:creationId xmlns:a16="http://schemas.microsoft.com/office/drawing/2014/main" id="{C9867E23-5F63-64E5-D35D-3BA09E0379AD}"/>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5/13/2024</a:t>
            </a:fld>
            <a:endParaRPr lang="en-US"/>
          </a:p>
        </p:txBody>
      </p:sp>
      <p:sp>
        <p:nvSpPr>
          <p:cNvPr id="5" name="Footer Placeholder 4">
            <a:extLst>
              <a:ext uri="{FF2B5EF4-FFF2-40B4-BE49-F238E27FC236}">
                <a16:creationId xmlns:a16="http://schemas.microsoft.com/office/drawing/2014/main" id="{1C89E6EC-E79F-0CAA-708F-CF21341E76C3}"/>
              </a:ext>
            </a:extLst>
          </p:cNvPr>
          <p:cNvSpPr>
            <a:spLocks noGrp="1"/>
          </p:cNvSpPr>
          <p:nvPr>
            <p:ph type="ftr" sz="quarter" idx="11"/>
          </p:nvPr>
        </p:nvSpPr>
        <p:spPr>
          <a:xfrm>
            <a:off x="8876521" y="6453002"/>
            <a:ext cx="2805405" cy="365125"/>
          </a:xfrm>
        </p:spPr>
        <p:txBody>
          <a:bodyPr>
            <a:normAutofit/>
          </a:bodyPr>
          <a:lstStyle/>
          <a:p>
            <a:endParaRPr lang="en-US">
              <a:solidFill>
                <a:srgbClr val="FFFFFF"/>
              </a:solidFill>
            </a:endParaRPr>
          </a:p>
        </p:txBody>
      </p:sp>
      <p:sp>
        <p:nvSpPr>
          <p:cNvPr id="6" name="Slide Number Placeholder 5">
            <a:extLst>
              <a:ext uri="{FF2B5EF4-FFF2-40B4-BE49-F238E27FC236}">
                <a16:creationId xmlns:a16="http://schemas.microsoft.com/office/drawing/2014/main" id="{A9AFD2F1-5ADF-8DAF-32E9-E35C4FBCDED2}"/>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a:solidFill>
                  <a:srgbClr val="FFFFFF"/>
                </a:solidFill>
              </a:rPr>
              <a:pPr>
                <a:spcAft>
                  <a:spcPts val="600"/>
                </a:spcAft>
              </a:pPr>
              <a:t>12</a:t>
            </a:fld>
            <a:endParaRPr lang="en-US">
              <a:solidFill>
                <a:srgbClr val="FFFFFF"/>
              </a:solidFill>
            </a:endParaRPr>
          </a:p>
        </p:txBody>
      </p:sp>
    </p:spTree>
    <p:extLst>
      <p:ext uri="{BB962C8B-B14F-4D97-AF65-F5344CB8AC3E}">
        <p14:creationId xmlns:p14="http://schemas.microsoft.com/office/powerpoint/2010/main" val="243570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72DC10C-F13A-BF39-3FEC-5A03B4A7D814}"/>
              </a:ext>
            </a:extLst>
          </p:cNvPr>
          <p:cNvPicPr>
            <a:picLocks noChangeAspect="1"/>
          </p:cNvPicPr>
          <p:nvPr/>
        </p:nvPicPr>
        <p:blipFill>
          <a:blip r:embed="rId2"/>
          <a:stretch>
            <a:fillRect/>
          </a:stretch>
        </p:blipFill>
        <p:spPr>
          <a:xfrm>
            <a:off x="6834858" y="3542235"/>
            <a:ext cx="4919652" cy="1628335"/>
          </a:xfrm>
          <a:prstGeom prst="rect">
            <a:avLst/>
          </a:prstGeom>
        </p:spPr>
      </p:pic>
      <p:pic>
        <p:nvPicPr>
          <p:cNvPr id="8" name="Picture 7">
            <a:extLst>
              <a:ext uri="{FF2B5EF4-FFF2-40B4-BE49-F238E27FC236}">
                <a16:creationId xmlns:a16="http://schemas.microsoft.com/office/drawing/2014/main" id="{0415B8FA-D63C-B75C-0FBA-7257E2E62DBB}"/>
              </a:ext>
            </a:extLst>
          </p:cNvPr>
          <p:cNvPicPr>
            <a:picLocks noChangeAspect="1"/>
          </p:cNvPicPr>
          <p:nvPr/>
        </p:nvPicPr>
        <p:blipFill>
          <a:blip r:embed="rId3"/>
          <a:stretch>
            <a:fillRect/>
          </a:stretch>
        </p:blipFill>
        <p:spPr>
          <a:xfrm>
            <a:off x="6834858" y="1922876"/>
            <a:ext cx="4919650" cy="1391526"/>
          </a:xfrm>
          <a:prstGeom prst="rect">
            <a:avLst/>
          </a:prstGeom>
        </p:spPr>
      </p:pic>
      <p:sp>
        <p:nvSpPr>
          <p:cNvPr id="2" name="Title 1">
            <a:extLst>
              <a:ext uri="{FF2B5EF4-FFF2-40B4-BE49-F238E27FC236}">
                <a16:creationId xmlns:a16="http://schemas.microsoft.com/office/drawing/2014/main" id="{0E628ABC-F5C0-0E4F-6819-F412A258F6CC}"/>
              </a:ext>
            </a:extLst>
          </p:cNvPr>
          <p:cNvSpPr>
            <a:spLocks noGrp="1"/>
          </p:cNvSpPr>
          <p:nvPr>
            <p:ph type="title"/>
          </p:nvPr>
        </p:nvSpPr>
        <p:spPr>
          <a:xfrm>
            <a:off x="619759" y="603504"/>
            <a:ext cx="5237576" cy="1527048"/>
          </a:xfrm>
        </p:spPr>
        <p:txBody>
          <a:bodyPr anchor="b">
            <a:normAutofit/>
          </a:bodyPr>
          <a:lstStyle/>
          <a:p>
            <a:r>
              <a:rPr lang="en-CA" sz="3300" dirty="0"/>
              <a:t>Book.html – Key Features cont. </a:t>
            </a:r>
            <a:br>
              <a:rPr lang="en-CA" sz="3300" dirty="0"/>
            </a:br>
            <a:endParaRPr lang="en-CA" sz="3300" dirty="0"/>
          </a:p>
        </p:txBody>
      </p:sp>
      <p:sp>
        <p:nvSpPr>
          <p:cNvPr id="3" name="Content Placeholder 2">
            <a:extLst>
              <a:ext uri="{FF2B5EF4-FFF2-40B4-BE49-F238E27FC236}">
                <a16:creationId xmlns:a16="http://schemas.microsoft.com/office/drawing/2014/main" id="{A94D0968-3282-9F00-5BC6-E88770FC3A3D}"/>
              </a:ext>
            </a:extLst>
          </p:cNvPr>
          <p:cNvSpPr>
            <a:spLocks noGrp="1"/>
          </p:cNvSpPr>
          <p:nvPr>
            <p:ph idx="1"/>
          </p:nvPr>
        </p:nvSpPr>
        <p:spPr>
          <a:xfrm>
            <a:off x="619758" y="2212848"/>
            <a:ext cx="5237577" cy="4096512"/>
          </a:xfrm>
        </p:spPr>
        <p:txBody>
          <a:bodyPr>
            <a:normAutofit/>
          </a:bodyPr>
          <a:lstStyle/>
          <a:p>
            <a:r>
              <a:rPr lang="en-CA" sz="1800"/>
              <a:t>Window.Alert if email address is unvalid using regular expressions</a:t>
            </a:r>
          </a:p>
        </p:txBody>
      </p:sp>
      <p:sp>
        <p:nvSpPr>
          <p:cNvPr id="4" name="Date Placeholder 3">
            <a:extLst>
              <a:ext uri="{FF2B5EF4-FFF2-40B4-BE49-F238E27FC236}">
                <a16:creationId xmlns:a16="http://schemas.microsoft.com/office/drawing/2014/main" id="{44E994BE-4581-771F-FE70-A114FA56D38E}"/>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5/13/2024</a:t>
            </a:fld>
            <a:endParaRPr lang="en-US"/>
          </a:p>
        </p:txBody>
      </p:sp>
      <p:sp>
        <p:nvSpPr>
          <p:cNvPr id="5" name="Footer Placeholder 4">
            <a:extLst>
              <a:ext uri="{FF2B5EF4-FFF2-40B4-BE49-F238E27FC236}">
                <a16:creationId xmlns:a16="http://schemas.microsoft.com/office/drawing/2014/main" id="{730406F9-2A53-FE7E-177C-F68D2E297B4B}"/>
              </a:ext>
            </a:extLst>
          </p:cNvPr>
          <p:cNvSpPr>
            <a:spLocks noGrp="1"/>
          </p:cNvSpPr>
          <p:nvPr>
            <p:ph type="ftr" sz="quarter" idx="11"/>
          </p:nvPr>
        </p:nvSpPr>
        <p:spPr>
          <a:xfrm>
            <a:off x="8876521" y="6453002"/>
            <a:ext cx="2805405" cy="365125"/>
          </a:xfrm>
        </p:spPr>
        <p:txBody>
          <a:bodyPr>
            <a:normAutofit/>
          </a:bodyPr>
          <a:lstStyle/>
          <a:p>
            <a:endParaRPr lang="en-US" dirty="0"/>
          </a:p>
        </p:txBody>
      </p:sp>
      <p:sp>
        <p:nvSpPr>
          <p:cNvPr id="6" name="Slide Number Placeholder 5">
            <a:extLst>
              <a:ext uri="{FF2B5EF4-FFF2-40B4-BE49-F238E27FC236}">
                <a16:creationId xmlns:a16="http://schemas.microsoft.com/office/drawing/2014/main" id="{2F7F9E41-ECAB-3642-30C2-C61455C3FF0C}"/>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13</a:t>
            </a:fld>
            <a:endParaRPr lang="en-US"/>
          </a:p>
        </p:txBody>
      </p:sp>
    </p:spTree>
    <p:extLst>
      <p:ext uri="{BB962C8B-B14F-4D97-AF65-F5344CB8AC3E}">
        <p14:creationId xmlns:p14="http://schemas.microsoft.com/office/powerpoint/2010/main" val="174619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A8CD0E6-7142-FEFE-1B3D-A5099C370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6D52355-5D15-4EEF-B708-00E3844E94FD}"/>
              </a:ext>
            </a:extLst>
          </p:cNvPr>
          <p:cNvPicPr>
            <a:picLocks noChangeAspect="1"/>
          </p:cNvPicPr>
          <p:nvPr/>
        </p:nvPicPr>
        <p:blipFill>
          <a:blip r:embed="rId2"/>
          <a:stretch>
            <a:fillRect/>
          </a:stretch>
        </p:blipFill>
        <p:spPr>
          <a:xfrm>
            <a:off x="137160" y="643095"/>
            <a:ext cx="2565180" cy="3166890"/>
          </a:xfrm>
          <a:prstGeom prst="rect">
            <a:avLst/>
          </a:prstGeom>
        </p:spPr>
      </p:pic>
      <p:pic>
        <p:nvPicPr>
          <p:cNvPr id="8" name="Picture 7">
            <a:extLst>
              <a:ext uri="{FF2B5EF4-FFF2-40B4-BE49-F238E27FC236}">
                <a16:creationId xmlns:a16="http://schemas.microsoft.com/office/drawing/2014/main" id="{B0B36E70-BAC1-22D5-1D43-4488EF105D11}"/>
              </a:ext>
            </a:extLst>
          </p:cNvPr>
          <p:cNvPicPr>
            <a:picLocks noChangeAspect="1"/>
          </p:cNvPicPr>
          <p:nvPr/>
        </p:nvPicPr>
        <p:blipFill>
          <a:blip r:embed="rId3"/>
          <a:stretch>
            <a:fillRect/>
          </a:stretch>
        </p:blipFill>
        <p:spPr>
          <a:xfrm>
            <a:off x="3054698" y="643095"/>
            <a:ext cx="2459622" cy="3166890"/>
          </a:xfrm>
          <a:prstGeom prst="rect">
            <a:avLst/>
          </a:prstGeom>
        </p:spPr>
      </p:pic>
      <p:pic>
        <p:nvPicPr>
          <p:cNvPr id="12" name="Picture 11">
            <a:extLst>
              <a:ext uri="{FF2B5EF4-FFF2-40B4-BE49-F238E27FC236}">
                <a16:creationId xmlns:a16="http://schemas.microsoft.com/office/drawing/2014/main" id="{0550C070-9174-5F08-82C4-474618ED2069}"/>
              </a:ext>
            </a:extLst>
          </p:cNvPr>
          <p:cNvPicPr>
            <a:picLocks noChangeAspect="1"/>
          </p:cNvPicPr>
          <p:nvPr/>
        </p:nvPicPr>
        <p:blipFill>
          <a:blip r:embed="rId4"/>
          <a:stretch>
            <a:fillRect/>
          </a:stretch>
        </p:blipFill>
        <p:spPr>
          <a:xfrm>
            <a:off x="5701159" y="643095"/>
            <a:ext cx="4891758" cy="1577591"/>
          </a:xfrm>
          <a:prstGeom prst="rect">
            <a:avLst/>
          </a:prstGeom>
        </p:spPr>
      </p:pic>
      <p:sp>
        <p:nvSpPr>
          <p:cNvPr id="2" name="Title 1">
            <a:extLst>
              <a:ext uri="{FF2B5EF4-FFF2-40B4-BE49-F238E27FC236}">
                <a16:creationId xmlns:a16="http://schemas.microsoft.com/office/drawing/2014/main" id="{CEAFC7FA-8758-C912-6325-FD4E7F8CF1D4}"/>
              </a:ext>
            </a:extLst>
          </p:cNvPr>
          <p:cNvSpPr>
            <a:spLocks noGrp="1"/>
          </p:cNvSpPr>
          <p:nvPr>
            <p:ph type="title"/>
          </p:nvPr>
        </p:nvSpPr>
        <p:spPr>
          <a:xfrm>
            <a:off x="615557" y="3499089"/>
            <a:ext cx="4014216" cy="2807208"/>
          </a:xfrm>
        </p:spPr>
        <p:txBody>
          <a:bodyPr vert="horz" lIns="91440" tIns="45720" rIns="91440" bIns="45720" rtlCol="0" anchor="b">
            <a:normAutofit/>
          </a:bodyPr>
          <a:lstStyle/>
          <a:p>
            <a:r>
              <a:rPr lang="en-US"/>
              <a:t>Book.html – Key Features cont.</a:t>
            </a:r>
          </a:p>
        </p:txBody>
      </p:sp>
      <p:sp>
        <p:nvSpPr>
          <p:cNvPr id="3" name="Content Placeholder 2">
            <a:extLst>
              <a:ext uri="{FF2B5EF4-FFF2-40B4-BE49-F238E27FC236}">
                <a16:creationId xmlns:a16="http://schemas.microsoft.com/office/drawing/2014/main" id="{44079EF2-DA44-493A-CF7D-D5C2BD1D34D8}"/>
              </a:ext>
            </a:extLst>
          </p:cNvPr>
          <p:cNvSpPr>
            <a:spLocks noGrp="1"/>
          </p:cNvSpPr>
          <p:nvPr>
            <p:ph idx="1"/>
          </p:nvPr>
        </p:nvSpPr>
        <p:spPr>
          <a:xfrm>
            <a:off x="5550408" y="3493108"/>
            <a:ext cx="6190488" cy="2807208"/>
          </a:xfrm>
        </p:spPr>
        <p:txBody>
          <a:bodyPr vert="horz" lIns="91440" tIns="45720" rIns="91440" bIns="45720" rtlCol="0">
            <a:normAutofit/>
          </a:bodyPr>
          <a:lstStyle/>
          <a:p>
            <a:pPr marL="0" indent="0">
              <a:buNone/>
            </a:pPr>
            <a:r>
              <a:rPr lang="en-US" sz="1800" dirty="0"/>
              <a:t>Polish check using DOM</a:t>
            </a:r>
            <a:endParaRPr lang="en-US" sz="1800"/>
          </a:p>
          <a:p>
            <a:pPr marL="0" indent="0">
              <a:buNone/>
            </a:pPr>
            <a:r>
              <a:rPr lang="en-US" sz="1800" dirty="0"/>
              <a:t>If the user chooses Premium or Exterior Detail package they are prompted to add polish</a:t>
            </a:r>
            <a:endParaRPr lang="en-US" sz="1800"/>
          </a:p>
        </p:txBody>
      </p:sp>
      <p:sp>
        <p:nvSpPr>
          <p:cNvPr id="4" name="Date Placeholder 3">
            <a:extLst>
              <a:ext uri="{FF2B5EF4-FFF2-40B4-BE49-F238E27FC236}">
                <a16:creationId xmlns:a16="http://schemas.microsoft.com/office/drawing/2014/main" id="{247481B9-1FA6-CCB5-C1F3-FC49C83D441E}"/>
              </a:ext>
            </a:extLst>
          </p:cNvPr>
          <p:cNvSpPr>
            <a:spLocks noGrp="1"/>
          </p:cNvSpPr>
          <p:nvPr>
            <p:ph type="dt" sz="half" idx="10"/>
          </p:nvPr>
        </p:nvSpPr>
        <p:spPr>
          <a:xfrm>
            <a:off x="137160" y="6453002"/>
            <a:ext cx="3494314" cy="365125"/>
          </a:xfrm>
        </p:spPr>
        <p:txBody>
          <a:bodyPr vert="horz" lIns="91440" tIns="45720" rIns="91440" bIns="45720" rtlCol="0">
            <a:normAutofit/>
          </a:bodyPr>
          <a:lstStyle/>
          <a:p>
            <a:pPr>
              <a:spcAft>
                <a:spcPts val="600"/>
              </a:spcAft>
            </a:pPr>
            <a:fld id="{73E7156E-175E-4DBA-9D21-B772C320F342}" type="datetime1">
              <a:rPr lang="en-US" smtClean="0"/>
              <a:pPr>
                <a:spcAft>
                  <a:spcPts val="600"/>
                </a:spcAft>
              </a:pPr>
              <a:t>5/13/2024</a:t>
            </a:fld>
            <a:endParaRPr lang="en-US"/>
          </a:p>
        </p:txBody>
      </p:sp>
      <p:sp>
        <p:nvSpPr>
          <p:cNvPr id="5" name="Footer Placeholder 4">
            <a:extLst>
              <a:ext uri="{FF2B5EF4-FFF2-40B4-BE49-F238E27FC236}">
                <a16:creationId xmlns:a16="http://schemas.microsoft.com/office/drawing/2014/main" id="{EB4437EA-0F10-4F3B-07F9-093BFE0C6999}"/>
              </a:ext>
            </a:extLst>
          </p:cNvPr>
          <p:cNvSpPr>
            <a:spLocks noGrp="1"/>
          </p:cNvSpPr>
          <p:nvPr>
            <p:ph type="ftr" sz="quarter" idx="11"/>
          </p:nvPr>
        </p:nvSpPr>
        <p:spPr>
          <a:xfrm>
            <a:off x="8876521" y="6453002"/>
            <a:ext cx="2805405" cy="365125"/>
          </a:xfrm>
        </p:spPr>
        <p:txBody>
          <a:bodyPr vert="horz" lIns="91440" tIns="45720" rIns="91440" bIns="45720" rtlCol="0">
            <a:normAutofit/>
          </a:bodyPr>
          <a:lstStyle/>
          <a:p>
            <a:endParaRPr lang="en-US" kern="1200">
              <a:latin typeface="+mn-lt"/>
              <a:ea typeface="+mn-ea"/>
              <a:cs typeface="+mn-cs"/>
            </a:endParaRPr>
          </a:p>
        </p:txBody>
      </p:sp>
      <p:sp>
        <p:nvSpPr>
          <p:cNvPr id="6" name="Slide Number Placeholder 5">
            <a:extLst>
              <a:ext uri="{FF2B5EF4-FFF2-40B4-BE49-F238E27FC236}">
                <a16:creationId xmlns:a16="http://schemas.microsoft.com/office/drawing/2014/main" id="{D7C24842-6BEC-7F99-39BD-DAD95CF2473C}"/>
              </a:ext>
            </a:extLst>
          </p:cNvPr>
          <p:cNvSpPr>
            <a:spLocks noGrp="1"/>
          </p:cNvSpPr>
          <p:nvPr>
            <p:ph type="sldNum" sz="quarter" idx="12"/>
          </p:nvPr>
        </p:nvSpPr>
        <p:spPr>
          <a:xfrm>
            <a:off x="11632162" y="6453002"/>
            <a:ext cx="429207" cy="365125"/>
          </a:xfrm>
        </p:spPr>
        <p:txBody>
          <a:bodyPr vert="horz" lIns="91440" tIns="45720" rIns="91440" bIns="45720" rtlCol="0">
            <a:normAutofit/>
          </a:bodyPr>
          <a:lstStyle/>
          <a:p>
            <a:pPr>
              <a:spcAft>
                <a:spcPts val="600"/>
              </a:spcAft>
            </a:pPr>
            <a:fld id="{CC057153-B650-4DEB-B370-79DDCFDCE934}" type="slidenum">
              <a:rPr lang="en-US" smtClean="0"/>
              <a:pPr>
                <a:spcAft>
                  <a:spcPts val="600"/>
                </a:spcAft>
              </a:pPr>
              <a:t>14</a:t>
            </a:fld>
            <a:endParaRPr lang="en-US"/>
          </a:p>
        </p:txBody>
      </p:sp>
    </p:spTree>
    <p:extLst>
      <p:ext uri="{BB962C8B-B14F-4D97-AF65-F5344CB8AC3E}">
        <p14:creationId xmlns:p14="http://schemas.microsoft.com/office/powerpoint/2010/main" val="3694357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E41A197-B987-2E3F-55E7-58EA29D84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076467A-3976-14F4-AFCA-54EA27F1C0A5}"/>
              </a:ext>
            </a:extLst>
          </p:cNvPr>
          <p:cNvPicPr>
            <a:picLocks noChangeAspect="1"/>
          </p:cNvPicPr>
          <p:nvPr/>
        </p:nvPicPr>
        <p:blipFill>
          <a:blip r:embed="rId2"/>
          <a:stretch>
            <a:fillRect/>
          </a:stretch>
        </p:blipFill>
        <p:spPr>
          <a:xfrm>
            <a:off x="201149" y="3727824"/>
            <a:ext cx="3224999" cy="2685306"/>
          </a:xfrm>
          <a:prstGeom prst="rect">
            <a:avLst/>
          </a:prstGeom>
        </p:spPr>
      </p:pic>
      <p:pic>
        <p:nvPicPr>
          <p:cNvPr id="8" name="Content Placeholder 7">
            <a:extLst>
              <a:ext uri="{FF2B5EF4-FFF2-40B4-BE49-F238E27FC236}">
                <a16:creationId xmlns:a16="http://schemas.microsoft.com/office/drawing/2014/main" id="{AA5EF4F7-AE2A-4DD7-28B7-4B501D31D44D}"/>
              </a:ext>
            </a:extLst>
          </p:cNvPr>
          <p:cNvPicPr>
            <a:picLocks noChangeAspect="1"/>
          </p:cNvPicPr>
          <p:nvPr/>
        </p:nvPicPr>
        <p:blipFill>
          <a:blip r:embed="rId3"/>
          <a:stretch>
            <a:fillRect/>
          </a:stretch>
        </p:blipFill>
        <p:spPr>
          <a:xfrm>
            <a:off x="3426149" y="4057790"/>
            <a:ext cx="4851409" cy="1511273"/>
          </a:xfrm>
          <a:prstGeom prst="rect">
            <a:avLst/>
          </a:prstGeom>
        </p:spPr>
      </p:pic>
      <p:pic>
        <p:nvPicPr>
          <p:cNvPr id="10" name="Picture 9">
            <a:extLst>
              <a:ext uri="{FF2B5EF4-FFF2-40B4-BE49-F238E27FC236}">
                <a16:creationId xmlns:a16="http://schemas.microsoft.com/office/drawing/2014/main" id="{115A2AFE-873C-8BB7-2785-CD5F18CEFC74}"/>
              </a:ext>
            </a:extLst>
          </p:cNvPr>
          <p:cNvPicPr>
            <a:picLocks noChangeAspect="1"/>
          </p:cNvPicPr>
          <p:nvPr/>
        </p:nvPicPr>
        <p:blipFill>
          <a:blip r:embed="rId4"/>
          <a:stretch>
            <a:fillRect/>
          </a:stretch>
        </p:blipFill>
        <p:spPr>
          <a:xfrm>
            <a:off x="8355258" y="3712214"/>
            <a:ext cx="3706111" cy="2685305"/>
          </a:xfrm>
          <a:prstGeom prst="rect">
            <a:avLst/>
          </a:prstGeom>
        </p:spPr>
      </p:pic>
      <p:sp>
        <p:nvSpPr>
          <p:cNvPr id="2" name="Title 1">
            <a:extLst>
              <a:ext uri="{FF2B5EF4-FFF2-40B4-BE49-F238E27FC236}">
                <a16:creationId xmlns:a16="http://schemas.microsoft.com/office/drawing/2014/main" id="{C96539CD-23A2-CD96-8261-59D16B7314EE}"/>
              </a:ext>
            </a:extLst>
          </p:cNvPr>
          <p:cNvSpPr>
            <a:spLocks noGrp="1"/>
          </p:cNvSpPr>
          <p:nvPr>
            <p:ph type="title"/>
          </p:nvPr>
        </p:nvSpPr>
        <p:spPr>
          <a:xfrm>
            <a:off x="615557" y="548640"/>
            <a:ext cx="4011861" cy="3023548"/>
          </a:xfrm>
        </p:spPr>
        <p:txBody>
          <a:bodyPr anchor="t">
            <a:normAutofit/>
          </a:bodyPr>
          <a:lstStyle/>
          <a:p>
            <a:r>
              <a:rPr lang="en-CA" dirty="0"/>
              <a:t>Book.html - Key Features cont.</a:t>
            </a:r>
          </a:p>
        </p:txBody>
      </p:sp>
      <p:sp>
        <p:nvSpPr>
          <p:cNvPr id="12" name="Content Placeholder 11">
            <a:extLst>
              <a:ext uri="{FF2B5EF4-FFF2-40B4-BE49-F238E27FC236}">
                <a16:creationId xmlns:a16="http://schemas.microsoft.com/office/drawing/2014/main" id="{C4CAE284-1B67-FB42-281A-2601ECB59550}"/>
              </a:ext>
            </a:extLst>
          </p:cNvPr>
          <p:cNvSpPr>
            <a:spLocks noGrp="1"/>
          </p:cNvSpPr>
          <p:nvPr>
            <p:ph idx="1"/>
          </p:nvPr>
        </p:nvSpPr>
        <p:spPr>
          <a:xfrm>
            <a:off x="5545668" y="548640"/>
            <a:ext cx="6187748" cy="3048669"/>
          </a:xfrm>
        </p:spPr>
        <p:txBody>
          <a:bodyPr>
            <a:normAutofit/>
          </a:bodyPr>
          <a:lstStyle/>
          <a:p>
            <a:r>
              <a:rPr lang="en-US" sz="1800" dirty="0"/>
              <a:t>If the user selects card as a payment, they are prompted to enter their card information, comes with its own form validation to ensure that the card number is 12 digits long and CVV number is 3</a:t>
            </a:r>
          </a:p>
          <a:p>
            <a:r>
              <a:rPr lang="en-US" sz="1800" dirty="0"/>
              <a:t>Using the JS replace() method allows the user to enter the number with spaces in it or ‘-’ notation</a:t>
            </a:r>
          </a:p>
        </p:txBody>
      </p:sp>
      <p:sp>
        <p:nvSpPr>
          <p:cNvPr id="4" name="Date Placeholder 3">
            <a:extLst>
              <a:ext uri="{FF2B5EF4-FFF2-40B4-BE49-F238E27FC236}">
                <a16:creationId xmlns:a16="http://schemas.microsoft.com/office/drawing/2014/main" id="{42289263-20F7-363F-81C8-2DACD2D9FBF9}"/>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5/13/2024</a:t>
            </a:fld>
            <a:endParaRPr lang="en-US"/>
          </a:p>
        </p:txBody>
      </p:sp>
      <p:sp>
        <p:nvSpPr>
          <p:cNvPr id="5" name="Footer Placeholder 4">
            <a:extLst>
              <a:ext uri="{FF2B5EF4-FFF2-40B4-BE49-F238E27FC236}">
                <a16:creationId xmlns:a16="http://schemas.microsoft.com/office/drawing/2014/main" id="{4A6FC50A-C6D6-1C53-6738-B38E67B1F942}"/>
              </a:ext>
            </a:extLst>
          </p:cNvPr>
          <p:cNvSpPr>
            <a:spLocks noGrp="1"/>
          </p:cNvSpPr>
          <p:nvPr>
            <p:ph type="ftr" sz="quarter" idx="11"/>
          </p:nvPr>
        </p:nvSpPr>
        <p:spPr>
          <a:xfrm>
            <a:off x="8876521" y="6453002"/>
            <a:ext cx="2805405"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4FB4E184-CF07-9741-10AF-8A0D244C12D2}"/>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15</a:t>
            </a:fld>
            <a:endParaRPr lang="en-US"/>
          </a:p>
        </p:txBody>
      </p:sp>
    </p:spTree>
    <p:extLst>
      <p:ext uri="{BB962C8B-B14F-4D97-AF65-F5344CB8AC3E}">
        <p14:creationId xmlns:p14="http://schemas.microsoft.com/office/powerpoint/2010/main" val="1158361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0625997-0C64-177C-971D-448EADBF074D}"/>
              </a:ext>
            </a:extLst>
          </p:cNvPr>
          <p:cNvPicPr>
            <a:picLocks noChangeAspect="1"/>
          </p:cNvPicPr>
          <p:nvPr/>
        </p:nvPicPr>
        <p:blipFill>
          <a:blip r:embed="rId2"/>
          <a:stretch>
            <a:fillRect/>
          </a:stretch>
        </p:blipFill>
        <p:spPr>
          <a:xfrm>
            <a:off x="6834858" y="3542235"/>
            <a:ext cx="4919652" cy="1980159"/>
          </a:xfrm>
          <a:prstGeom prst="rect">
            <a:avLst/>
          </a:prstGeom>
        </p:spPr>
      </p:pic>
      <p:pic>
        <p:nvPicPr>
          <p:cNvPr id="8" name="Content Placeholder 7">
            <a:extLst>
              <a:ext uri="{FF2B5EF4-FFF2-40B4-BE49-F238E27FC236}">
                <a16:creationId xmlns:a16="http://schemas.microsoft.com/office/drawing/2014/main" id="{379245C6-F3C3-8DCA-2368-6668FF884710}"/>
              </a:ext>
            </a:extLst>
          </p:cNvPr>
          <p:cNvPicPr>
            <a:picLocks noChangeAspect="1"/>
          </p:cNvPicPr>
          <p:nvPr/>
        </p:nvPicPr>
        <p:blipFill>
          <a:blip r:embed="rId3"/>
          <a:stretch>
            <a:fillRect/>
          </a:stretch>
        </p:blipFill>
        <p:spPr>
          <a:xfrm>
            <a:off x="6834858" y="1678180"/>
            <a:ext cx="4919650" cy="1636222"/>
          </a:xfrm>
          <a:prstGeom prst="rect">
            <a:avLst/>
          </a:prstGeom>
        </p:spPr>
      </p:pic>
      <p:sp>
        <p:nvSpPr>
          <p:cNvPr id="2" name="Title 1">
            <a:extLst>
              <a:ext uri="{FF2B5EF4-FFF2-40B4-BE49-F238E27FC236}">
                <a16:creationId xmlns:a16="http://schemas.microsoft.com/office/drawing/2014/main" id="{DF634EDB-65B5-E142-DDA4-D3F0E734E059}"/>
              </a:ext>
            </a:extLst>
          </p:cNvPr>
          <p:cNvSpPr>
            <a:spLocks noGrp="1"/>
          </p:cNvSpPr>
          <p:nvPr>
            <p:ph type="title"/>
          </p:nvPr>
        </p:nvSpPr>
        <p:spPr>
          <a:xfrm>
            <a:off x="619759" y="603504"/>
            <a:ext cx="5237576" cy="1527048"/>
          </a:xfrm>
        </p:spPr>
        <p:txBody>
          <a:bodyPr anchor="b">
            <a:normAutofit/>
          </a:bodyPr>
          <a:lstStyle/>
          <a:p>
            <a:r>
              <a:rPr lang="en-CA" dirty="0"/>
              <a:t>Book.html Key Features cont. </a:t>
            </a:r>
          </a:p>
        </p:txBody>
      </p:sp>
      <p:sp>
        <p:nvSpPr>
          <p:cNvPr id="12" name="Content Placeholder 11">
            <a:extLst>
              <a:ext uri="{FF2B5EF4-FFF2-40B4-BE49-F238E27FC236}">
                <a16:creationId xmlns:a16="http://schemas.microsoft.com/office/drawing/2014/main" id="{2667A338-4461-1240-CBA5-29E28715C4EC}"/>
              </a:ext>
            </a:extLst>
          </p:cNvPr>
          <p:cNvSpPr>
            <a:spLocks noGrp="1"/>
          </p:cNvSpPr>
          <p:nvPr>
            <p:ph idx="1"/>
          </p:nvPr>
        </p:nvSpPr>
        <p:spPr>
          <a:xfrm>
            <a:off x="619758" y="2212848"/>
            <a:ext cx="5237577" cy="4096512"/>
          </a:xfrm>
        </p:spPr>
        <p:txBody>
          <a:bodyPr>
            <a:normAutofit/>
          </a:bodyPr>
          <a:lstStyle/>
          <a:p>
            <a:r>
              <a:rPr lang="en-US" sz="1800" dirty="0"/>
              <a:t>Time validation: If the user tries to book a time outside of traditional working hours (8:00 AM – 9:00 PM) then they are alerted and required to input a different time.</a:t>
            </a:r>
          </a:p>
          <a:p>
            <a:r>
              <a:rPr lang="en-US" sz="1800" dirty="0"/>
              <a:t>I achieved this by creating a start time and end time and ensuring the selected time is between them.</a:t>
            </a:r>
          </a:p>
        </p:txBody>
      </p:sp>
      <p:sp>
        <p:nvSpPr>
          <p:cNvPr id="4" name="Date Placeholder 3">
            <a:extLst>
              <a:ext uri="{FF2B5EF4-FFF2-40B4-BE49-F238E27FC236}">
                <a16:creationId xmlns:a16="http://schemas.microsoft.com/office/drawing/2014/main" id="{459B496A-645C-2970-A775-25A06304B7AE}"/>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5/13/2024</a:t>
            </a:fld>
            <a:endParaRPr lang="en-US"/>
          </a:p>
        </p:txBody>
      </p:sp>
      <p:sp>
        <p:nvSpPr>
          <p:cNvPr id="5" name="Footer Placeholder 4">
            <a:extLst>
              <a:ext uri="{FF2B5EF4-FFF2-40B4-BE49-F238E27FC236}">
                <a16:creationId xmlns:a16="http://schemas.microsoft.com/office/drawing/2014/main" id="{5237F8A1-7DE1-51A8-8126-1AE31B99C6AB}"/>
              </a:ext>
            </a:extLst>
          </p:cNvPr>
          <p:cNvSpPr>
            <a:spLocks noGrp="1"/>
          </p:cNvSpPr>
          <p:nvPr>
            <p:ph type="ftr" sz="quarter" idx="11"/>
          </p:nvPr>
        </p:nvSpPr>
        <p:spPr>
          <a:xfrm>
            <a:off x="8876521" y="6453002"/>
            <a:ext cx="2805405" cy="365125"/>
          </a:xfrm>
        </p:spPr>
        <p:txBody>
          <a:bodyPr>
            <a:normAutofit/>
          </a:bodyPr>
          <a:lstStyle/>
          <a:p>
            <a:endParaRPr lang="en-US" dirty="0"/>
          </a:p>
        </p:txBody>
      </p:sp>
      <p:sp>
        <p:nvSpPr>
          <p:cNvPr id="6" name="Slide Number Placeholder 5">
            <a:extLst>
              <a:ext uri="{FF2B5EF4-FFF2-40B4-BE49-F238E27FC236}">
                <a16:creationId xmlns:a16="http://schemas.microsoft.com/office/drawing/2014/main" id="{BC5F824D-1BD5-2D0A-DB66-744E4D21DB95}"/>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16</a:t>
            </a:fld>
            <a:endParaRPr lang="en-US"/>
          </a:p>
        </p:txBody>
      </p:sp>
    </p:spTree>
    <p:extLst>
      <p:ext uri="{BB962C8B-B14F-4D97-AF65-F5344CB8AC3E}">
        <p14:creationId xmlns:p14="http://schemas.microsoft.com/office/powerpoint/2010/main" val="2663736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232C646-EEF5-4764-5EDA-451D8B51A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10385C8-9511-0712-E4FC-67FED36D6BC9}"/>
              </a:ext>
            </a:extLst>
          </p:cNvPr>
          <p:cNvPicPr>
            <a:picLocks noChangeAspect="1"/>
          </p:cNvPicPr>
          <p:nvPr/>
        </p:nvPicPr>
        <p:blipFill>
          <a:blip r:embed="rId2"/>
          <a:stretch>
            <a:fillRect/>
          </a:stretch>
        </p:blipFill>
        <p:spPr>
          <a:xfrm>
            <a:off x="683391" y="1504945"/>
            <a:ext cx="3097188" cy="3883621"/>
          </a:xfrm>
          <a:prstGeom prst="rect">
            <a:avLst/>
          </a:prstGeom>
        </p:spPr>
      </p:pic>
      <p:pic>
        <p:nvPicPr>
          <p:cNvPr id="14" name="Picture 13">
            <a:extLst>
              <a:ext uri="{FF2B5EF4-FFF2-40B4-BE49-F238E27FC236}">
                <a16:creationId xmlns:a16="http://schemas.microsoft.com/office/drawing/2014/main" id="{90A9FB91-D09A-8EC5-486B-8F15FAFBB34A}"/>
              </a:ext>
            </a:extLst>
          </p:cNvPr>
          <p:cNvPicPr>
            <a:picLocks noChangeAspect="1"/>
          </p:cNvPicPr>
          <p:nvPr/>
        </p:nvPicPr>
        <p:blipFill>
          <a:blip r:embed="rId3"/>
          <a:stretch>
            <a:fillRect/>
          </a:stretch>
        </p:blipFill>
        <p:spPr>
          <a:xfrm>
            <a:off x="3780579" y="1504945"/>
            <a:ext cx="2678893" cy="1353312"/>
          </a:xfrm>
          <a:prstGeom prst="rect">
            <a:avLst/>
          </a:prstGeom>
        </p:spPr>
      </p:pic>
      <p:pic>
        <p:nvPicPr>
          <p:cNvPr id="8" name="Picture 7">
            <a:extLst>
              <a:ext uri="{FF2B5EF4-FFF2-40B4-BE49-F238E27FC236}">
                <a16:creationId xmlns:a16="http://schemas.microsoft.com/office/drawing/2014/main" id="{53DABB1D-661D-C8F9-ECF3-4C7213A6E7F6}"/>
              </a:ext>
            </a:extLst>
          </p:cNvPr>
          <p:cNvPicPr>
            <a:picLocks noChangeAspect="1"/>
          </p:cNvPicPr>
          <p:nvPr/>
        </p:nvPicPr>
        <p:blipFill>
          <a:blip r:embed="rId4"/>
          <a:stretch>
            <a:fillRect/>
          </a:stretch>
        </p:blipFill>
        <p:spPr>
          <a:xfrm>
            <a:off x="3780578" y="2860309"/>
            <a:ext cx="2678893" cy="1378030"/>
          </a:xfrm>
          <a:prstGeom prst="rect">
            <a:avLst/>
          </a:prstGeom>
        </p:spPr>
      </p:pic>
      <p:sp>
        <p:nvSpPr>
          <p:cNvPr id="2" name="Title 1">
            <a:extLst>
              <a:ext uri="{FF2B5EF4-FFF2-40B4-BE49-F238E27FC236}">
                <a16:creationId xmlns:a16="http://schemas.microsoft.com/office/drawing/2014/main" id="{B6F9DE31-1E4E-5616-83E2-60498E32D015}"/>
              </a:ext>
            </a:extLst>
          </p:cNvPr>
          <p:cNvSpPr>
            <a:spLocks noGrp="1"/>
          </p:cNvSpPr>
          <p:nvPr>
            <p:ph type="title"/>
          </p:nvPr>
        </p:nvSpPr>
        <p:spPr>
          <a:xfrm>
            <a:off x="6755990" y="1069848"/>
            <a:ext cx="4500041" cy="1353312"/>
          </a:xfrm>
        </p:spPr>
        <p:txBody>
          <a:bodyPr anchor="b">
            <a:normAutofit/>
          </a:bodyPr>
          <a:lstStyle/>
          <a:p>
            <a:r>
              <a:rPr lang="en-CA" dirty="0"/>
              <a:t>Book.html Key-Features cont. </a:t>
            </a:r>
          </a:p>
        </p:txBody>
      </p:sp>
      <p:sp>
        <p:nvSpPr>
          <p:cNvPr id="3" name="Content Placeholder 2">
            <a:extLst>
              <a:ext uri="{FF2B5EF4-FFF2-40B4-BE49-F238E27FC236}">
                <a16:creationId xmlns:a16="http://schemas.microsoft.com/office/drawing/2014/main" id="{93996457-F991-562E-CA8E-F19BFE98359C}"/>
              </a:ext>
            </a:extLst>
          </p:cNvPr>
          <p:cNvSpPr>
            <a:spLocks noGrp="1"/>
          </p:cNvSpPr>
          <p:nvPr>
            <p:ph idx="1"/>
          </p:nvPr>
        </p:nvSpPr>
        <p:spPr>
          <a:xfrm>
            <a:off x="6747933" y="2505456"/>
            <a:ext cx="4508099" cy="3218688"/>
          </a:xfrm>
        </p:spPr>
        <p:txBody>
          <a:bodyPr>
            <a:normAutofit/>
          </a:bodyPr>
          <a:lstStyle/>
          <a:p>
            <a:r>
              <a:rPr lang="en-CA" sz="1800" dirty="0"/>
              <a:t>Real Time Price Calculation: After the user selects a package and vehicle, the price automatically changes in the total box. </a:t>
            </a:r>
          </a:p>
        </p:txBody>
      </p:sp>
      <p:sp>
        <p:nvSpPr>
          <p:cNvPr id="4" name="Date Placeholder 3">
            <a:extLst>
              <a:ext uri="{FF2B5EF4-FFF2-40B4-BE49-F238E27FC236}">
                <a16:creationId xmlns:a16="http://schemas.microsoft.com/office/drawing/2014/main" id="{F9FC1BAB-38B5-3D4B-9CBF-5C43BF04499C}"/>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5/13/2024</a:t>
            </a:fld>
            <a:endParaRPr lang="en-US"/>
          </a:p>
        </p:txBody>
      </p:sp>
      <p:sp>
        <p:nvSpPr>
          <p:cNvPr id="5" name="Footer Placeholder 4">
            <a:extLst>
              <a:ext uri="{FF2B5EF4-FFF2-40B4-BE49-F238E27FC236}">
                <a16:creationId xmlns:a16="http://schemas.microsoft.com/office/drawing/2014/main" id="{99CECE5F-DA31-B023-0B8D-A5B6534D709E}"/>
              </a:ext>
            </a:extLst>
          </p:cNvPr>
          <p:cNvSpPr>
            <a:spLocks noGrp="1"/>
          </p:cNvSpPr>
          <p:nvPr>
            <p:ph type="ftr" sz="quarter" idx="11"/>
          </p:nvPr>
        </p:nvSpPr>
        <p:spPr>
          <a:xfrm>
            <a:off x="8876521" y="6453002"/>
            <a:ext cx="2805405" cy="365125"/>
          </a:xfrm>
        </p:spPr>
        <p:txBody>
          <a:bodyPr>
            <a:normAutofit/>
          </a:bodyPr>
          <a:lstStyle/>
          <a:p>
            <a:endParaRPr lang="en-US" dirty="0"/>
          </a:p>
        </p:txBody>
      </p:sp>
      <p:sp>
        <p:nvSpPr>
          <p:cNvPr id="6" name="Slide Number Placeholder 5">
            <a:extLst>
              <a:ext uri="{FF2B5EF4-FFF2-40B4-BE49-F238E27FC236}">
                <a16:creationId xmlns:a16="http://schemas.microsoft.com/office/drawing/2014/main" id="{61880486-BA11-9E89-9281-A921186F31C5}"/>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17</a:t>
            </a:fld>
            <a:endParaRPr lang="en-US"/>
          </a:p>
        </p:txBody>
      </p:sp>
    </p:spTree>
    <p:extLst>
      <p:ext uri="{BB962C8B-B14F-4D97-AF65-F5344CB8AC3E}">
        <p14:creationId xmlns:p14="http://schemas.microsoft.com/office/powerpoint/2010/main" val="2104221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F3991D53-8A27-EB8C-FA8E-F9B500974DF4}"/>
              </a:ext>
            </a:extLst>
          </p:cNvPr>
          <p:cNvPicPr>
            <a:picLocks noChangeAspect="1"/>
          </p:cNvPicPr>
          <p:nvPr/>
        </p:nvPicPr>
        <p:blipFill rotWithShape="1">
          <a:blip r:embed="rId2"/>
          <a:srcRect l="364" r="507"/>
          <a:stretch/>
        </p:blipFill>
        <p:spPr>
          <a:xfrm>
            <a:off x="1" y="10"/>
            <a:ext cx="6373368" cy="6857990"/>
          </a:xfrm>
          <a:prstGeom prst="rect">
            <a:avLst/>
          </a:prstGeom>
        </p:spPr>
      </p:pic>
      <p:sp>
        <p:nvSpPr>
          <p:cNvPr id="2" name="Title 1">
            <a:extLst>
              <a:ext uri="{FF2B5EF4-FFF2-40B4-BE49-F238E27FC236}">
                <a16:creationId xmlns:a16="http://schemas.microsoft.com/office/drawing/2014/main" id="{A7855D48-292D-B941-ECE6-AB90D4C385CE}"/>
              </a:ext>
            </a:extLst>
          </p:cNvPr>
          <p:cNvSpPr>
            <a:spLocks noGrp="1"/>
          </p:cNvSpPr>
          <p:nvPr>
            <p:ph type="title"/>
          </p:nvPr>
        </p:nvSpPr>
        <p:spPr>
          <a:xfrm>
            <a:off x="7123015" y="603504"/>
            <a:ext cx="4361689" cy="1527048"/>
          </a:xfrm>
        </p:spPr>
        <p:txBody>
          <a:bodyPr anchor="b">
            <a:normAutofit/>
          </a:bodyPr>
          <a:lstStyle/>
          <a:p>
            <a:r>
              <a:rPr lang="en-CA" dirty="0"/>
              <a:t>Contact.html </a:t>
            </a:r>
          </a:p>
        </p:txBody>
      </p:sp>
      <p:sp>
        <p:nvSpPr>
          <p:cNvPr id="12" name="Content Placeholder 11">
            <a:extLst>
              <a:ext uri="{FF2B5EF4-FFF2-40B4-BE49-F238E27FC236}">
                <a16:creationId xmlns:a16="http://schemas.microsoft.com/office/drawing/2014/main" id="{EA7328C8-2A78-22CE-74F4-B8984609D0AA}"/>
              </a:ext>
            </a:extLst>
          </p:cNvPr>
          <p:cNvSpPr>
            <a:spLocks noGrp="1"/>
          </p:cNvSpPr>
          <p:nvPr>
            <p:ph idx="1"/>
          </p:nvPr>
        </p:nvSpPr>
        <p:spPr>
          <a:xfrm>
            <a:off x="7123017" y="2212848"/>
            <a:ext cx="4361688" cy="4096512"/>
          </a:xfrm>
        </p:spPr>
        <p:txBody>
          <a:bodyPr>
            <a:normAutofit/>
          </a:bodyPr>
          <a:lstStyle/>
          <a:p>
            <a:r>
              <a:rPr lang="en-US" sz="1800" dirty="0"/>
              <a:t>Contact page for user reviews/comments</a:t>
            </a:r>
          </a:p>
        </p:txBody>
      </p:sp>
      <p:sp>
        <p:nvSpPr>
          <p:cNvPr id="4" name="Date Placeholder 3">
            <a:extLst>
              <a:ext uri="{FF2B5EF4-FFF2-40B4-BE49-F238E27FC236}">
                <a16:creationId xmlns:a16="http://schemas.microsoft.com/office/drawing/2014/main" id="{35E916EA-52AE-CC9D-85AB-EBE4167B126A}"/>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a:solidFill>
                  <a:srgbClr val="FFFFFF"/>
                </a:solidFill>
              </a:rPr>
              <a:pPr>
                <a:spcAft>
                  <a:spcPts val="600"/>
                </a:spcAft>
              </a:pPr>
              <a:t>5/13/2024</a:t>
            </a:fld>
            <a:endParaRPr lang="en-US">
              <a:solidFill>
                <a:srgbClr val="FFFFFF"/>
              </a:solidFill>
            </a:endParaRPr>
          </a:p>
        </p:txBody>
      </p:sp>
      <p:sp>
        <p:nvSpPr>
          <p:cNvPr id="5" name="Footer Placeholder 4">
            <a:extLst>
              <a:ext uri="{FF2B5EF4-FFF2-40B4-BE49-F238E27FC236}">
                <a16:creationId xmlns:a16="http://schemas.microsoft.com/office/drawing/2014/main" id="{F21B9D16-50E4-81ED-1454-10D2ED44F9D2}"/>
              </a:ext>
            </a:extLst>
          </p:cNvPr>
          <p:cNvSpPr>
            <a:spLocks noGrp="1"/>
          </p:cNvSpPr>
          <p:nvPr>
            <p:ph type="ftr" sz="quarter" idx="11"/>
          </p:nvPr>
        </p:nvSpPr>
        <p:spPr>
          <a:xfrm>
            <a:off x="8876521" y="6453002"/>
            <a:ext cx="2805405" cy="365125"/>
          </a:xfrm>
        </p:spPr>
        <p:txBody>
          <a:bodyPr>
            <a:normAutofit/>
          </a:bodyPr>
          <a:lstStyle/>
          <a:p>
            <a:endParaRPr lang="en-US" dirty="0"/>
          </a:p>
        </p:txBody>
      </p:sp>
      <p:sp>
        <p:nvSpPr>
          <p:cNvPr id="6" name="Slide Number Placeholder 5">
            <a:extLst>
              <a:ext uri="{FF2B5EF4-FFF2-40B4-BE49-F238E27FC236}">
                <a16:creationId xmlns:a16="http://schemas.microsoft.com/office/drawing/2014/main" id="{57DB8D78-0079-77C1-C24D-121A038D0E0A}"/>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18</a:t>
            </a:fld>
            <a:endParaRPr lang="en-US"/>
          </a:p>
        </p:txBody>
      </p:sp>
    </p:spTree>
    <p:extLst>
      <p:ext uri="{BB962C8B-B14F-4D97-AF65-F5344CB8AC3E}">
        <p14:creationId xmlns:p14="http://schemas.microsoft.com/office/powerpoint/2010/main" val="4236304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form&#10;&#10;Description automatically generated">
            <a:extLst>
              <a:ext uri="{FF2B5EF4-FFF2-40B4-BE49-F238E27FC236}">
                <a16:creationId xmlns:a16="http://schemas.microsoft.com/office/drawing/2014/main" id="{E7F9CA75-08FA-48F4-D7F6-961AF313C567}"/>
              </a:ext>
            </a:extLst>
          </p:cNvPr>
          <p:cNvPicPr>
            <a:picLocks noChangeAspect="1"/>
          </p:cNvPicPr>
          <p:nvPr/>
        </p:nvPicPr>
        <p:blipFill>
          <a:blip r:embed="rId2"/>
          <a:stretch>
            <a:fillRect/>
          </a:stretch>
        </p:blipFill>
        <p:spPr>
          <a:xfrm>
            <a:off x="6834858" y="3542235"/>
            <a:ext cx="2337542" cy="2896404"/>
          </a:xfrm>
          <a:prstGeom prst="rect">
            <a:avLst/>
          </a:prstGeom>
        </p:spPr>
      </p:pic>
      <p:pic>
        <p:nvPicPr>
          <p:cNvPr id="10" name="Picture 9" descr="A screen shot of a computer code&#10;&#10;Description automatically generated">
            <a:extLst>
              <a:ext uri="{FF2B5EF4-FFF2-40B4-BE49-F238E27FC236}">
                <a16:creationId xmlns:a16="http://schemas.microsoft.com/office/drawing/2014/main" id="{640FCB5E-4394-ADE6-9442-58AAEB029645}"/>
              </a:ext>
            </a:extLst>
          </p:cNvPr>
          <p:cNvPicPr>
            <a:picLocks noChangeAspect="1"/>
          </p:cNvPicPr>
          <p:nvPr/>
        </p:nvPicPr>
        <p:blipFill>
          <a:blip r:embed="rId3"/>
          <a:stretch>
            <a:fillRect/>
          </a:stretch>
        </p:blipFill>
        <p:spPr>
          <a:xfrm>
            <a:off x="6834858" y="1531028"/>
            <a:ext cx="4919650" cy="1783373"/>
          </a:xfrm>
          <a:prstGeom prst="rect">
            <a:avLst/>
          </a:prstGeom>
        </p:spPr>
      </p:pic>
      <p:sp>
        <p:nvSpPr>
          <p:cNvPr id="2" name="Title 1">
            <a:extLst>
              <a:ext uri="{FF2B5EF4-FFF2-40B4-BE49-F238E27FC236}">
                <a16:creationId xmlns:a16="http://schemas.microsoft.com/office/drawing/2014/main" id="{47CB5569-EF06-946B-B04B-36BADB27273D}"/>
              </a:ext>
            </a:extLst>
          </p:cNvPr>
          <p:cNvSpPr>
            <a:spLocks noGrp="1"/>
          </p:cNvSpPr>
          <p:nvPr>
            <p:ph type="title"/>
          </p:nvPr>
        </p:nvSpPr>
        <p:spPr>
          <a:xfrm>
            <a:off x="619759" y="603504"/>
            <a:ext cx="5237576" cy="1527048"/>
          </a:xfrm>
        </p:spPr>
        <p:txBody>
          <a:bodyPr anchor="b">
            <a:normAutofit/>
          </a:bodyPr>
          <a:lstStyle/>
          <a:p>
            <a:r>
              <a:rPr lang="en-CA" dirty="0"/>
              <a:t>Contact.html -  Key Features </a:t>
            </a:r>
          </a:p>
        </p:txBody>
      </p:sp>
      <p:sp>
        <p:nvSpPr>
          <p:cNvPr id="3" name="Content Placeholder 2">
            <a:extLst>
              <a:ext uri="{FF2B5EF4-FFF2-40B4-BE49-F238E27FC236}">
                <a16:creationId xmlns:a16="http://schemas.microsoft.com/office/drawing/2014/main" id="{793A1BC0-852B-A214-614B-179D9C9A1C74}"/>
              </a:ext>
            </a:extLst>
          </p:cNvPr>
          <p:cNvSpPr>
            <a:spLocks noGrp="1"/>
          </p:cNvSpPr>
          <p:nvPr>
            <p:ph idx="1"/>
          </p:nvPr>
        </p:nvSpPr>
        <p:spPr>
          <a:xfrm>
            <a:off x="619758" y="2212848"/>
            <a:ext cx="5237577" cy="4096512"/>
          </a:xfrm>
        </p:spPr>
        <p:txBody>
          <a:bodyPr>
            <a:normAutofit/>
          </a:bodyPr>
          <a:lstStyle/>
          <a:p>
            <a:r>
              <a:rPr lang="en-CA" sz="1800" dirty="0"/>
              <a:t>Form validation: Ensures each field is filled out.</a:t>
            </a:r>
          </a:p>
          <a:p>
            <a:r>
              <a:rPr lang="en-CA" sz="1800" dirty="0"/>
              <a:t>Also features the same email validation using regex as book page</a:t>
            </a:r>
          </a:p>
          <a:p>
            <a:pPr marL="0" indent="0">
              <a:buNone/>
            </a:pPr>
            <a:r>
              <a:rPr lang="en-CA" sz="1800" dirty="0"/>
              <a:t> </a:t>
            </a:r>
          </a:p>
        </p:txBody>
      </p:sp>
      <p:sp>
        <p:nvSpPr>
          <p:cNvPr id="4" name="Date Placeholder 3">
            <a:extLst>
              <a:ext uri="{FF2B5EF4-FFF2-40B4-BE49-F238E27FC236}">
                <a16:creationId xmlns:a16="http://schemas.microsoft.com/office/drawing/2014/main" id="{A9F20E05-D6A8-F268-667F-762B99F22A1C}"/>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5/13/2024</a:t>
            </a:fld>
            <a:endParaRPr lang="en-US"/>
          </a:p>
        </p:txBody>
      </p:sp>
      <p:sp>
        <p:nvSpPr>
          <p:cNvPr id="5" name="Footer Placeholder 4">
            <a:extLst>
              <a:ext uri="{FF2B5EF4-FFF2-40B4-BE49-F238E27FC236}">
                <a16:creationId xmlns:a16="http://schemas.microsoft.com/office/drawing/2014/main" id="{F6589A36-5408-9345-5136-175D277DDF60}"/>
              </a:ext>
            </a:extLst>
          </p:cNvPr>
          <p:cNvSpPr>
            <a:spLocks noGrp="1"/>
          </p:cNvSpPr>
          <p:nvPr>
            <p:ph type="ftr" sz="quarter" idx="11"/>
          </p:nvPr>
        </p:nvSpPr>
        <p:spPr>
          <a:xfrm>
            <a:off x="8876521" y="6453002"/>
            <a:ext cx="2805405" cy="365125"/>
          </a:xfrm>
        </p:spPr>
        <p:txBody>
          <a:bodyPr>
            <a:normAutofit/>
          </a:bodyPr>
          <a:lstStyle/>
          <a:p>
            <a:endParaRPr lang="en-US" dirty="0"/>
          </a:p>
        </p:txBody>
      </p:sp>
      <p:sp>
        <p:nvSpPr>
          <p:cNvPr id="6" name="Slide Number Placeholder 5">
            <a:extLst>
              <a:ext uri="{FF2B5EF4-FFF2-40B4-BE49-F238E27FC236}">
                <a16:creationId xmlns:a16="http://schemas.microsoft.com/office/drawing/2014/main" id="{0F2D9B18-BFCB-EE57-789C-AD885D2CDCDB}"/>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19</a:t>
            </a:fld>
            <a:endParaRPr lang="en-US"/>
          </a:p>
        </p:txBody>
      </p:sp>
    </p:spTree>
    <p:extLst>
      <p:ext uri="{BB962C8B-B14F-4D97-AF65-F5344CB8AC3E}">
        <p14:creationId xmlns:p14="http://schemas.microsoft.com/office/powerpoint/2010/main" val="51160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AB5C7EE-A919-646B-4F86-BACCBC52D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A4858-7870-8D67-5165-2309EAC0E20F}"/>
              </a:ext>
            </a:extLst>
          </p:cNvPr>
          <p:cNvSpPr>
            <a:spLocks noGrp="1"/>
          </p:cNvSpPr>
          <p:nvPr>
            <p:ph type="title"/>
          </p:nvPr>
        </p:nvSpPr>
        <p:spPr>
          <a:xfrm>
            <a:off x="8388642" y="1104181"/>
            <a:ext cx="3406543" cy="2779731"/>
          </a:xfrm>
        </p:spPr>
        <p:txBody>
          <a:bodyPr vert="horz" lIns="91440" tIns="45720" rIns="91440" bIns="45720" rtlCol="0" anchor="b">
            <a:normAutofit/>
          </a:bodyPr>
          <a:lstStyle/>
          <a:p>
            <a:pPr algn="ctr"/>
            <a:r>
              <a:rPr lang="en-US" dirty="0"/>
              <a:t>Index.html</a:t>
            </a:r>
          </a:p>
        </p:txBody>
      </p:sp>
      <p:sp>
        <p:nvSpPr>
          <p:cNvPr id="17" name="Content Placeholder 16">
            <a:extLst>
              <a:ext uri="{FF2B5EF4-FFF2-40B4-BE49-F238E27FC236}">
                <a16:creationId xmlns:a16="http://schemas.microsoft.com/office/drawing/2014/main" id="{2D34FA74-35C2-B5EC-5973-735D234F9077}"/>
              </a:ext>
            </a:extLst>
          </p:cNvPr>
          <p:cNvSpPr>
            <a:spLocks noGrp="1"/>
          </p:cNvSpPr>
          <p:nvPr>
            <p:ph idx="1"/>
          </p:nvPr>
        </p:nvSpPr>
        <p:spPr>
          <a:xfrm>
            <a:off x="8388643" y="3901164"/>
            <a:ext cx="3406542" cy="1542104"/>
          </a:xfrm>
        </p:spPr>
        <p:txBody>
          <a:bodyPr vert="horz" lIns="91440" tIns="45720" rIns="91440" bIns="45720" rtlCol="0">
            <a:normAutofit/>
          </a:bodyPr>
          <a:lstStyle/>
          <a:p>
            <a:pPr marL="0" indent="0" algn="ctr">
              <a:buNone/>
            </a:pPr>
            <a:r>
              <a:rPr lang="en-US" sz="1800" dirty="0"/>
              <a:t>Home page/Landing page prompting user to book now!</a:t>
            </a:r>
          </a:p>
        </p:txBody>
      </p:sp>
      <p:sp>
        <p:nvSpPr>
          <p:cNvPr id="4" name="Date Placeholder 3">
            <a:extLst>
              <a:ext uri="{FF2B5EF4-FFF2-40B4-BE49-F238E27FC236}">
                <a16:creationId xmlns:a16="http://schemas.microsoft.com/office/drawing/2014/main" id="{EE1C0A10-FB66-6D5B-3C86-392D4C502934}"/>
              </a:ext>
            </a:extLst>
          </p:cNvPr>
          <p:cNvSpPr>
            <a:spLocks noGrp="1"/>
          </p:cNvSpPr>
          <p:nvPr>
            <p:ph type="dt" sz="half" idx="10"/>
          </p:nvPr>
        </p:nvSpPr>
        <p:spPr>
          <a:xfrm>
            <a:off x="137160" y="6453002"/>
            <a:ext cx="3494314" cy="365125"/>
          </a:xfrm>
        </p:spPr>
        <p:txBody>
          <a:bodyPr vert="horz" lIns="91440" tIns="45720" rIns="91440" bIns="45720" rtlCol="0" anchor="ctr">
            <a:normAutofit/>
          </a:bodyPr>
          <a:lstStyle/>
          <a:p>
            <a:pPr>
              <a:spcAft>
                <a:spcPts val="600"/>
              </a:spcAft>
            </a:pPr>
            <a:fld id="{73E7156E-175E-4DBA-9D21-B772C320F342}" type="datetime1">
              <a:rPr lang="en-US"/>
              <a:pPr>
                <a:spcAft>
                  <a:spcPts val="600"/>
                </a:spcAft>
              </a:pPr>
              <a:t>5/13/2024</a:t>
            </a:fld>
            <a:endParaRPr lang="en-US"/>
          </a:p>
        </p:txBody>
      </p:sp>
      <p:sp>
        <p:nvSpPr>
          <p:cNvPr id="5" name="Footer Placeholder 4">
            <a:extLst>
              <a:ext uri="{FF2B5EF4-FFF2-40B4-BE49-F238E27FC236}">
                <a16:creationId xmlns:a16="http://schemas.microsoft.com/office/drawing/2014/main" id="{12221585-1943-21BD-DDF2-0F17AA7514D4}"/>
              </a:ext>
            </a:extLst>
          </p:cNvPr>
          <p:cNvSpPr>
            <a:spLocks noGrp="1"/>
          </p:cNvSpPr>
          <p:nvPr>
            <p:ph type="ftr" sz="quarter" idx="11"/>
          </p:nvPr>
        </p:nvSpPr>
        <p:spPr>
          <a:xfrm>
            <a:off x="8876521" y="6453002"/>
            <a:ext cx="2805405" cy="365125"/>
          </a:xfrm>
        </p:spPr>
        <p:txBody>
          <a:bodyPr vert="horz" lIns="91440" tIns="45720" rIns="91440" bIns="45720" rtlCol="0" anchor="ctr">
            <a:normAutofit/>
          </a:bodyPr>
          <a:lstStyle/>
          <a:p>
            <a:endParaRPr lang="en-US" sz="900" kern="1200" dirty="0">
              <a:solidFill>
                <a:schemeClr val="tx1"/>
              </a:solidFill>
              <a:latin typeface="+mn-lt"/>
              <a:ea typeface="+mn-ea"/>
              <a:cs typeface="+mn-cs"/>
            </a:endParaRPr>
          </a:p>
        </p:txBody>
      </p:sp>
      <p:sp>
        <p:nvSpPr>
          <p:cNvPr id="6" name="Slide Number Placeholder 5">
            <a:extLst>
              <a:ext uri="{FF2B5EF4-FFF2-40B4-BE49-F238E27FC236}">
                <a16:creationId xmlns:a16="http://schemas.microsoft.com/office/drawing/2014/main" id="{4CAAD1A7-BF29-0DE1-EFD2-7B69C9523566}"/>
              </a:ext>
            </a:extLst>
          </p:cNvPr>
          <p:cNvSpPr>
            <a:spLocks noGrp="1"/>
          </p:cNvSpPr>
          <p:nvPr>
            <p:ph type="sldNum" sz="quarter" idx="12"/>
          </p:nvPr>
        </p:nvSpPr>
        <p:spPr>
          <a:xfrm>
            <a:off x="11632162" y="6453002"/>
            <a:ext cx="429207" cy="365125"/>
          </a:xfrm>
        </p:spPr>
        <p:txBody>
          <a:bodyPr vert="horz" lIns="91440" tIns="45720" rIns="91440" bIns="45720" rtlCol="0" anchor="ctr">
            <a:normAutofit/>
          </a:bodyPr>
          <a:lstStyle/>
          <a:p>
            <a:pPr>
              <a:spcAft>
                <a:spcPts val="600"/>
              </a:spcAft>
            </a:pPr>
            <a:fld id="{CC057153-B650-4DEB-B370-79DDCFDCE934}" type="slidenum">
              <a:rPr lang="en-US"/>
              <a:pPr>
                <a:spcAft>
                  <a:spcPts val="600"/>
                </a:spcAft>
              </a:pPr>
              <a:t>2</a:t>
            </a:fld>
            <a:endParaRPr lang="en-US"/>
          </a:p>
        </p:txBody>
      </p:sp>
      <p:pic>
        <p:nvPicPr>
          <p:cNvPr id="8" name="Content Placeholder 7">
            <a:extLst>
              <a:ext uri="{FF2B5EF4-FFF2-40B4-BE49-F238E27FC236}">
                <a16:creationId xmlns:a16="http://schemas.microsoft.com/office/drawing/2014/main" id="{643ADE13-5088-7F0B-5463-A342883A0A2C}"/>
              </a:ext>
            </a:extLst>
          </p:cNvPr>
          <p:cNvPicPr>
            <a:picLocks noChangeAspect="1"/>
          </p:cNvPicPr>
          <p:nvPr/>
        </p:nvPicPr>
        <p:blipFill rotWithShape="1">
          <a:blip r:embed="rId2"/>
          <a:srcRect l="3969" t="491" r="-4963" b="-1944"/>
          <a:stretch/>
        </p:blipFill>
        <p:spPr>
          <a:xfrm>
            <a:off x="476139" y="574131"/>
            <a:ext cx="7553364" cy="5709738"/>
          </a:xfrm>
          <a:prstGeom prst="rect">
            <a:avLst/>
          </a:prstGeom>
        </p:spPr>
      </p:pic>
    </p:spTree>
    <p:extLst>
      <p:ext uri="{BB962C8B-B14F-4D97-AF65-F5344CB8AC3E}">
        <p14:creationId xmlns:p14="http://schemas.microsoft.com/office/powerpoint/2010/main" val="776615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B61FEBE-B024-E867-ADF8-B65D117A2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ED80504-2619-B3E1-3E46-977D7D00633C}"/>
              </a:ext>
            </a:extLst>
          </p:cNvPr>
          <p:cNvPicPr>
            <a:picLocks noChangeAspect="1"/>
          </p:cNvPicPr>
          <p:nvPr/>
        </p:nvPicPr>
        <p:blipFill rotWithShape="1">
          <a:blip r:embed="rId2"/>
          <a:srcRect t="24258" r="2" b="6123"/>
          <a:stretch/>
        </p:blipFill>
        <p:spPr>
          <a:xfrm>
            <a:off x="7435018" y="10"/>
            <a:ext cx="4756982" cy="3405485"/>
          </a:xfrm>
          <a:prstGeom prst="rect">
            <a:avLst/>
          </a:prstGeom>
        </p:spPr>
      </p:pic>
      <p:pic>
        <p:nvPicPr>
          <p:cNvPr id="10" name="Picture 9">
            <a:extLst>
              <a:ext uri="{FF2B5EF4-FFF2-40B4-BE49-F238E27FC236}">
                <a16:creationId xmlns:a16="http://schemas.microsoft.com/office/drawing/2014/main" id="{1773E960-5D46-6B58-C1B7-85EC709EEADA}"/>
              </a:ext>
            </a:extLst>
          </p:cNvPr>
          <p:cNvPicPr>
            <a:picLocks noChangeAspect="1"/>
          </p:cNvPicPr>
          <p:nvPr/>
        </p:nvPicPr>
        <p:blipFill rotWithShape="1">
          <a:blip r:embed="rId3"/>
          <a:srcRect r="23024" b="-3"/>
          <a:stretch/>
        </p:blipFill>
        <p:spPr>
          <a:xfrm>
            <a:off x="7435018" y="3454171"/>
            <a:ext cx="4756982" cy="3403829"/>
          </a:xfrm>
          <a:prstGeom prst="rect">
            <a:avLst/>
          </a:prstGeom>
        </p:spPr>
      </p:pic>
      <p:sp>
        <p:nvSpPr>
          <p:cNvPr id="2" name="Title 1">
            <a:extLst>
              <a:ext uri="{FF2B5EF4-FFF2-40B4-BE49-F238E27FC236}">
                <a16:creationId xmlns:a16="http://schemas.microsoft.com/office/drawing/2014/main" id="{BCDFB155-BD2B-3753-E006-4FE2844932A0}"/>
              </a:ext>
            </a:extLst>
          </p:cNvPr>
          <p:cNvSpPr>
            <a:spLocks noGrp="1"/>
          </p:cNvSpPr>
          <p:nvPr>
            <p:ph type="title"/>
          </p:nvPr>
        </p:nvSpPr>
        <p:spPr>
          <a:xfrm>
            <a:off x="612648" y="603504"/>
            <a:ext cx="5953569" cy="1527048"/>
          </a:xfrm>
        </p:spPr>
        <p:txBody>
          <a:bodyPr anchor="b">
            <a:normAutofit/>
          </a:bodyPr>
          <a:lstStyle/>
          <a:p>
            <a:r>
              <a:rPr lang="en-CA" dirty="0"/>
              <a:t>Contact.html - Key Features cont.</a:t>
            </a:r>
          </a:p>
        </p:txBody>
      </p:sp>
      <p:sp>
        <p:nvSpPr>
          <p:cNvPr id="3" name="Content Placeholder 2">
            <a:extLst>
              <a:ext uri="{FF2B5EF4-FFF2-40B4-BE49-F238E27FC236}">
                <a16:creationId xmlns:a16="http://schemas.microsoft.com/office/drawing/2014/main" id="{6AD19908-30DD-7C7D-E446-F2352FFB352F}"/>
              </a:ext>
            </a:extLst>
          </p:cNvPr>
          <p:cNvSpPr>
            <a:spLocks noGrp="1"/>
          </p:cNvSpPr>
          <p:nvPr>
            <p:ph idx="1"/>
          </p:nvPr>
        </p:nvSpPr>
        <p:spPr>
          <a:xfrm>
            <a:off x="612648" y="2212848"/>
            <a:ext cx="5953569" cy="4096512"/>
          </a:xfrm>
        </p:spPr>
        <p:txBody>
          <a:bodyPr>
            <a:normAutofit/>
          </a:bodyPr>
          <a:lstStyle/>
          <a:p>
            <a:r>
              <a:rPr lang="en-CA" sz="1800"/>
              <a:t>Verifies that the message being sent is family friendly using regular expressions.</a:t>
            </a:r>
          </a:p>
          <a:p>
            <a:endParaRPr lang="en-CA" sz="1800"/>
          </a:p>
        </p:txBody>
      </p:sp>
      <p:sp>
        <p:nvSpPr>
          <p:cNvPr id="4" name="Date Placeholder 3">
            <a:extLst>
              <a:ext uri="{FF2B5EF4-FFF2-40B4-BE49-F238E27FC236}">
                <a16:creationId xmlns:a16="http://schemas.microsoft.com/office/drawing/2014/main" id="{B86F4F30-FF1F-88C4-13E4-30A532F74200}"/>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5/13/2024</a:t>
            </a:fld>
            <a:endParaRPr lang="en-US"/>
          </a:p>
        </p:txBody>
      </p:sp>
      <p:sp>
        <p:nvSpPr>
          <p:cNvPr id="5" name="Footer Placeholder 4">
            <a:extLst>
              <a:ext uri="{FF2B5EF4-FFF2-40B4-BE49-F238E27FC236}">
                <a16:creationId xmlns:a16="http://schemas.microsoft.com/office/drawing/2014/main" id="{E5F75C31-F2C7-72C4-3D72-4FC2DE5C6C06}"/>
              </a:ext>
            </a:extLst>
          </p:cNvPr>
          <p:cNvSpPr>
            <a:spLocks noGrp="1"/>
          </p:cNvSpPr>
          <p:nvPr>
            <p:ph type="ftr" sz="quarter" idx="11"/>
          </p:nvPr>
        </p:nvSpPr>
        <p:spPr>
          <a:xfrm>
            <a:off x="8876521" y="6453002"/>
            <a:ext cx="2805405" cy="365125"/>
          </a:xfrm>
        </p:spPr>
        <p:txBody>
          <a:bodyPr>
            <a:normAutofit/>
          </a:bodyPr>
          <a:lstStyle/>
          <a:p>
            <a:endParaRPr lang="en-US">
              <a:solidFill>
                <a:srgbClr val="FFFFFF"/>
              </a:solidFill>
            </a:endParaRPr>
          </a:p>
        </p:txBody>
      </p:sp>
      <p:sp>
        <p:nvSpPr>
          <p:cNvPr id="6" name="Slide Number Placeholder 5">
            <a:extLst>
              <a:ext uri="{FF2B5EF4-FFF2-40B4-BE49-F238E27FC236}">
                <a16:creationId xmlns:a16="http://schemas.microsoft.com/office/drawing/2014/main" id="{7EF36414-7E56-9168-086F-E563734B4214}"/>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a:solidFill>
                  <a:srgbClr val="FFFFFF"/>
                </a:solidFill>
              </a:rPr>
              <a:pPr>
                <a:spcAft>
                  <a:spcPts val="600"/>
                </a:spcAft>
              </a:pPr>
              <a:t>20</a:t>
            </a:fld>
            <a:endParaRPr lang="en-US">
              <a:solidFill>
                <a:srgbClr val="FFFFFF"/>
              </a:solidFill>
            </a:endParaRPr>
          </a:p>
        </p:txBody>
      </p:sp>
    </p:spTree>
    <p:extLst>
      <p:ext uri="{BB962C8B-B14F-4D97-AF65-F5344CB8AC3E}">
        <p14:creationId xmlns:p14="http://schemas.microsoft.com/office/powerpoint/2010/main" val="1251596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5F6C9F-E352-3780-754F-235937C1AE37}"/>
              </a:ext>
            </a:extLst>
          </p:cNvPr>
          <p:cNvSpPr>
            <a:spLocks noGrp="1"/>
          </p:cNvSpPr>
          <p:nvPr>
            <p:ph type="title"/>
          </p:nvPr>
        </p:nvSpPr>
        <p:spPr>
          <a:xfrm>
            <a:off x="614677" y="603504"/>
            <a:ext cx="10872216" cy="1527048"/>
          </a:xfrm>
        </p:spPr>
        <p:txBody>
          <a:bodyPr anchor="b">
            <a:normAutofit/>
          </a:bodyPr>
          <a:lstStyle/>
          <a:p>
            <a:r>
              <a:rPr lang="en-CA" dirty="0"/>
              <a:t>Other Notable Features</a:t>
            </a:r>
          </a:p>
        </p:txBody>
      </p:sp>
      <p:sp>
        <p:nvSpPr>
          <p:cNvPr id="12" name="Content Placeholder 11">
            <a:extLst>
              <a:ext uri="{FF2B5EF4-FFF2-40B4-BE49-F238E27FC236}">
                <a16:creationId xmlns:a16="http://schemas.microsoft.com/office/drawing/2014/main" id="{71B561AA-001F-3035-E3C5-67F1593DF749}"/>
              </a:ext>
            </a:extLst>
          </p:cNvPr>
          <p:cNvSpPr>
            <a:spLocks noGrp="1"/>
          </p:cNvSpPr>
          <p:nvPr>
            <p:ph idx="1"/>
          </p:nvPr>
        </p:nvSpPr>
        <p:spPr>
          <a:xfrm>
            <a:off x="6096000" y="2441273"/>
            <a:ext cx="5385816" cy="3817942"/>
          </a:xfrm>
        </p:spPr>
        <p:txBody>
          <a:bodyPr anchor="t">
            <a:normAutofit/>
          </a:bodyPr>
          <a:lstStyle/>
          <a:p>
            <a:r>
              <a:rPr lang="en-US" sz="1800" dirty="0"/>
              <a:t>Clicking on any of the logos in the page will bring you back to the main page</a:t>
            </a:r>
          </a:p>
        </p:txBody>
      </p:sp>
      <p:sp>
        <p:nvSpPr>
          <p:cNvPr id="4" name="Date Placeholder 3">
            <a:extLst>
              <a:ext uri="{FF2B5EF4-FFF2-40B4-BE49-F238E27FC236}">
                <a16:creationId xmlns:a16="http://schemas.microsoft.com/office/drawing/2014/main" id="{76598529-56B4-A2A6-BED4-044243F96939}"/>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a:solidFill>
                  <a:prstClr val="black"/>
                </a:solidFill>
              </a:rPr>
              <a:pPr>
                <a:spcAft>
                  <a:spcPts val="600"/>
                </a:spcAft>
              </a:pPr>
              <a:t>5/13/2024</a:t>
            </a:fld>
            <a:endParaRPr lang="en-US">
              <a:solidFill>
                <a:prstClr val="black"/>
              </a:solidFill>
            </a:endParaRPr>
          </a:p>
        </p:txBody>
      </p:sp>
      <p:sp>
        <p:nvSpPr>
          <p:cNvPr id="5" name="Footer Placeholder 4">
            <a:extLst>
              <a:ext uri="{FF2B5EF4-FFF2-40B4-BE49-F238E27FC236}">
                <a16:creationId xmlns:a16="http://schemas.microsoft.com/office/drawing/2014/main" id="{A8328BB4-3E1C-B86E-2E27-C051AEE693DC}"/>
              </a:ext>
            </a:extLst>
          </p:cNvPr>
          <p:cNvSpPr>
            <a:spLocks noGrp="1"/>
          </p:cNvSpPr>
          <p:nvPr>
            <p:ph type="ftr" sz="quarter" idx="11"/>
          </p:nvPr>
        </p:nvSpPr>
        <p:spPr>
          <a:xfrm>
            <a:off x="8876521" y="6453002"/>
            <a:ext cx="2805405" cy="365125"/>
          </a:xfrm>
        </p:spPr>
        <p:txBody>
          <a:bodyPr>
            <a:normAutofit/>
          </a:bodyPr>
          <a:lstStyle/>
          <a:p>
            <a:endParaRPr lang="en-US">
              <a:solidFill>
                <a:prstClr val="black"/>
              </a:solidFill>
            </a:endParaRPr>
          </a:p>
        </p:txBody>
      </p:sp>
      <p:sp>
        <p:nvSpPr>
          <p:cNvPr id="6" name="Slide Number Placeholder 5">
            <a:extLst>
              <a:ext uri="{FF2B5EF4-FFF2-40B4-BE49-F238E27FC236}">
                <a16:creationId xmlns:a16="http://schemas.microsoft.com/office/drawing/2014/main" id="{1B21909F-68EE-DFD8-51D5-D71984F1C45F}"/>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a:solidFill>
                  <a:prstClr val="black"/>
                </a:solidFill>
              </a:rPr>
              <a:pPr>
                <a:spcAft>
                  <a:spcPts val="600"/>
                </a:spcAft>
              </a:pPr>
              <a:t>21</a:t>
            </a:fld>
            <a:endParaRPr lang="en-US">
              <a:solidFill>
                <a:prstClr val="black"/>
              </a:solidFill>
            </a:endParaRPr>
          </a:p>
        </p:txBody>
      </p:sp>
      <p:pic>
        <p:nvPicPr>
          <p:cNvPr id="8" name="Content Placeholder 7">
            <a:extLst>
              <a:ext uri="{FF2B5EF4-FFF2-40B4-BE49-F238E27FC236}">
                <a16:creationId xmlns:a16="http://schemas.microsoft.com/office/drawing/2014/main" id="{9CD11601-EF09-079A-042E-FAF14C23BAFD}"/>
              </a:ext>
            </a:extLst>
          </p:cNvPr>
          <p:cNvPicPr>
            <a:picLocks noChangeAspect="1"/>
          </p:cNvPicPr>
          <p:nvPr/>
        </p:nvPicPr>
        <p:blipFill>
          <a:blip r:embed="rId2"/>
          <a:stretch>
            <a:fillRect/>
          </a:stretch>
        </p:blipFill>
        <p:spPr>
          <a:xfrm>
            <a:off x="614678" y="2441274"/>
            <a:ext cx="5173647" cy="1685939"/>
          </a:xfrm>
          <a:prstGeom prst="rect">
            <a:avLst/>
          </a:prstGeom>
        </p:spPr>
      </p:pic>
    </p:spTree>
    <p:extLst>
      <p:ext uri="{BB962C8B-B14F-4D97-AF65-F5344CB8AC3E}">
        <p14:creationId xmlns:p14="http://schemas.microsoft.com/office/powerpoint/2010/main" val="2835698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AA1FA-AF7B-853B-F4DA-F9066F0BC714}"/>
              </a:ext>
            </a:extLst>
          </p:cNvPr>
          <p:cNvSpPr>
            <a:spLocks noGrp="1"/>
          </p:cNvSpPr>
          <p:nvPr>
            <p:ph type="title"/>
          </p:nvPr>
        </p:nvSpPr>
        <p:spPr>
          <a:xfrm>
            <a:off x="612648" y="603504"/>
            <a:ext cx="5862396" cy="1527048"/>
          </a:xfrm>
        </p:spPr>
        <p:txBody>
          <a:bodyPr anchor="b">
            <a:normAutofit/>
          </a:bodyPr>
          <a:lstStyle/>
          <a:p>
            <a:r>
              <a:rPr lang="en-CA" dirty="0"/>
              <a:t>Other Notable Features cont.</a:t>
            </a:r>
          </a:p>
        </p:txBody>
      </p:sp>
      <p:sp>
        <p:nvSpPr>
          <p:cNvPr id="3" name="Content Placeholder 2">
            <a:extLst>
              <a:ext uri="{FF2B5EF4-FFF2-40B4-BE49-F238E27FC236}">
                <a16:creationId xmlns:a16="http://schemas.microsoft.com/office/drawing/2014/main" id="{E50AE920-DE59-A084-9C6A-4F4C31AD7242}"/>
              </a:ext>
            </a:extLst>
          </p:cNvPr>
          <p:cNvSpPr>
            <a:spLocks noGrp="1"/>
          </p:cNvSpPr>
          <p:nvPr>
            <p:ph idx="1"/>
          </p:nvPr>
        </p:nvSpPr>
        <p:spPr>
          <a:xfrm>
            <a:off x="612648" y="2212848"/>
            <a:ext cx="5862396" cy="4096512"/>
          </a:xfrm>
        </p:spPr>
        <p:txBody>
          <a:bodyPr>
            <a:normAutofit/>
          </a:bodyPr>
          <a:lstStyle/>
          <a:p>
            <a:r>
              <a:rPr lang="en-CA" sz="1800"/>
              <a:t>Responsive Design: The webpages will change to fit your screen the best!</a:t>
            </a:r>
          </a:p>
        </p:txBody>
      </p:sp>
      <p:sp>
        <p:nvSpPr>
          <p:cNvPr id="4" name="Date Placeholder 3">
            <a:extLst>
              <a:ext uri="{FF2B5EF4-FFF2-40B4-BE49-F238E27FC236}">
                <a16:creationId xmlns:a16="http://schemas.microsoft.com/office/drawing/2014/main" id="{A57321E2-6206-6933-EA53-244539B163AE}"/>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5/13/2024</a:t>
            </a:fld>
            <a:endParaRPr lang="en-US"/>
          </a:p>
        </p:txBody>
      </p:sp>
      <p:sp>
        <p:nvSpPr>
          <p:cNvPr id="5" name="Footer Placeholder 4">
            <a:extLst>
              <a:ext uri="{FF2B5EF4-FFF2-40B4-BE49-F238E27FC236}">
                <a16:creationId xmlns:a16="http://schemas.microsoft.com/office/drawing/2014/main" id="{FA5D4C20-4163-B519-CF42-34D28F2A5BA6}"/>
              </a:ext>
            </a:extLst>
          </p:cNvPr>
          <p:cNvSpPr>
            <a:spLocks noGrp="1"/>
          </p:cNvSpPr>
          <p:nvPr>
            <p:ph type="ftr" sz="quarter" idx="11"/>
          </p:nvPr>
        </p:nvSpPr>
        <p:spPr>
          <a:xfrm>
            <a:off x="8876521" y="6453002"/>
            <a:ext cx="2805405" cy="365125"/>
          </a:xfrm>
        </p:spPr>
        <p:txBody>
          <a:bodyPr>
            <a:normAutofit/>
          </a:bodyPr>
          <a:lstStyle/>
          <a:p>
            <a:endParaRPr lang="en-US" dirty="0"/>
          </a:p>
        </p:txBody>
      </p:sp>
      <p:sp>
        <p:nvSpPr>
          <p:cNvPr id="6" name="Slide Number Placeholder 5">
            <a:extLst>
              <a:ext uri="{FF2B5EF4-FFF2-40B4-BE49-F238E27FC236}">
                <a16:creationId xmlns:a16="http://schemas.microsoft.com/office/drawing/2014/main" id="{CE4D1F2D-8E6F-EA18-A71E-B72202789749}"/>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22</a:t>
            </a:fld>
            <a:endParaRPr lang="en-US"/>
          </a:p>
        </p:txBody>
      </p:sp>
      <p:pic>
        <p:nvPicPr>
          <p:cNvPr id="8" name="Picture 7">
            <a:extLst>
              <a:ext uri="{FF2B5EF4-FFF2-40B4-BE49-F238E27FC236}">
                <a16:creationId xmlns:a16="http://schemas.microsoft.com/office/drawing/2014/main" id="{9A834F84-D68A-44A0-E9BD-F1249512F8D9}"/>
              </a:ext>
            </a:extLst>
          </p:cNvPr>
          <p:cNvPicPr>
            <a:picLocks noChangeAspect="1"/>
          </p:cNvPicPr>
          <p:nvPr/>
        </p:nvPicPr>
        <p:blipFill>
          <a:blip r:embed="rId2"/>
          <a:stretch>
            <a:fillRect/>
          </a:stretch>
        </p:blipFill>
        <p:spPr>
          <a:xfrm>
            <a:off x="7122120" y="433384"/>
            <a:ext cx="4620056" cy="6019618"/>
          </a:xfrm>
          <a:prstGeom prst="rect">
            <a:avLst/>
          </a:prstGeom>
        </p:spPr>
      </p:pic>
    </p:spTree>
    <p:extLst>
      <p:ext uri="{BB962C8B-B14F-4D97-AF65-F5344CB8AC3E}">
        <p14:creationId xmlns:p14="http://schemas.microsoft.com/office/powerpoint/2010/main" val="2486661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ngled shot of pen on a graph">
            <a:extLst>
              <a:ext uri="{FF2B5EF4-FFF2-40B4-BE49-F238E27FC236}">
                <a16:creationId xmlns:a16="http://schemas.microsoft.com/office/drawing/2014/main" id="{9C910631-1FEE-EE56-54FF-2875EECB6590}"/>
              </a:ext>
            </a:extLst>
          </p:cNvPr>
          <p:cNvPicPr>
            <a:picLocks noChangeAspect="1"/>
          </p:cNvPicPr>
          <p:nvPr/>
        </p:nvPicPr>
        <p:blipFill rotWithShape="1">
          <a:blip r:embed="rId2"/>
          <a:srcRect l="7682" r="45147" b="-1"/>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DBF0FA91-C4B8-C0DF-F5F6-A643C1C20869}"/>
              </a:ext>
            </a:extLst>
          </p:cNvPr>
          <p:cNvSpPr>
            <a:spLocks noGrp="1"/>
          </p:cNvSpPr>
          <p:nvPr>
            <p:ph type="title"/>
          </p:nvPr>
        </p:nvSpPr>
        <p:spPr>
          <a:xfrm>
            <a:off x="612648" y="600075"/>
            <a:ext cx="6035040" cy="1529932"/>
          </a:xfrm>
        </p:spPr>
        <p:txBody>
          <a:bodyPr anchor="b">
            <a:normAutofit/>
          </a:bodyPr>
          <a:lstStyle/>
          <a:p>
            <a:r>
              <a:rPr lang="en-CA" dirty="0"/>
              <a:t>Future Implementation… </a:t>
            </a:r>
          </a:p>
        </p:txBody>
      </p:sp>
      <p:sp>
        <p:nvSpPr>
          <p:cNvPr id="3" name="Content Placeholder 2">
            <a:extLst>
              <a:ext uri="{FF2B5EF4-FFF2-40B4-BE49-F238E27FC236}">
                <a16:creationId xmlns:a16="http://schemas.microsoft.com/office/drawing/2014/main" id="{82575424-341A-39D7-99E9-54D20CBC03FC}"/>
              </a:ext>
            </a:extLst>
          </p:cNvPr>
          <p:cNvSpPr>
            <a:spLocks noGrp="1"/>
          </p:cNvSpPr>
          <p:nvPr>
            <p:ph idx="1"/>
          </p:nvPr>
        </p:nvSpPr>
        <p:spPr>
          <a:xfrm>
            <a:off x="612648" y="2212848"/>
            <a:ext cx="6035040" cy="4096512"/>
          </a:xfrm>
        </p:spPr>
        <p:txBody>
          <a:bodyPr>
            <a:normAutofit/>
          </a:bodyPr>
          <a:lstStyle/>
          <a:p>
            <a:pPr>
              <a:lnSpc>
                <a:spcPct val="110000"/>
              </a:lnSpc>
            </a:pPr>
            <a:r>
              <a:rPr lang="en-CA" sz="1800" dirty="0"/>
              <a:t>COS Autocare is a REAL company and will be washing cars in YOUR neighborhood this summer! </a:t>
            </a:r>
          </a:p>
          <a:p>
            <a:pPr>
              <a:lnSpc>
                <a:spcPct val="110000"/>
              </a:lnSpc>
            </a:pPr>
            <a:r>
              <a:rPr lang="en-CA" sz="1800" dirty="0"/>
              <a:t>I plan to implement JSON file writing using Node.js and it’s express server.</a:t>
            </a:r>
          </a:p>
          <a:p>
            <a:pPr>
              <a:lnSpc>
                <a:spcPct val="110000"/>
              </a:lnSpc>
            </a:pPr>
            <a:r>
              <a:rPr lang="en-CA" sz="1800" dirty="0"/>
              <a:t>I also plan to implement real time updates to reviews using JSON file reading, and writing from the contact page</a:t>
            </a:r>
          </a:p>
          <a:p>
            <a:pPr>
              <a:lnSpc>
                <a:spcPct val="110000"/>
              </a:lnSpc>
            </a:pPr>
            <a:r>
              <a:rPr lang="en-CA" sz="1800" dirty="0"/>
              <a:t>Unfortunately I was unable to implement this for the project since Visual Studio’s live server does not support POST requests and Node.js would need to be installed on the school computers in order to access the server.</a:t>
            </a:r>
          </a:p>
        </p:txBody>
      </p:sp>
      <p:sp>
        <p:nvSpPr>
          <p:cNvPr id="4" name="Date Placeholder 3">
            <a:extLst>
              <a:ext uri="{FF2B5EF4-FFF2-40B4-BE49-F238E27FC236}">
                <a16:creationId xmlns:a16="http://schemas.microsoft.com/office/drawing/2014/main" id="{9C443E20-E0E6-D926-FF2D-3954490A6A32}"/>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5/13/2024</a:t>
            </a:fld>
            <a:endParaRPr lang="en-US"/>
          </a:p>
        </p:txBody>
      </p:sp>
      <p:sp>
        <p:nvSpPr>
          <p:cNvPr id="5" name="Footer Placeholder 4">
            <a:extLst>
              <a:ext uri="{FF2B5EF4-FFF2-40B4-BE49-F238E27FC236}">
                <a16:creationId xmlns:a16="http://schemas.microsoft.com/office/drawing/2014/main" id="{DDED1DEC-E92F-08E1-E0CE-C33DA5A4274E}"/>
              </a:ext>
            </a:extLst>
          </p:cNvPr>
          <p:cNvSpPr>
            <a:spLocks noGrp="1"/>
          </p:cNvSpPr>
          <p:nvPr>
            <p:ph type="ftr" sz="quarter" idx="11"/>
          </p:nvPr>
        </p:nvSpPr>
        <p:spPr>
          <a:xfrm>
            <a:off x="8876521" y="6453002"/>
            <a:ext cx="2805405" cy="365125"/>
          </a:xfrm>
        </p:spPr>
        <p:txBody>
          <a:bodyPr>
            <a:normAutofit/>
          </a:bodyPr>
          <a:lstStyle/>
          <a:p>
            <a:endParaRPr lang="en-US">
              <a:solidFill>
                <a:srgbClr val="FFFFFF"/>
              </a:solidFill>
            </a:endParaRPr>
          </a:p>
        </p:txBody>
      </p:sp>
      <p:sp>
        <p:nvSpPr>
          <p:cNvPr id="6" name="Slide Number Placeholder 5">
            <a:extLst>
              <a:ext uri="{FF2B5EF4-FFF2-40B4-BE49-F238E27FC236}">
                <a16:creationId xmlns:a16="http://schemas.microsoft.com/office/drawing/2014/main" id="{BAD31E9D-DF9B-CF9C-ED13-E76F934EC969}"/>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a:solidFill>
                  <a:srgbClr val="FFFFFF"/>
                </a:solidFill>
              </a:rPr>
              <a:pPr>
                <a:spcAft>
                  <a:spcPts val="600"/>
                </a:spcAft>
              </a:pPr>
              <a:t>23</a:t>
            </a:fld>
            <a:endParaRPr lang="en-US">
              <a:solidFill>
                <a:srgbClr val="FFFFFF"/>
              </a:solidFill>
            </a:endParaRPr>
          </a:p>
        </p:txBody>
      </p:sp>
    </p:spTree>
    <p:extLst>
      <p:ext uri="{BB962C8B-B14F-4D97-AF65-F5344CB8AC3E}">
        <p14:creationId xmlns:p14="http://schemas.microsoft.com/office/powerpoint/2010/main" val="3969847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alendar on table">
            <a:extLst>
              <a:ext uri="{FF2B5EF4-FFF2-40B4-BE49-F238E27FC236}">
                <a16:creationId xmlns:a16="http://schemas.microsoft.com/office/drawing/2014/main" id="{241182F6-6E8F-A78C-432E-0979EE739D62}"/>
              </a:ext>
            </a:extLst>
          </p:cNvPr>
          <p:cNvPicPr>
            <a:picLocks noChangeAspect="1"/>
          </p:cNvPicPr>
          <p:nvPr/>
        </p:nvPicPr>
        <p:blipFill rotWithShape="1">
          <a:blip r:embed="rId2">
            <a:alphaModFix amt="60000"/>
          </a:blip>
          <a:srcRect b="15730"/>
          <a:stretch/>
        </p:blipFill>
        <p:spPr>
          <a:xfrm>
            <a:off x="20" y="-1"/>
            <a:ext cx="12191980" cy="6858001"/>
          </a:xfrm>
          <a:prstGeom prst="rect">
            <a:avLst/>
          </a:prstGeom>
        </p:spPr>
      </p:pic>
      <p:sp>
        <p:nvSpPr>
          <p:cNvPr id="2" name="Title 1">
            <a:extLst>
              <a:ext uri="{FF2B5EF4-FFF2-40B4-BE49-F238E27FC236}">
                <a16:creationId xmlns:a16="http://schemas.microsoft.com/office/drawing/2014/main" id="{3DD64D82-B4FD-C85B-282A-1F10D05DB0B2}"/>
              </a:ext>
            </a:extLst>
          </p:cNvPr>
          <p:cNvSpPr>
            <a:spLocks noGrp="1"/>
          </p:cNvSpPr>
          <p:nvPr>
            <p:ph type="title"/>
          </p:nvPr>
        </p:nvSpPr>
        <p:spPr>
          <a:xfrm>
            <a:off x="2301923" y="1416615"/>
            <a:ext cx="7588155" cy="2236264"/>
          </a:xfrm>
        </p:spPr>
        <p:txBody>
          <a:bodyPr vert="horz" lIns="91440" tIns="45720" rIns="91440" bIns="45720" rtlCol="0" anchor="b">
            <a:normAutofit/>
          </a:bodyPr>
          <a:lstStyle/>
          <a:p>
            <a:pPr algn="ctr"/>
            <a:r>
              <a:rPr lang="en-US" sz="5400">
                <a:solidFill>
                  <a:srgbClr val="FFFFFF"/>
                </a:solidFill>
              </a:rPr>
              <a:t>Thank you for your time!</a:t>
            </a:r>
          </a:p>
        </p:txBody>
      </p:sp>
      <p:sp>
        <p:nvSpPr>
          <p:cNvPr id="4" name="Date Placeholder 3">
            <a:extLst>
              <a:ext uri="{FF2B5EF4-FFF2-40B4-BE49-F238E27FC236}">
                <a16:creationId xmlns:a16="http://schemas.microsoft.com/office/drawing/2014/main" id="{DB58CF9D-18C6-E75E-5C54-9563B9AB8F84}"/>
              </a:ext>
            </a:extLst>
          </p:cNvPr>
          <p:cNvSpPr>
            <a:spLocks noGrp="1"/>
          </p:cNvSpPr>
          <p:nvPr>
            <p:ph type="dt" sz="half" idx="10"/>
          </p:nvPr>
        </p:nvSpPr>
        <p:spPr>
          <a:xfrm>
            <a:off x="137160" y="6453002"/>
            <a:ext cx="3494314" cy="365125"/>
          </a:xfrm>
        </p:spPr>
        <p:txBody>
          <a:bodyPr vert="horz" lIns="91440" tIns="45720" rIns="91440" bIns="45720" rtlCol="0" anchor="ctr">
            <a:normAutofit/>
          </a:bodyPr>
          <a:lstStyle/>
          <a:p>
            <a:pPr>
              <a:spcAft>
                <a:spcPts val="600"/>
              </a:spcAft>
            </a:pPr>
            <a:fld id="{73E7156E-175E-4DBA-9D21-B772C320F342}" type="datetime1">
              <a:rPr lang="en-US">
                <a:solidFill>
                  <a:srgbClr val="FFFFFF"/>
                </a:solidFill>
              </a:rPr>
              <a:pPr>
                <a:spcAft>
                  <a:spcPts val="600"/>
                </a:spcAft>
              </a:pPr>
              <a:t>5/13/2024</a:t>
            </a:fld>
            <a:endParaRPr lang="en-US">
              <a:solidFill>
                <a:srgbClr val="FFFFFF"/>
              </a:solidFill>
            </a:endParaRPr>
          </a:p>
        </p:txBody>
      </p:sp>
      <p:sp>
        <p:nvSpPr>
          <p:cNvPr id="5" name="Footer Placeholder 4">
            <a:extLst>
              <a:ext uri="{FF2B5EF4-FFF2-40B4-BE49-F238E27FC236}">
                <a16:creationId xmlns:a16="http://schemas.microsoft.com/office/drawing/2014/main" id="{4C78453F-5633-A5A6-86E1-8A7A58607D90}"/>
              </a:ext>
            </a:extLst>
          </p:cNvPr>
          <p:cNvSpPr>
            <a:spLocks noGrp="1"/>
          </p:cNvSpPr>
          <p:nvPr>
            <p:ph type="ftr" sz="quarter" idx="11"/>
          </p:nvPr>
        </p:nvSpPr>
        <p:spPr>
          <a:xfrm>
            <a:off x="8876521" y="6453002"/>
            <a:ext cx="2805405" cy="365125"/>
          </a:xfrm>
        </p:spPr>
        <p:txBody>
          <a:bodyPr vert="horz" lIns="91440" tIns="45720" rIns="91440" bIns="45720" rtlCol="0" anchor="ctr">
            <a:normAutofit/>
          </a:bodyPr>
          <a:lstStyle/>
          <a:p>
            <a:endParaRPr lang="en-US" sz="900" kern="1200">
              <a:solidFill>
                <a:srgbClr val="FFFFFF"/>
              </a:solidFill>
              <a:latin typeface="+mn-lt"/>
              <a:ea typeface="+mn-ea"/>
              <a:cs typeface="+mn-cs"/>
            </a:endParaRPr>
          </a:p>
        </p:txBody>
      </p:sp>
      <p:sp>
        <p:nvSpPr>
          <p:cNvPr id="6" name="Slide Number Placeholder 5">
            <a:extLst>
              <a:ext uri="{FF2B5EF4-FFF2-40B4-BE49-F238E27FC236}">
                <a16:creationId xmlns:a16="http://schemas.microsoft.com/office/drawing/2014/main" id="{9D20CC0F-038D-DB01-177E-2B3F5B2FBA7E}"/>
              </a:ext>
            </a:extLst>
          </p:cNvPr>
          <p:cNvSpPr>
            <a:spLocks noGrp="1"/>
          </p:cNvSpPr>
          <p:nvPr>
            <p:ph type="sldNum" sz="quarter" idx="12"/>
          </p:nvPr>
        </p:nvSpPr>
        <p:spPr>
          <a:xfrm>
            <a:off x="11632162" y="6453002"/>
            <a:ext cx="429207" cy="365125"/>
          </a:xfrm>
        </p:spPr>
        <p:txBody>
          <a:bodyPr vert="horz" lIns="91440" tIns="45720" rIns="91440" bIns="45720" rtlCol="0" anchor="ctr">
            <a:normAutofit/>
          </a:bodyPr>
          <a:lstStyle/>
          <a:p>
            <a:pPr>
              <a:spcAft>
                <a:spcPts val="600"/>
              </a:spcAft>
            </a:pPr>
            <a:fld id="{CC057153-B650-4DEB-B370-79DDCFDCE934}" type="slidenum">
              <a:rPr lang="en-US">
                <a:solidFill>
                  <a:srgbClr val="FFFFFF"/>
                </a:solidFill>
              </a:rPr>
              <a:pPr>
                <a:spcAft>
                  <a:spcPts val="600"/>
                </a:spcAft>
              </a:pPr>
              <a:t>24</a:t>
            </a:fld>
            <a:endParaRPr lang="en-US">
              <a:solidFill>
                <a:srgbClr val="FFFFFF"/>
              </a:solidFill>
            </a:endParaRPr>
          </a:p>
        </p:txBody>
      </p:sp>
    </p:spTree>
    <p:extLst>
      <p:ext uri="{BB962C8B-B14F-4D97-AF65-F5344CB8AC3E}">
        <p14:creationId xmlns:p14="http://schemas.microsoft.com/office/powerpoint/2010/main" val="317206824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DA9942F-A18C-9E9D-BF08-9291C54E1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52781E3-02E8-4E61-AB3D-5B0879ACA5E2}"/>
              </a:ext>
            </a:extLst>
          </p:cNvPr>
          <p:cNvPicPr>
            <a:picLocks noChangeAspect="1"/>
          </p:cNvPicPr>
          <p:nvPr/>
        </p:nvPicPr>
        <p:blipFill>
          <a:blip r:embed="rId2"/>
          <a:stretch>
            <a:fillRect/>
          </a:stretch>
        </p:blipFill>
        <p:spPr>
          <a:xfrm>
            <a:off x="3305432" y="1429352"/>
            <a:ext cx="5581136" cy="4330461"/>
          </a:xfrm>
          <a:prstGeom prst="rect">
            <a:avLst/>
          </a:prstGeom>
        </p:spPr>
      </p:pic>
      <p:sp>
        <p:nvSpPr>
          <p:cNvPr id="2" name="Title 1">
            <a:extLst>
              <a:ext uri="{FF2B5EF4-FFF2-40B4-BE49-F238E27FC236}">
                <a16:creationId xmlns:a16="http://schemas.microsoft.com/office/drawing/2014/main" id="{2C4E33DF-0D40-53C0-C508-77C35F1AB067}"/>
              </a:ext>
            </a:extLst>
          </p:cNvPr>
          <p:cNvSpPr>
            <a:spLocks noGrp="1"/>
          </p:cNvSpPr>
          <p:nvPr>
            <p:ph type="title"/>
          </p:nvPr>
        </p:nvSpPr>
        <p:spPr>
          <a:xfrm>
            <a:off x="2809809" y="353681"/>
            <a:ext cx="6572382" cy="974310"/>
          </a:xfrm>
        </p:spPr>
        <p:txBody>
          <a:bodyPr vert="horz" lIns="91440" tIns="45720" rIns="91440" bIns="45720" rtlCol="0" anchor="b">
            <a:normAutofit/>
          </a:bodyPr>
          <a:lstStyle/>
          <a:p>
            <a:pPr algn="ctr"/>
            <a:r>
              <a:rPr lang="en-US" sz="4000"/>
              <a:t>Index.html - Key features</a:t>
            </a:r>
          </a:p>
        </p:txBody>
      </p:sp>
      <p:sp>
        <p:nvSpPr>
          <p:cNvPr id="3" name="Content Placeholder 2">
            <a:extLst>
              <a:ext uri="{FF2B5EF4-FFF2-40B4-BE49-F238E27FC236}">
                <a16:creationId xmlns:a16="http://schemas.microsoft.com/office/drawing/2014/main" id="{7E4F0859-5B39-75C3-1D1E-4B465F797095}"/>
              </a:ext>
            </a:extLst>
          </p:cNvPr>
          <p:cNvSpPr>
            <a:spLocks noGrp="1"/>
          </p:cNvSpPr>
          <p:nvPr>
            <p:ph idx="1"/>
          </p:nvPr>
        </p:nvSpPr>
        <p:spPr>
          <a:xfrm>
            <a:off x="2809809" y="5853241"/>
            <a:ext cx="6572382" cy="558089"/>
          </a:xfrm>
        </p:spPr>
        <p:txBody>
          <a:bodyPr vert="horz" lIns="91440" tIns="45720" rIns="91440" bIns="45720" rtlCol="0" anchor="t">
            <a:normAutofit/>
          </a:bodyPr>
          <a:lstStyle/>
          <a:p>
            <a:pPr marL="0" indent="0" algn="ctr">
              <a:lnSpc>
                <a:spcPct val="110000"/>
              </a:lnSpc>
              <a:buNone/>
            </a:pPr>
            <a:r>
              <a:rPr lang="en-US" sz="1400"/>
              <a:t>Slide-in Header: I’ve developed a slide-in header using CSS animation and Keyframes</a:t>
            </a:r>
          </a:p>
        </p:txBody>
      </p:sp>
      <p:sp>
        <p:nvSpPr>
          <p:cNvPr id="4" name="Date Placeholder 3">
            <a:extLst>
              <a:ext uri="{FF2B5EF4-FFF2-40B4-BE49-F238E27FC236}">
                <a16:creationId xmlns:a16="http://schemas.microsoft.com/office/drawing/2014/main" id="{E150340C-18DD-DF83-839F-F50B5F6749D7}"/>
              </a:ext>
            </a:extLst>
          </p:cNvPr>
          <p:cNvSpPr>
            <a:spLocks noGrp="1"/>
          </p:cNvSpPr>
          <p:nvPr>
            <p:ph type="dt" sz="half" idx="10"/>
          </p:nvPr>
        </p:nvSpPr>
        <p:spPr>
          <a:xfrm>
            <a:off x="137160" y="6453002"/>
            <a:ext cx="3494314" cy="365125"/>
          </a:xfrm>
        </p:spPr>
        <p:txBody>
          <a:bodyPr vert="horz" lIns="91440" tIns="45720" rIns="91440" bIns="45720" rtlCol="0" anchor="ctr">
            <a:normAutofit/>
          </a:bodyPr>
          <a:lstStyle/>
          <a:p>
            <a:pPr>
              <a:spcAft>
                <a:spcPts val="600"/>
              </a:spcAft>
            </a:pPr>
            <a:fld id="{73E7156E-175E-4DBA-9D21-B772C320F342}" type="datetime1">
              <a:rPr lang="en-US" smtClean="0"/>
              <a:pPr>
                <a:spcAft>
                  <a:spcPts val="600"/>
                </a:spcAft>
              </a:pPr>
              <a:t>5/13/2024</a:t>
            </a:fld>
            <a:endParaRPr lang="en-US"/>
          </a:p>
        </p:txBody>
      </p:sp>
      <p:sp>
        <p:nvSpPr>
          <p:cNvPr id="5" name="Footer Placeholder 4">
            <a:extLst>
              <a:ext uri="{FF2B5EF4-FFF2-40B4-BE49-F238E27FC236}">
                <a16:creationId xmlns:a16="http://schemas.microsoft.com/office/drawing/2014/main" id="{A9FD1A0E-7CD4-F43C-8EB5-FA65D62BBBC6}"/>
              </a:ext>
            </a:extLst>
          </p:cNvPr>
          <p:cNvSpPr>
            <a:spLocks noGrp="1"/>
          </p:cNvSpPr>
          <p:nvPr>
            <p:ph type="ftr" sz="quarter" idx="11"/>
          </p:nvPr>
        </p:nvSpPr>
        <p:spPr>
          <a:xfrm>
            <a:off x="8876521" y="6453002"/>
            <a:ext cx="2805405" cy="365125"/>
          </a:xfrm>
        </p:spPr>
        <p:txBody>
          <a:bodyPr vert="horz" lIns="91440" tIns="45720" rIns="91440" bIns="45720" rtlCol="0" anchor="ctr">
            <a:normAutofit/>
          </a:bodyPr>
          <a:lstStyle/>
          <a:p>
            <a:endParaRPr lang="en-US" sz="900" kern="1200" dirty="0">
              <a:solidFill>
                <a:schemeClr val="tx1"/>
              </a:solidFill>
              <a:latin typeface="+mn-lt"/>
              <a:ea typeface="+mn-ea"/>
              <a:cs typeface="+mn-cs"/>
            </a:endParaRPr>
          </a:p>
        </p:txBody>
      </p:sp>
      <p:sp>
        <p:nvSpPr>
          <p:cNvPr id="6" name="Slide Number Placeholder 5">
            <a:extLst>
              <a:ext uri="{FF2B5EF4-FFF2-40B4-BE49-F238E27FC236}">
                <a16:creationId xmlns:a16="http://schemas.microsoft.com/office/drawing/2014/main" id="{2EEAE7E5-6D7E-1F58-825A-82145A7DC98D}"/>
              </a:ext>
            </a:extLst>
          </p:cNvPr>
          <p:cNvSpPr>
            <a:spLocks noGrp="1"/>
          </p:cNvSpPr>
          <p:nvPr>
            <p:ph type="sldNum" sz="quarter" idx="12"/>
          </p:nvPr>
        </p:nvSpPr>
        <p:spPr>
          <a:xfrm>
            <a:off x="11632162" y="6453002"/>
            <a:ext cx="429207" cy="365125"/>
          </a:xfrm>
        </p:spPr>
        <p:txBody>
          <a:bodyPr vert="horz" lIns="91440" tIns="45720" rIns="91440" bIns="45720" rtlCol="0" anchor="ctr">
            <a:normAutofit/>
          </a:bodyPr>
          <a:lstStyle/>
          <a:p>
            <a:pPr>
              <a:spcAft>
                <a:spcPts val="600"/>
              </a:spcAft>
            </a:pPr>
            <a:fld id="{CC057153-B650-4DEB-B370-79DDCFDCE934}" type="slidenum">
              <a:rPr lang="en-US" smtClean="0"/>
              <a:pPr>
                <a:spcAft>
                  <a:spcPts val="600"/>
                </a:spcAft>
              </a:pPr>
              <a:t>3</a:t>
            </a:fld>
            <a:endParaRPr lang="en-US"/>
          </a:p>
        </p:txBody>
      </p:sp>
    </p:spTree>
    <p:extLst>
      <p:ext uri="{BB962C8B-B14F-4D97-AF65-F5344CB8AC3E}">
        <p14:creationId xmlns:p14="http://schemas.microsoft.com/office/powerpoint/2010/main" val="94193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016A4-C6C7-8918-16E4-CCBB522D65D7}"/>
              </a:ext>
            </a:extLst>
          </p:cNvPr>
          <p:cNvSpPr>
            <a:spLocks noGrp="1"/>
          </p:cNvSpPr>
          <p:nvPr>
            <p:ph type="title"/>
          </p:nvPr>
        </p:nvSpPr>
        <p:spPr>
          <a:xfrm>
            <a:off x="5906802" y="603504"/>
            <a:ext cx="5577902" cy="1527048"/>
          </a:xfrm>
        </p:spPr>
        <p:txBody>
          <a:bodyPr anchor="b">
            <a:normAutofit/>
          </a:bodyPr>
          <a:lstStyle/>
          <a:p>
            <a:r>
              <a:rPr lang="en-CA" dirty="0"/>
              <a:t>Index.html – Key Features cont.</a:t>
            </a:r>
          </a:p>
        </p:txBody>
      </p:sp>
      <p:sp>
        <p:nvSpPr>
          <p:cNvPr id="3" name="Content Placeholder 2">
            <a:extLst>
              <a:ext uri="{FF2B5EF4-FFF2-40B4-BE49-F238E27FC236}">
                <a16:creationId xmlns:a16="http://schemas.microsoft.com/office/drawing/2014/main" id="{6B4D3B5B-BB0E-E8E5-BD6A-395F28138000}"/>
              </a:ext>
            </a:extLst>
          </p:cNvPr>
          <p:cNvSpPr>
            <a:spLocks noGrp="1"/>
          </p:cNvSpPr>
          <p:nvPr>
            <p:ph idx="1"/>
          </p:nvPr>
        </p:nvSpPr>
        <p:spPr>
          <a:xfrm>
            <a:off x="5906802" y="2212848"/>
            <a:ext cx="5577902" cy="4096512"/>
          </a:xfrm>
        </p:spPr>
        <p:txBody>
          <a:bodyPr>
            <a:normAutofit/>
          </a:bodyPr>
          <a:lstStyle/>
          <a:p>
            <a:r>
              <a:rPr lang="en-CA" sz="1800" dirty="0"/>
              <a:t>Rotating image box: Images that fade in and fade out using CSS keyframes and nth-child(n)</a:t>
            </a:r>
          </a:p>
          <a:p>
            <a:pPr marL="0" indent="0">
              <a:buNone/>
            </a:pPr>
            <a:r>
              <a:rPr lang="en-CA" sz="1800" dirty="0"/>
              <a:t>	</a:t>
            </a:r>
          </a:p>
        </p:txBody>
      </p:sp>
      <p:sp>
        <p:nvSpPr>
          <p:cNvPr id="4" name="Date Placeholder 3">
            <a:extLst>
              <a:ext uri="{FF2B5EF4-FFF2-40B4-BE49-F238E27FC236}">
                <a16:creationId xmlns:a16="http://schemas.microsoft.com/office/drawing/2014/main" id="{6E1D25F6-8737-CCC7-F523-71C56D92939C}"/>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5/13/2024</a:t>
            </a:fld>
            <a:endParaRPr lang="en-US"/>
          </a:p>
        </p:txBody>
      </p:sp>
      <p:sp>
        <p:nvSpPr>
          <p:cNvPr id="5" name="Footer Placeholder 4">
            <a:extLst>
              <a:ext uri="{FF2B5EF4-FFF2-40B4-BE49-F238E27FC236}">
                <a16:creationId xmlns:a16="http://schemas.microsoft.com/office/drawing/2014/main" id="{6EB7569D-B80C-30A8-9DA0-B80D0D132E63}"/>
              </a:ext>
            </a:extLst>
          </p:cNvPr>
          <p:cNvSpPr>
            <a:spLocks noGrp="1"/>
          </p:cNvSpPr>
          <p:nvPr>
            <p:ph type="ftr" sz="quarter" idx="11"/>
          </p:nvPr>
        </p:nvSpPr>
        <p:spPr>
          <a:xfrm>
            <a:off x="8876521" y="6453002"/>
            <a:ext cx="2805405" cy="365125"/>
          </a:xfrm>
        </p:spPr>
        <p:txBody>
          <a:bodyPr>
            <a:normAutofit/>
          </a:bodyPr>
          <a:lstStyle/>
          <a:p>
            <a:endParaRPr lang="en-US" dirty="0"/>
          </a:p>
        </p:txBody>
      </p:sp>
      <p:sp>
        <p:nvSpPr>
          <p:cNvPr id="6" name="Slide Number Placeholder 5">
            <a:extLst>
              <a:ext uri="{FF2B5EF4-FFF2-40B4-BE49-F238E27FC236}">
                <a16:creationId xmlns:a16="http://schemas.microsoft.com/office/drawing/2014/main" id="{04F12815-3B79-2DF1-9E0F-E189849AF504}"/>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4</a:t>
            </a:fld>
            <a:endParaRPr lang="en-US"/>
          </a:p>
        </p:txBody>
      </p:sp>
      <p:pic>
        <p:nvPicPr>
          <p:cNvPr id="8" name="Picture 7">
            <a:extLst>
              <a:ext uri="{FF2B5EF4-FFF2-40B4-BE49-F238E27FC236}">
                <a16:creationId xmlns:a16="http://schemas.microsoft.com/office/drawing/2014/main" id="{B119A46F-729F-BB3D-CD31-552FEC30861F}"/>
              </a:ext>
            </a:extLst>
          </p:cNvPr>
          <p:cNvPicPr>
            <a:picLocks noChangeAspect="1"/>
          </p:cNvPicPr>
          <p:nvPr/>
        </p:nvPicPr>
        <p:blipFill>
          <a:blip r:embed="rId2"/>
          <a:stretch>
            <a:fillRect/>
          </a:stretch>
        </p:blipFill>
        <p:spPr>
          <a:xfrm>
            <a:off x="1079795" y="433384"/>
            <a:ext cx="3747211" cy="6019618"/>
          </a:xfrm>
          <a:prstGeom prst="rect">
            <a:avLst/>
          </a:prstGeom>
        </p:spPr>
      </p:pic>
    </p:spTree>
    <p:extLst>
      <p:ext uri="{BB962C8B-B14F-4D97-AF65-F5344CB8AC3E}">
        <p14:creationId xmlns:p14="http://schemas.microsoft.com/office/powerpoint/2010/main" val="2028231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A642772-2521-3FAB-B405-4D946823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80CE2-B3DF-9C99-5D9F-BA5CA26E50C8}"/>
              </a:ext>
            </a:extLst>
          </p:cNvPr>
          <p:cNvSpPr>
            <a:spLocks noGrp="1"/>
          </p:cNvSpPr>
          <p:nvPr>
            <p:ph type="title"/>
          </p:nvPr>
        </p:nvSpPr>
        <p:spPr>
          <a:xfrm>
            <a:off x="8208747" y="1548606"/>
            <a:ext cx="3473179" cy="2241755"/>
          </a:xfrm>
        </p:spPr>
        <p:txBody>
          <a:bodyPr vert="horz" lIns="91440" tIns="45720" rIns="91440" bIns="45720" rtlCol="0" anchor="b">
            <a:normAutofit/>
          </a:bodyPr>
          <a:lstStyle/>
          <a:p>
            <a:r>
              <a:rPr lang="en-US" sz="3400" dirty="0"/>
              <a:t>Our-packages.html</a:t>
            </a:r>
          </a:p>
        </p:txBody>
      </p:sp>
      <p:sp>
        <p:nvSpPr>
          <p:cNvPr id="4" name="Text Placeholder 3">
            <a:extLst>
              <a:ext uri="{FF2B5EF4-FFF2-40B4-BE49-F238E27FC236}">
                <a16:creationId xmlns:a16="http://schemas.microsoft.com/office/drawing/2014/main" id="{0AB3190E-9F25-0019-01FC-BBCF664D8FEC}"/>
              </a:ext>
            </a:extLst>
          </p:cNvPr>
          <p:cNvSpPr>
            <a:spLocks noGrp="1"/>
          </p:cNvSpPr>
          <p:nvPr>
            <p:ph type="body" sz="half" idx="2"/>
          </p:nvPr>
        </p:nvSpPr>
        <p:spPr>
          <a:xfrm>
            <a:off x="8208746" y="3916909"/>
            <a:ext cx="3473180" cy="1184584"/>
          </a:xfrm>
        </p:spPr>
        <p:txBody>
          <a:bodyPr vert="horz" lIns="91440" tIns="45720" rIns="91440" bIns="45720" rtlCol="0">
            <a:normAutofit/>
          </a:bodyPr>
          <a:lstStyle/>
          <a:p>
            <a:r>
              <a:rPr lang="en-US" dirty="0"/>
              <a:t>Package page featuring all of the different services we offer. </a:t>
            </a:r>
          </a:p>
        </p:txBody>
      </p:sp>
      <p:sp>
        <p:nvSpPr>
          <p:cNvPr id="5" name="Date Placeholder 4">
            <a:extLst>
              <a:ext uri="{FF2B5EF4-FFF2-40B4-BE49-F238E27FC236}">
                <a16:creationId xmlns:a16="http://schemas.microsoft.com/office/drawing/2014/main" id="{3C0A97B2-BC21-7B63-5DE5-04DEE5A5E483}"/>
              </a:ext>
            </a:extLst>
          </p:cNvPr>
          <p:cNvSpPr>
            <a:spLocks noGrp="1"/>
          </p:cNvSpPr>
          <p:nvPr>
            <p:ph type="dt" sz="half" idx="10"/>
          </p:nvPr>
        </p:nvSpPr>
        <p:spPr>
          <a:xfrm>
            <a:off x="137160" y="6453002"/>
            <a:ext cx="3494314" cy="365125"/>
          </a:xfrm>
        </p:spPr>
        <p:txBody>
          <a:bodyPr vert="horz" lIns="91440" tIns="45720" rIns="91440" bIns="45720" rtlCol="0" anchor="ctr">
            <a:normAutofit/>
          </a:bodyPr>
          <a:lstStyle/>
          <a:p>
            <a:pPr>
              <a:spcAft>
                <a:spcPts val="600"/>
              </a:spcAft>
            </a:pPr>
            <a:fld id="{8DDF891E-A7C2-465C-AD39-8EDCB0F58E3C}" type="datetime1">
              <a:rPr lang="en-US" smtClean="0"/>
              <a:pPr>
                <a:spcAft>
                  <a:spcPts val="600"/>
                </a:spcAft>
              </a:pPr>
              <a:t>5/13/2024</a:t>
            </a:fld>
            <a:endParaRPr lang="en-US"/>
          </a:p>
        </p:txBody>
      </p:sp>
      <p:sp>
        <p:nvSpPr>
          <p:cNvPr id="6" name="Footer Placeholder 5">
            <a:extLst>
              <a:ext uri="{FF2B5EF4-FFF2-40B4-BE49-F238E27FC236}">
                <a16:creationId xmlns:a16="http://schemas.microsoft.com/office/drawing/2014/main" id="{040ED135-8757-3D4E-F996-6205347D6A1E}"/>
              </a:ext>
            </a:extLst>
          </p:cNvPr>
          <p:cNvSpPr>
            <a:spLocks noGrp="1"/>
          </p:cNvSpPr>
          <p:nvPr>
            <p:ph type="ftr" sz="quarter" idx="11"/>
          </p:nvPr>
        </p:nvSpPr>
        <p:spPr>
          <a:xfrm>
            <a:off x="8876521" y="6453002"/>
            <a:ext cx="2805405" cy="365125"/>
          </a:xfrm>
        </p:spPr>
        <p:txBody>
          <a:bodyPr vert="horz" lIns="91440" tIns="45720" rIns="91440" bIns="45720" rtlCol="0" anchor="ctr">
            <a:normAutofit/>
          </a:bodyPr>
          <a:lstStyle/>
          <a:p>
            <a:endParaRPr lang="en-US" sz="900" kern="1200" dirty="0">
              <a:solidFill>
                <a:schemeClr val="tx1"/>
              </a:solidFill>
              <a:latin typeface="+mn-lt"/>
              <a:ea typeface="+mn-ea"/>
              <a:cs typeface="+mn-cs"/>
            </a:endParaRPr>
          </a:p>
        </p:txBody>
      </p:sp>
      <p:sp>
        <p:nvSpPr>
          <p:cNvPr id="7" name="Slide Number Placeholder 6">
            <a:extLst>
              <a:ext uri="{FF2B5EF4-FFF2-40B4-BE49-F238E27FC236}">
                <a16:creationId xmlns:a16="http://schemas.microsoft.com/office/drawing/2014/main" id="{1DB25752-416A-7672-55AF-BD61A97D8B2F}"/>
              </a:ext>
            </a:extLst>
          </p:cNvPr>
          <p:cNvSpPr>
            <a:spLocks noGrp="1"/>
          </p:cNvSpPr>
          <p:nvPr>
            <p:ph type="sldNum" sz="quarter" idx="12"/>
          </p:nvPr>
        </p:nvSpPr>
        <p:spPr>
          <a:xfrm>
            <a:off x="11632162" y="6453002"/>
            <a:ext cx="429207" cy="365125"/>
          </a:xfrm>
        </p:spPr>
        <p:txBody>
          <a:bodyPr vert="horz" lIns="91440" tIns="45720" rIns="91440" bIns="45720" rtlCol="0" anchor="ctr">
            <a:normAutofit/>
          </a:bodyPr>
          <a:lstStyle/>
          <a:p>
            <a:pPr>
              <a:spcAft>
                <a:spcPts val="600"/>
              </a:spcAft>
            </a:pPr>
            <a:fld id="{CC057153-B650-4DEB-B370-79DDCFDCE934}" type="slidenum">
              <a:rPr lang="en-US" smtClean="0"/>
              <a:pPr>
                <a:spcAft>
                  <a:spcPts val="600"/>
                </a:spcAft>
              </a:pPr>
              <a:t>5</a:t>
            </a:fld>
            <a:endParaRPr lang="en-US"/>
          </a:p>
        </p:txBody>
      </p:sp>
      <p:pic>
        <p:nvPicPr>
          <p:cNvPr id="9" name="Content Placeholder 8">
            <a:extLst>
              <a:ext uri="{FF2B5EF4-FFF2-40B4-BE49-F238E27FC236}">
                <a16:creationId xmlns:a16="http://schemas.microsoft.com/office/drawing/2014/main" id="{2E9C00D9-4D90-D3D9-C894-6FDCC3A96570}"/>
              </a:ext>
            </a:extLst>
          </p:cNvPr>
          <p:cNvPicPr>
            <a:picLocks noGrp="1" noChangeAspect="1"/>
          </p:cNvPicPr>
          <p:nvPr>
            <p:ph idx="1"/>
          </p:nvPr>
        </p:nvPicPr>
        <p:blipFill>
          <a:blip r:embed="rId2"/>
          <a:stretch>
            <a:fillRect/>
          </a:stretch>
        </p:blipFill>
        <p:spPr>
          <a:xfrm>
            <a:off x="1346939" y="646981"/>
            <a:ext cx="5692110" cy="5564038"/>
          </a:xfrm>
          <a:prstGeom prst="rect">
            <a:avLst/>
          </a:prstGeom>
        </p:spPr>
      </p:pic>
    </p:spTree>
    <p:extLst>
      <p:ext uri="{BB962C8B-B14F-4D97-AF65-F5344CB8AC3E}">
        <p14:creationId xmlns:p14="http://schemas.microsoft.com/office/powerpoint/2010/main" val="2458688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9961AAD-B271-FED3-1E50-91ED99871607}"/>
              </a:ext>
            </a:extLst>
          </p:cNvPr>
          <p:cNvPicPr>
            <a:picLocks noChangeAspect="1"/>
          </p:cNvPicPr>
          <p:nvPr/>
        </p:nvPicPr>
        <p:blipFill>
          <a:blip r:embed="rId2"/>
          <a:stretch>
            <a:fillRect/>
          </a:stretch>
        </p:blipFill>
        <p:spPr>
          <a:xfrm>
            <a:off x="6834860" y="2341418"/>
            <a:ext cx="4919652" cy="2913870"/>
          </a:xfrm>
          <a:prstGeom prst="rect">
            <a:avLst/>
          </a:prstGeom>
        </p:spPr>
      </p:pic>
      <p:pic>
        <p:nvPicPr>
          <p:cNvPr id="9" name="Content Placeholder 8">
            <a:extLst>
              <a:ext uri="{FF2B5EF4-FFF2-40B4-BE49-F238E27FC236}">
                <a16:creationId xmlns:a16="http://schemas.microsoft.com/office/drawing/2014/main" id="{8884CF9B-4A9C-3CB0-181D-83968B6438B9}"/>
              </a:ext>
            </a:extLst>
          </p:cNvPr>
          <p:cNvPicPr>
            <a:picLocks noGrp="1" noChangeAspect="1"/>
          </p:cNvPicPr>
          <p:nvPr>
            <p:ph idx="1"/>
          </p:nvPr>
        </p:nvPicPr>
        <p:blipFill>
          <a:blip r:embed="rId3"/>
          <a:stretch>
            <a:fillRect/>
          </a:stretch>
        </p:blipFill>
        <p:spPr>
          <a:xfrm>
            <a:off x="6834860" y="744079"/>
            <a:ext cx="4919650" cy="1386473"/>
          </a:xfrm>
          <a:prstGeom prst="rect">
            <a:avLst/>
          </a:prstGeom>
        </p:spPr>
      </p:pic>
      <p:sp>
        <p:nvSpPr>
          <p:cNvPr id="2" name="Title 1">
            <a:extLst>
              <a:ext uri="{FF2B5EF4-FFF2-40B4-BE49-F238E27FC236}">
                <a16:creationId xmlns:a16="http://schemas.microsoft.com/office/drawing/2014/main" id="{AC32296E-8CF1-E029-B2FE-8191C2A9A772}"/>
              </a:ext>
            </a:extLst>
          </p:cNvPr>
          <p:cNvSpPr>
            <a:spLocks noGrp="1"/>
          </p:cNvSpPr>
          <p:nvPr>
            <p:ph type="title"/>
          </p:nvPr>
        </p:nvSpPr>
        <p:spPr>
          <a:xfrm>
            <a:off x="619759" y="603504"/>
            <a:ext cx="5237576" cy="1527048"/>
          </a:xfrm>
        </p:spPr>
        <p:txBody>
          <a:bodyPr vert="horz" lIns="91440" tIns="45720" rIns="91440" bIns="45720" rtlCol="0" anchor="b">
            <a:normAutofit/>
          </a:bodyPr>
          <a:lstStyle/>
          <a:p>
            <a:r>
              <a:rPr lang="en-US" sz="3600" b="1" kern="1200">
                <a:solidFill>
                  <a:schemeClr val="tx1"/>
                </a:solidFill>
                <a:latin typeface="+mj-lt"/>
                <a:ea typeface="+mj-ea"/>
                <a:cs typeface="+mj-cs"/>
              </a:rPr>
              <a:t>Our-packages.html – Key Features</a:t>
            </a:r>
          </a:p>
        </p:txBody>
      </p:sp>
      <p:sp>
        <p:nvSpPr>
          <p:cNvPr id="4" name="Text Placeholder 3">
            <a:extLst>
              <a:ext uri="{FF2B5EF4-FFF2-40B4-BE49-F238E27FC236}">
                <a16:creationId xmlns:a16="http://schemas.microsoft.com/office/drawing/2014/main" id="{70095FC5-362B-D5FB-A032-B230EDD27A6E}"/>
              </a:ext>
            </a:extLst>
          </p:cNvPr>
          <p:cNvSpPr>
            <a:spLocks noGrp="1"/>
          </p:cNvSpPr>
          <p:nvPr>
            <p:ph type="body" sz="half" idx="2"/>
          </p:nvPr>
        </p:nvSpPr>
        <p:spPr>
          <a:xfrm>
            <a:off x="619758" y="2212848"/>
            <a:ext cx="5237577" cy="4096512"/>
          </a:xfrm>
        </p:spPr>
        <p:txBody>
          <a:bodyPr vert="horz" lIns="91440" tIns="45720" rIns="91440" bIns="45720" rtlCol="0">
            <a:normAutofit/>
          </a:bodyPr>
          <a:lstStyle/>
          <a:p>
            <a:pPr indent="-228600">
              <a:buFont typeface="Arial" panose="020B0604020202020204" pitchFamily="34" charset="0"/>
              <a:buChar char="•"/>
            </a:pPr>
            <a:r>
              <a:rPr lang="en-US"/>
              <a:t>Using JavaScript and HTML search params, clicking book on a package will auto-select in booking page</a:t>
            </a:r>
          </a:p>
        </p:txBody>
      </p:sp>
      <p:sp>
        <p:nvSpPr>
          <p:cNvPr id="5" name="Date Placeholder 4">
            <a:extLst>
              <a:ext uri="{FF2B5EF4-FFF2-40B4-BE49-F238E27FC236}">
                <a16:creationId xmlns:a16="http://schemas.microsoft.com/office/drawing/2014/main" id="{39B7F4B7-1031-AA07-9CF0-027F36D929AB}"/>
              </a:ext>
            </a:extLst>
          </p:cNvPr>
          <p:cNvSpPr>
            <a:spLocks noGrp="1"/>
          </p:cNvSpPr>
          <p:nvPr>
            <p:ph type="dt" sz="half" idx="10"/>
          </p:nvPr>
        </p:nvSpPr>
        <p:spPr>
          <a:xfrm>
            <a:off x="137160" y="6453002"/>
            <a:ext cx="3494314" cy="365125"/>
          </a:xfrm>
        </p:spPr>
        <p:txBody>
          <a:bodyPr vert="horz" lIns="91440" tIns="45720" rIns="91440" bIns="45720" rtlCol="0" anchor="ctr">
            <a:normAutofit/>
          </a:bodyPr>
          <a:lstStyle/>
          <a:p>
            <a:pPr>
              <a:spcAft>
                <a:spcPts val="600"/>
              </a:spcAft>
            </a:pPr>
            <a:fld id="{8DDF891E-A7C2-465C-AD39-8EDCB0F58E3C}" type="datetime1">
              <a:rPr lang="en-US" smtClean="0"/>
              <a:pPr>
                <a:spcAft>
                  <a:spcPts val="600"/>
                </a:spcAft>
              </a:pPr>
              <a:t>5/13/2024</a:t>
            </a:fld>
            <a:endParaRPr lang="en-US"/>
          </a:p>
        </p:txBody>
      </p:sp>
      <p:sp>
        <p:nvSpPr>
          <p:cNvPr id="6" name="Footer Placeholder 5">
            <a:extLst>
              <a:ext uri="{FF2B5EF4-FFF2-40B4-BE49-F238E27FC236}">
                <a16:creationId xmlns:a16="http://schemas.microsoft.com/office/drawing/2014/main" id="{3A795B7A-A2F5-D614-30D6-119639AD4C62}"/>
              </a:ext>
            </a:extLst>
          </p:cNvPr>
          <p:cNvSpPr>
            <a:spLocks noGrp="1"/>
          </p:cNvSpPr>
          <p:nvPr>
            <p:ph type="ftr" sz="quarter" idx="11"/>
          </p:nvPr>
        </p:nvSpPr>
        <p:spPr>
          <a:xfrm>
            <a:off x="8876521" y="6453002"/>
            <a:ext cx="2805405" cy="365125"/>
          </a:xfrm>
        </p:spPr>
        <p:txBody>
          <a:bodyPr vert="horz" lIns="91440" tIns="45720" rIns="91440" bIns="45720" rtlCol="0" anchor="ctr">
            <a:normAutofit/>
          </a:bodyPr>
          <a:lstStyle/>
          <a:p>
            <a:endParaRPr lang="en-US" sz="900" kern="1200" dirty="0">
              <a:solidFill>
                <a:schemeClr val="tx1"/>
              </a:solidFill>
              <a:latin typeface="+mn-lt"/>
              <a:ea typeface="+mn-ea"/>
              <a:cs typeface="+mn-cs"/>
            </a:endParaRPr>
          </a:p>
        </p:txBody>
      </p:sp>
      <p:sp>
        <p:nvSpPr>
          <p:cNvPr id="7" name="Slide Number Placeholder 6">
            <a:extLst>
              <a:ext uri="{FF2B5EF4-FFF2-40B4-BE49-F238E27FC236}">
                <a16:creationId xmlns:a16="http://schemas.microsoft.com/office/drawing/2014/main" id="{C22591EF-5088-944F-53C5-7E29FBC623C7}"/>
              </a:ext>
            </a:extLst>
          </p:cNvPr>
          <p:cNvSpPr>
            <a:spLocks noGrp="1"/>
          </p:cNvSpPr>
          <p:nvPr>
            <p:ph type="sldNum" sz="quarter" idx="12"/>
          </p:nvPr>
        </p:nvSpPr>
        <p:spPr>
          <a:xfrm>
            <a:off x="11632162" y="6453002"/>
            <a:ext cx="429207" cy="365125"/>
          </a:xfrm>
        </p:spPr>
        <p:txBody>
          <a:bodyPr vert="horz" lIns="91440" tIns="45720" rIns="91440" bIns="45720" rtlCol="0" anchor="ctr">
            <a:normAutofit/>
          </a:bodyPr>
          <a:lstStyle/>
          <a:p>
            <a:pPr>
              <a:spcAft>
                <a:spcPts val="600"/>
              </a:spcAft>
            </a:pPr>
            <a:fld id="{CC057153-B650-4DEB-B370-79DDCFDCE934}" type="slidenum">
              <a:rPr lang="en-US" smtClean="0"/>
              <a:pPr>
                <a:spcAft>
                  <a:spcPts val="600"/>
                </a:spcAft>
              </a:pPr>
              <a:t>6</a:t>
            </a:fld>
            <a:endParaRPr lang="en-US"/>
          </a:p>
        </p:txBody>
      </p:sp>
    </p:spTree>
    <p:extLst>
      <p:ext uri="{BB962C8B-B14F-4D97-AF65-F5344CB8AC3E}">
        <p14:creationId xmlns:p14="http://schemas.microsoft.com/office/powerpoint/2010/main" val="316504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E1E461-EA84-CF32-7042-0E2F61FF2DFC}"/>
              </a:ext>
            </a:extLst>
          </p:cNvPr>
          <p:cNvSpPr>
            <a:spLocks noGrp="1"/>
          </p:cNvSpPr>
          <p:nvPr>
            <p:ph type="title"/>
          </p:nvPr>
        </p:nvSpPr>
        <p:spPr>
          <a:xfrm>
            <a:off x="612648" y="1114923"/>
            <a:ext cx="4621553" cy="1360728"/>
          </a:xfrm>
        </p:spPr>
        <p:txBody>
          <a:bodyPr anchor="b">
            <a:normAutofit fontScale="90000"/>
          </a:bodyPr>
          <a:lstStyle/>
          <a:p>
            <a:r>
              <a:rPr lang="en-CA" dirty="0"/>
              <a:t>Our-packages.html – Key Features cont.</a:t>
            </a:r>
          </a:p>
        </p:txBody>
      </p:sp>
      <p:sp>
        <p:nvSpPr>
          <p:cNvPr id="16" name="Content Placeholder 15">
            <a:extLst>
              <a:ext uri="{FF2B5EF4-FFF2-40B4-BE49-F238E27FC236}">
                <a16:creationId xmlns:a16="http://schemas.microsoft.com/office/drawing/2014/main" id="{F6CD7394-081B-B7E1-0D0B-BB907BFD52E2}"/>
              </a:ext>
            </a:extLst>
          </p:cNvPr>
          <p:cNvSpPr>
            <a:spLocks noGrp="1"/>
          </p:cNvSpPr>
          <p:nvPr>
            <p:ph idx="1"/>
          </p:nvPr>
        </p:nvSpPr>
        <p:spPr>
          <a:xfrm>
            <a:off x="612648" y="2584058"/>
            <a:ext cx="4621553" cy="3159018"/>
          </a:xfrm>
        </p:spPr>
        <p:txBody>
          <a:bodyPr>
            <a:normAutofit/>
          </a:bodyPr>
          <a:lstStyle/>
          <a:p>
            <a:r>
              <a:rPr lang="en-US" sz="1800" dirty="0"/>
              <a:t>Absolutely stunning, gorgeous table featuring all of the information needed to determine which package is right for you</a:t>
            </a:r>
          </a:p>
        </p:txBody>
      </p:sp>
      <p:sp>
        <p:nvSpPr>
          <p:cNvPr id="4" name="Date Placeholder 3">
            <a:extLst>
              <a:ext uri="{FF2B5EF4-FFF2-40B4-BE49-F238E27FC236}">
                <a16:creationId xmlns:a16="http://schemas.microsoft.com/office/drawing/2014/main" id="{ABC241C7-4021-BFDF-07EC-4ADD8B1AB9D0}"/>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5/13/2024</a:t>
            </a:fld>
            <a:endParaRPr lang="en-US"/>
          </a:p>
        </p:txBody>
      </p:sp>
      <p:sp>
        <p:nvSpPr>
          <p:cNvPr id="5" name="Footer Placeholder 4">
            <a:extLst>
              <a:ext uri="{FF2B5EF4-FFF2-40B4-BE49-F238E27FC236}">
                <a16:creationId xmlns:a16="http://schemas.microsoft.com/office/drawing/2014/main" id="{D721746D-7CD5-86ED-6B1C-AA5C93B9680E}"/>
              </a:ext>
            </a:extLst>
          </p:cNvPr>
          <p:cNvSpPr>
            <a:spLocks noGrp="1"/>
          </p:cNvSpPr>
          <p:nvPr>
            <p:ph type="ftr" sz="quarter" idx="11"/>
          </p:nvPr>
        </p:nvSpPr>
        <p:spPr>
          <a:xfrm>
            <a:off x="8876521" y="6453002"/>
            <a:ext cx="2805405" cy="365125"/>
          </a:xfrm>
        </p:spPr>
        <p:txBody>
          <a:bodyPr>
            <a:normAutofit/>
          </a:bodyPr>
          <a:lstStyle/>
          <a:p>
            <a:endParaRPr lang="en-US" dirty="0"/>
          </a:p>
        </p:txBody>
      </p:sp>
      <p:sp>
        <p:nvSpPr>
          <p:cNvPr id="6" name="Slide Number Placeholder 5">
            <a:extLst>
              <a:ext uri="{FF2B5EF4-FFF2-40B4-BE49-F238E27FC236}">
                <a16:creationId xmlns:a16="http://schemas.microsoft.com/office/drawing/2014/main" id="{689B38E6-D08A-0CA9-1356-C76BEF6FDD12}"/>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7</a:t>
            </a:fld>
            <a:endParaRPr lang="en-US"/>
          </a:p>
        </p:txBody>
      </p:sp>
      <p:pic>
        <p:nvPicPr>
          <p:cNvPr id="12" name="Content Placeholder 11">
            <a:extLst>
              <a:ext uri="{FF2B5EF4-FFF2-40B4-BE49-F238E27FC236}">
                <a16:creationId xmlns:a16="http://schemas.microsoft.com/office/drawing/2014/main" id="{0C5DBD5D-34E1-CD3B-76F8-3ED41C7B36CC}"/>
              </a:ext>
            </a:extLst>
          </p:cNvPr>
          <p:cNvPicPr>
            <a:picLocks noChangeAspect="1"/>
          </p:cNvPicPr>
          <p:nvPr/>
        </p:nvPicPr>
        <p:blipFill>
          <a:blip r:embed="rId2"/>
          <a:stretch>
            <a:fillRect/>
          </a:stretch>
        </p:blipFill>
        <p:spPr>
          <a:xfrm>
            <a:off x="5691261" y="1635967"/>
            <a:ext cx="5837780" cy="3586064"/>
          </a:xfrm>
          <a:prstGeom prst="rect">
            <a:avLst/>
          </a:prstGeom>
        </p:spPr>
      </p:pic>
    </p:spTree>
    <p:extLst>
      <p:ext uri="{BB962C8B-B14F-4D97-AF65-F5344CB8AC3E}">
        <p14:creationId xmlns:p14="http://schemas.microsoft.com/office/powerpoint/2010/main" val="1807430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Content Placeholder 7">
            <a:extLst>
              <a:ext uri="{FF2B5EF4-FFF2-40B4-BE49-F238E27FC236}">
                <a16:creationId xmlns:a16="http://schemas.microsoft.com/office/drawing/2014/main" id="{6D70292D-F8B3-ED68-FD86-A3DB3F89EAA9}"/>
              </a:ext>
            </a:extLst>
          </p:cNvPr>
          <p:cNvPicPr>
            <a:picLocks noChangeAspect="1"/>
          </p:cNvPicPr>
          <p:nvPr/>
        </p:nvPicPr>
        <p:blipFill rotWithShape="1">
          <a:blip r:embed="rId2"/>
          <a:srcRect r="8780" b="2"/>
          <a:stretch/>
        </p:blipFill>
        <p:spPr>
          <a:xfrm>
            <a:off x="20" y="10"/>
            <a:ext cx="7723393" cy="6857990"/>
          </a:xfrm>
          <a:prstGeom prst="rect">
            <a:avLst/>
          </a:prstGeom>
        </p:spPr>
      </p:pic>
      <p:sp>
        <p:nvSpPr>
          <p:cNvPr id="2" name="Title 1">
            <a:extLst>
              <a:ext uri="{FF2B5EF4-FFF2-40B4-BE49-F238E27FC236}">
                <a16:creationId xmlns:a16="http://schemas.microsoft.com/office/drawing/2014/main" id="{3E1EAE08-6AAB-A4B5-84BC-0668C82F4075}"/>
              </a:ext>
            </a:extLst>
          </p:cNvPr>
          <p:cNvSpPr>
            <a:spLocks noGrp="1"/>
          </p:cNvSpPr>
          <p:nvPr>
            <p:ph type="title"/>
          </p:nvPr>
        </p:nvSpPr>
        <p:spPr>
          <a:xfrm>
            <a:off x="8270421" y="1387929"/>
            <a:ext cx="3212502" cy="1942773"/>
          </a:xfrm>
        </p:spPr>
        <p:txBody>
          <a:bodyPr anchor="b">
            <a:normAutofit/>
          </a:bodyPr>
          <a:lstStyle/>
          <a:p>
            <a:r>
              <a:rPr lang="en-CA" dirty="0"/>
              <a:t>About-us.html </a:t>
            </a:r>
          </a:p>
        </p:txBody>
      </p:sp>
      <p:sp>
        <p:nvSpPr>
          <p:cNvPr id="12" name="Content Placeholder 11">
            <a:extLst>
              <a:ext uri="{FF2B5EF4-FFF2-40B4-BE49-F238E27FC236}">
                <a16:creationId xmlns:a16="http://schemas.microsoft.com/office/drawing/2014/main" id="{A9C24AE9-27DD-F8A4-F800-6F7B85FC8DF2}"/>
              </a:ext>
            </a:extLst>
          </p:cNvPr>
          <p:cNvSpPr>
            <a:spLocks noGrp="1"/>
          </p:cNvSpPr>
          <p:nvPr>
            <p:ph idx="1"/>
          </p:nvPr>
        </p:nvSpPr>
        <p:spPr>
          <a:xfrm>
            <a:off x="8270421" y="3412998"/>
            <a:ext cx="3212502" cy="2767366"/>
          </a:xfrm>
        </p:spPr>
        <p:txBody>
          <a:bodyPr>
            <a:normAutofit/>
          </a:bodyPr>
          <a:lstStyle/>
          <a:p>
            <a:r>
              <a:rPr lang="en-US" sz="1800" dirty="0"/>
              <a:t>Page about company information</a:t>
            </a:r>
          </a:p>
        </p:txBody>
      </p:sp>
      <p:sp>
        <p:nvSpPr>
          <p:cNvPr id="4" name="Date Placeholder 3">
            <a:extLst>
              <a:ext uri="{FF2B5EF4-FFF2-40B4-BE49-F238E27FC236}">
                <a16:creationId xmlns:a16="http://schemas.microsoft.com/office/drawing/2014/main" id="{1ACF3B39-9F7A-636C-5849-B367903A95CF}"/>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a:solidFill>
                  <a:srgbClr val="FFFFFF"/>
                </a:solidFill>
              </a:rPr>
              <a:pPr>
                <a:spcAft>
                  <a:spcPts val="600"/>
                </a:spcAft>
              </a:pPr>
              <a:t>5/13/2024</a:t>
            </a:fld>
            <a:endParaRPr lang="en-US">
              <a:solidFill>
                <a:srgbClr val="FFFFFF"/>
              </a:solidFill>
            </a:endParaRPr>
          </a:p>
        </p:txBody>
      </p:sp>
      <p:sp>
        <p:nvSpPr>
          <p:cNvPr id="5" name="Footer Placeholder 4">
            <a:extLst>
              <a:ext uri="{FF2B5EF4-FFF2-40B4-BE49-F238E27FC236}">
                <a16:creationId xmlns:a16="http://schemas.microsoft.com/office/drawing/2014/main" id="{3180DCF1-DB8B-650A-DA57-F8ACAFB8225B}"/>
              </a:ext>
            </a:extLst>
          </p:cNvPr>
          <p:cNvSpPr>
            <a:spLocks noGrp="1"/>
          </p:cNvSpPr>
          <p:nvPr>
            <p:ph type="ftr" sz="quarter" idx="11"/>
          </p:nvPr>
        </p:nvSpPr>
        <p:spPr>
          <a:xfrm>
            <a:off x="8876521" y="6453002"/>
            <a:ext cx="2805405" cy="365125"/>
          </a:xfrm>
        </p:spPr>
        <p:txBody>
          <a:bodyPr>
            <a:normAutofit/>
          </a:bodyPr>
          <a:lstStyle/>
          <a:p>
            <a:endParaRPr lang="en-US">
              <a:solidFill>
                <a:prstClr val="black"/>
              </a:solidFill>
            </a:endParaRPr>
          </a:p>
        </p:txBody>
      </p:sp>
      <p:sp>
        <p:nvSpPr>
          <p:cNvPr id="6" name="Slide Number Placeholder 5">
            <a:extLst>
              <a:ext uri="{FF2B5EF4-FFF2-40B4-BE49-F238E27FC236}">
                <a16:creationId xmlns:a16="http://schemas.microsoft.com/office/drawing/2014/main" id="{F199D5E6-BB76-C2B7-C354-4F21EF8BD516}"/>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a:solidFill>
                  <a:prstClr val="black"/>
                </a:solidFill>
              </a:rPr>
              <a:pPr>
                <a:spcAft>
                  <a:spcPts val="600"/>
                </a:spcAft>
              </a:pPr>
              <a:t>8</a:t>
            </a:fld>
            <a:endParaRPr lang="en-US">
              <a:solidFill>
                <a:prstClr val="black"/>
              </a:solidFill>
            </a:endParaRPr>
          </a:p>
        </p:txBody>
      </p:sp>
    </p:spTree>
    <p:extLst>
      <p:ext uri="{BB962C8B-B14F-4D97-AF65-F5344CB8AC3E}">
        <p14:creationId xmlns:p14="http://schemas.microsoft.com/office/powerpoint/2010/main" val="2974788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797DE5A-DA89-0A80-C73D-8DCE1A3E2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AF870D29-DE24-8CCB-76D9-C01C621ED0A3}"/>
              </a:ext>
            </a:extLst>
          </p:cNvPr>
          <p:cNvPicPr>
            <a:picLocks noChangeAspect="1"/>
          </p:cNvPicPr>
          <p:nvPr/>
        </p:nvPicPr>
        <p:blipFill rotWithShape="1">
          <a:blip r:embed="rId2"/>
          <a:srcRect l="620" r="812" b="2"/>
          <a:stretch/>
        </p:blipFill>
        <p:spPr>
          <a:xfrm>
            <a:off x="4824248" y="1"/>
            <a:ext cx="7367752" cy="6858000"/>
          </a:xfrm>
          <a:prstGeom prst="rect">
            <a:avLst/>
          </a:prstGeom>
        </p:spPr>
      </p:pic>
      <p:sp>
        <p:nvSpPr>
          <p:cNvPr id="2" name="Title 1">
            <a:extLst>
              <a:ext uri="{FF2B5EF4-FFF2-40B4-BE49-F238E27FC236}">
                <a16:creationId xmlns:a16="http://schemas.microsoft.com/office/drawing/2014/main" id="{1805A25B-525F-0968-C2EE-73CB1ACDCC72}"/>
              </a:ext>
            </a:extLst>
          </p:cNvPr>
          <p:cNvSpPr>
            <a:spLocks noGrp="1"/>
          </p:cNvSpPr>
          <p:nvPr>
            <p:ph type="title"/>
          </p:nvPr>
        </p:nvSpPr>
        <p:spPr>
          <a:xfrm>
            <a:off x="670045" y="1174376"/>
            <a:ext cx="3509383" cy="2781752"/>
          </a:xfrm>
        </p:spPr>
        <p:txBody>
          <a:bodyPr vert="horz" lIns="91440" tIns="45720" rIns="91440" bIns="45720" rtlCol="0" anchor="b">
            <a:normAutofit/>
          </a:bodyPr>
          <a:lstStyle/>
          <a:p>
            <a:r>
              <a:rPr lang="en-US" sz="4000"/>
              <a:t>About-us.html – Key Features </a:t>
            </a:r>
          </a:p>
        </p:txBody>
      </p:sp>
      <p:sp>
        <p:nvSpPr>
          <p:cNvPr id="12" name="Content Placeholder 11">
            <a:extLst>
              <a:ext uri="{FF2B5EF4-FFF2-40B4-BE49-F238E27FC236}">
                <a16:creationId xmlns:a16="http://schemas.microsoft.com/office/drawing/2014/main" id="{0729A6B8-9A55-CEC6-0578-A72E6708BABE}"/>
              </a:ext>
            </a:extLst>
          </p:cNvPr>
          <p:cNvSpPr>
            <a:spLocks noGrp="1"/>
          </p:cNvSpPr>
          <p:nvPr>
            <p:ph idx="1"/>
          </p:nvPr>
        </p:nvSpPr>
        <p:spPr>
          <a:xfrm>
            <a:off x="670045" y="4062940"/>
            <a:ext cx="3509383" cy="1394913"/>
          </a:xfrm>
        </p:spPr>
        <p:txBody>
          <a:bodyPr vert="horz" lIns="91440" tIns="45720" rIns="91440" bIns="45720" rtlCol="0">
            <a:normAutofit/>
          </a:bodyPr>
          <a:lstStyle/>
          <a:p>
            <a:pPr marL="0" indent="0">
              <a:buNone/>
            </a:pPr>
            <a:r>
              <a:rPr lang="en-US" sz="1800" dirty="0"/>
              <a:t>A marvelous photo carefully and precisely edited in GIMP by yours truly. </a:t>
            </a:r>
            <a:endParaRPr lang="en-US" sz="1800"/>
          </a:p>
        </p:txBody>
      </p:sp>
      <p:sp>
        <p:nvSpPr>
          <p:cNvPr id="4" name="Date Placeholder 3">
            <a:extLst>
              <a:ext uri="{FF2B5EF4-FFF2-40B4-BE49-F238E27FC236}">
                <a16:creationId xmlns:a16="http://schemas.microsoft.com/office/drawing/2014/main" id="{08B83E6E-BA9A-5E46-E17C-201855446D82}"/>
              </a:ext>
            </a:extLst>
          </p:cNvPr>
          <p:cNvSpPr>
            <a:spLocks noGrp="1"/>
          </p:cNvSpPr>
          <p:nvPr>
            <p:ph type="dt" sz="half" idx="10"/>
          </p:nvPr>
        </p:nvSpPr>
        <p:spPr>
          <a:xfrm>
            <a:off x="137160" y="6453002"/>
            <a:ext cx="3494314" cy="365125"/>
          </a:xfrm>
        </p:spPr>
        <p:txBody>
          <a:bodyPr vert="horz" lIns="91440" tIns="45720" rIns="91440" bIns="45720" rtlCol="0" anchor="ctr">
            <a:normAutofit/>
          </a:bodyPr>
          <a:lstStyle/>
          <a:p>
            <a:pPr>
              <a:spcAft>
                <a:spcPts val="600"/>
              </a:spcAft>
            </a:pPr>
            <a:fld id="{73E7156E-175E-4DBA-9D21-B772C320F342}" type="datetime1">
              <a:rPr lang="en-US"/>
              <a:pPr>
                <a:spcAft>
                  <a:spcPts val="600"/>
                </a:spcAft>
              </a:pPr>
              <a:t>5/13/2024</a:t>
            </a:fld>
            <a:endParaRPr lang="en-US"/>
          </a:p>
        </p:txBody>
      </p:sp>
      <p:sp>
        <p:nvSpPr>
          <p:cNvPr id="5" name="Footer Placeholder 4">
            <a:extLst>
              <a:ext uri="{FF2B5EF4-FFF2-40B4-BE49-F238E27FC236}">
                <a16:creationId xmlns:a16="http://schemas.microsoft.com/office/drawing/2014/main" id="{64611587-401A-E9BB-FCE6-0CAA273122D6}"/>
              </a:ext>
            </a:extLst>
          </p:cNvPr>
          <p:cNvSpPr>
            <a:spLocks noGrp="1"/>
          </p:cNvSpPr>
          <p:nvPr>
            <p:ph type="ftr" sz="quarter" idx="11"/>
          </p:nvPr>
        </p:nvSpPr>
        <p:spPr>
          <a:xfrm>
            <a:off x="8876521" y="6453002"/>
            <a:ext cx="2805405" cy="365125"/>
          </a:xfrm>
        </p:spPr>
        <p:txBody>
          <a:bodyPr vert="horz" lIns="91440" tIns="45720" rIns="91440" bIns="45720" rtlCol="0" anchor="ctr">
            <a:normAutofit/>
          </a:bodyPr>
          <a:lstStyle/>
          <a:p>
            <a:endParaRPr lang="en-US" sz="900" kern="1200">
              <a:solidFill>
                <a:srgbClr val="FFFFFF"/>
              </a:solidFill>
              <a:latin typeface="+mn-lt"/>
              <a:ea typeface="+mn-ea"/>
              <a:cs typeface="+mn-cs"/>
            </a:endParaRPr>
          </a:p>
        </p:txBody>
      </p:sp>
      <p:sp>
        <p:nvSpPr>
          <p:cNvPr id="6" name="Slide Number Placeholder 5">
            <a:extLst>
              <a:ext uri="{FF2B5EF4-FFF2-40B4-BE49-F238E27FC236}">
                <a16:creationId xmlns:a16="http://schemas.microsoft.com/office/drawing/2014/main" id="{69A10A9C-B29C-6FBC-E540-2FCC91CD9E58}"/>
              </a:ext>
            </a:extLst>
          </p:cNvPr>
          <p:cNvSpPr>
            <a:spLocks noGrp="1"/>
          </p:cNvSpPr>
          <p:nvPr>
            <p:ph type="sldNum" sz="quarter" idx="12"/>
          </p:nvPr>
        </p:nvSpPr>
        <p:spPr>
          <a:xfrm>
            <a:off x="11632162" y="6453002"/>
            <a:ext cx="429207" cy="365125"/>
          </a:xfrm>
        </p:spPr>
        <p:txBody>
          <a:bodyPr vert="horz" lIns="91440" tIns="45720" rIns="91440" bIns="45720" rtlCol="0" anchor="ctr">
            <a:normAutofit/>
          </a:bodyPr>
          <a:lstStyle/>
          <a:p>
            <a:pPr>
              <a:spcAft>
                <a:spcPts val="600"/>
              </a:spcAft>
            </a:pPr>
            <a:fld id="{CC057153-B650-4DEB-B370-79DDCFDCE934}" type="slidenum">
              <a:rPr lang="en-US">
                <a:solidFill>
                  <a:srgbClr val="FFFFFF"/>
                </a:solidFill>
              </a:rPr>
              <a:pPr>
                <a:spcAft>
                  <a:spcPts val="600"/>
                </a:spcAft>
              </a:pPr>
              <a:t>9</a:t>
            </a:fld>
            <a:endParaRPr lang="en-US">
              <a:solidFill>
                <a:srgbClr val="FFFFFF"/>
              </a:solidFill>
            </a:endParaRPr>
          </a:p>
        </p:txBody>
      </p:sp>
    </p:spTree>
    <p:extLst>
      <p:ext uri="{BB962C8B-B14F-4D97-AF65-F5344CB8AC3E}">
        <p14:creationId xmlns:p14="http://schemas.microsoft.com/office/powerpoint/2010/main" val="1764707301"/>
      </p:ext>
    </p:extLst>
  </p:cSld>
  <p:clrMapOvr>
    <a:masterClrMapping/>
  </p:clrMapOvr>
</p:sld>
</file>

<file path=ppt/theme/theme1.xml><?xml version="1.0" encoding="utf-8"?>
<a:theme xmlns:a="http://schemas.openxmlformats.org/drawingml/2006/main" name="VanillaVTI">
  <a:themeElements>
    <a:clrScheme name="AnalogousFromLightSeedLeftStep">
      <a:dk1>
        <a:srgbClr val="000000"/>
      </a:dk1>
      <a:lt1>
        <a:srgbClr val="FFFFFF"/>
      </a:lt1>
      <a:dk2>
        <a:srgbClr val="242E41"/>
      </a:dk2>
      <a:lt2>
        <a:srgbClr val="E8E6E2"/>
      </a:lt2>
      <a:accent1>
        <a:srgbClr val="769CE6"/>
      </a:accent1>
      <a:accent2>
        <a:srgbClr val="36AFD7"/>
      </a:accent2>
      <a:accent3>
        <a:srgbClr val="4CB2A1"/>
      </a:accent3>
      <a:accent4>
        <a:srgbClr val="47B876"/>
      </a:accent4>
      <a:accent5>
        <a:srgbClr val="42BB42"/>
      </a:accent5>
      <a:accent6>
        <a:srgbClr val="74B346"/>
      </a:accent6>
      <a:hlink>
        <a:srgbClr val="948059"/>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63</TotalTime>
  <Words>670</Words>
  <Application>Microsoft Office PowerPoint</Application>
  <PresentationFormat>Widescreen</PresentationFormat>
  <Paragraphs>102</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Neue Haas Grotesk Text Pro</vt:lpstr>
      <vt:lpstr>VanillaVTI</vt:lpstr>
      <vt:lpstr>COS Autocare</vt:lpstr>
      <vt:lpstr>Index.html</vt:lpstr>
      <vt:lpstr>Index.html - Key features</vt:lpstr>
      <vt:lpstr>Index.html – Key Features cont.</vt:lpstr>
      <vt:lpstr>Our-packages.html</vt:lpstr>
      <vt:lpstr>Our-packages.html – Key Features</vt:lpstr>
      <vt:lpstr>Our-packages.html – Key Features cont.</vt:lpstr>
      <vt:lpstr>About-us.html </vt:lpstr>
      <vt:lpstr>About-us.html – Key Features </vt:lpstr>
      <vt:lpstr>About-us.html Key Features cont.</vt:lpstr>
      <vt:lpstr>Book.html</vt:lpstr>
      <vt:lpstr>Book.html – Key Features</vt:lpstr>
      <vt:lpstr>Book.html – Key Features cont.  </vt:lpstr>
      <vt:lpstr>Book.html – Key Features cont.</vt:lpstr>
      <vt:lpstr>Book.html - Key Features cont.</vt:lpstr>
      <vt:lpstr>Book.html Key Features cont. </vt:lpstr>
      <vt:lpstr>Book.html Key-Features cont. </vt:lpstr>
      <vt:lpstr>Contact.html </vt:lpstr>
      <vt:lpstr>Contact.html -  Key Features </vt:lpstr>
      <vt:lpstr>Contact.html - Key Features cont.</vt:lpstr>
      <vt:lpstr>Other Notable Features</vt:lpstr>
      <vt:lpstr>Other Notable Features cont.</vt:lpstr>
      <vt:lpstr>Future Implementation… </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 Autocare</dc:title>
  <dc:creator>Trevor Kulczycki-McIntyre</dc:creator>
  <cp:lastModifiedBy>Trevor Kulczycki-McIntyre</cp:lastModifiedBy>
  <cp:revision>2</cp:revision>
  <dcterms:created xsi:type="dcterms:W3CDTF">2024-05-14T02:05:42Z</dcterms:created>
  <dcterms:modified xsi:type="dcterms:W3CDTF">2024-05-14T03:09:00Z</dcterms:modified>
</cp:coreProperties>
</file>