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5" r:id="rId9"/>
    <p:sldId id="269" r:id="rId10"/>
    <p:sldId id="271" r:id="rId11"/>
    <p:sldId id="270" r:id="rId12"/>
    <p:sldId id="268" r:id="rId13"/>
    <p:sldId id="266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/>
    <p:restoredTop sz="94609"/>
  </p:normalViewPr>
  <p:slideViewPr>
    <p:cSldViewPr snapToGrid="0" snapToObjects="1">
      <p:cViewPr>
        <p:scale>
          <a:sx n="80" d="100"/>
          <a:sy n="80" d="100"/>
        </p:scale>
        <p:origin x="6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0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BDC82B3-9711-45B9-8C2F-6B91A959E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3208" y="839589"/>
            <a:ext cx="2792336" cy="269839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03B749B-7C91-4A70-9318-82A4EA18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161" y="626490"/>
            <a:ext cx="3172430" cy="31245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1AAC8F-DDF5-413D-A80E-4FAF73EF5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2326" y="747423"/>
            <a:ext cx="2895134" cy="28827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73E149-B6EC-43FF-8939-B7B14394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99832" y="790804"/>
            <a:ext cx="2792336" cy="269839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09785" y="577705"/>
            <a:ext cx="3172430" cy="31245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444651-7CAB-437A-9DF1-EDE7DCF4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03805" y="747421"/>
            <a:ext cx="2911283" cy="28393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E3C33-441A-400B-8EE2-E3222CAF6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76458" y="839589"/>
            <a:ext cx="2792336" cy="269839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B994DF-9058-47C6-98CE-DF3EF5084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6411" y="626490"/>
            <a:ext cx="3172430" cy="31245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F2B5-D31D-5A41-A99C-59A3DA96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398" y="3617843"/>
            <a:ext cx="9165204" cy="169047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RISK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2EF3-2729-2141-BF25-FDB4FBA8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6" y="5300766"/>
            <a:ext cx="6953250" cy="73907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RL for Global Domination</a:t>
            </a:r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D1210-0864-1A48-A094-0C6FC5F9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8" y="1168424"/>
            <a:ext cx="1373691" cy="178982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2F7964B-587D-ED4A-A531-5E7125AF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92" y="1265638"/>
            <a:ext cx="1342146" cy="1748725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086C2D-811D-44A2-BE86-D996EFB9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48111" y="747422"/>
            <a:ext cx="2880347" cy="28393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9F47C7-FC20-FB4C-A259-57AEFD45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416" y="1282455"/>
            <a:ext cx="1357919" cy="17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A120F93-D913-3E45-A5D2-4E9A144DF9AF}"/>
              </a:ext>
            </a:extLst>
          </p:cNvPr>
          <p:cNvSpPr txBox="1">
            <a:spLocks/>
          </p:cNvSpPr>
          <p:nvPr/>
        </p:nvSpPr>
        <p:spPr>
          <a:xfrm>
            <a:off x="203200" y="1424425"/>
            <a:ext cx="3000024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WORST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9EC2638-5B1C-9443-A887-45DD491D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88533"/>
            <a:ext cx="11785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2BEE10-2CDB-0E45-A531-C840F5C65616}"/>
              </a:ext>
            </a:extLst>
          </p:cNvPr>
          <p:cNvSpPr txBox="1">
            <a:spLocks/>
          </p:cNvSpPr>
          <p:nvPr/>
        </p:nvSpPr>
        <p:spPr>
          <a:xfrm>
            <a:off x="1887955" y="359618"/>
            <a:ext cx="3000024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ISOLATING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A7B81A7-86CA-084C-81BB-4226AEE4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5" y="927120"/>
            <a:ext cx="8416089" cy="56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8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77BCFC4-F239-3F45-811A-D9D04EA60D83}"/>
              </a:ext>
            </a:extLst>
          </p:cNvPr>
          <p:cNvSpPr txBox="1">
            <a:spLocks/>
          </p:cNvSpPr>
          <p:nvPr/>
        </p:nvSpPr>
        <p:spPr>
          <a:xfrm>
            <a:off x="1402408" y="1626945"/>
            <a:ext cx="3000024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ISOLATING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E065FD-179C-8843-820B-DDB03CED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6" y="2215805"/>
            <a:ext cx="9377947" cy="24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7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9466AA-C21A-4C23-8137-04C53295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F2DAE4-2F3C-4594-A107-2435D1D0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E69641-D02C-48F0-8852-5FE363D48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EFF6A-7C71-4EFA-B386-711A102C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4C19DC-E477-4A4D-81AC-7A8CD2E3B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8D5A3F-DB59-492A-AAD4-DDB33C65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CD2426-E724-4490-8DAF-44913DC0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F4763F-257F-4661-BBBE-F60DBD259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08466B8-FA9F-41C1-9FC8-CE7F859F1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8CEEDC-820E-402C-ACC8-D657846AD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E9B0A7-7EDC-4112-97B6-52DAEEA5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593FC2-93D9-4849-B727-D3A46E4BB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D68E5A-40AD-4DDB-ACD1-2CC982195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56D0196-667E-4411-97BF-A9706C75B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4654295" y="2739494"/>
            <a:ext cx="6500191" cy="101732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Future Steps</a:t>
            </a:r>
          </a:p>
        </p:txBody>
      </p:sp>
      <p:sp>
        <p:nvSpPr>
          <p:cNvPr id="4" name="Subtitle 13">
            <a:extLst>
              <a:ext uri="{FF2B5EF4-FFF2-40B4-BE49-F238E27FC236}">
                <a16:creationId xmlns:a16="http://schemas.microsoft.com/office/drawing/2014/main" id="{B76EC0B3-E548-E440-A3E1-A32C77EF00FF}"/>
              </a:ext>
            </a:extLst>
          </p:cNvPr>
          <p:cNvSpPr txBox="1">
            <a:spLocks/>
          </p:cNvSpPr>
          <p:nvPr/>
        </p:nvSpPr>
        <p:spPr>
          <a:xfrm>
            <a:off x="4654295" y="3732586"/>
            <a:ext cx="6724021" cy="1755089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a pure reinforcement framework for the game.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Evolutionary algorithms to determine the best strategy for general play. Add variations of attack strategies.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speed (stuff like replacing battle simulation with a dictionary of probabilities of survivor distributions).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this model online so people can see animations of their favorites strategies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1F4013-AD90-8A4B-9FCB-7B96023CC900}"/>
              </a:ext>
            </a:extLst>
          </p:cNvPr>
          <p:cNvSpPr txBox="1">
            <a:spLocks/>
          </p:cNvSpPr>
          <p:nvPr/>
        </p:nvSpPr>
        <p:spPr>
          <a:xfrm>
            <a:off x="215899" y="-74793"/>
            <a:ext cx="3646571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APPENDIX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1612454-0A62-414B-AA7B-A074CEDC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58532"/>
            <a:ext cx="11087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2BEE10-2CDB-0E45-A531-C840F5C65616}"/>
              </a:ext>
            </a:extLst>
          </p:cNvPr>
          <p:cNvSpPr txBox="1">
            <a:spLocks/>
          </p:cNvSpPr>
          <p:nvPr/>
        </p:nvSpPr>
        <p:spPr>
          <a:xfrm>
            <a:off x="215898" y="1644447"/>
            <a:ext cx="3646571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FASTEST TO WIN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86B9709-C7C1-0443-8EB9-590B0A53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1" y="2209800"/>
            <a:ext cx="11760200" cy="4648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1F4013-AD90-8A4B-9FCB-7B96023CC900}"/>
              </a:ext>
            </a:extLst>
          </p:cNvPr>
          <p:cNvSpPr txBox="1">
            <a:spLocks/>
          </p:cNvSpPr>
          <p:nvPr/>
        </p:nvSpPr>
        <p:spPr>
          <a:xfrm>
            <a:off x="215899" y="-74793"/>
            <a:ext cx="3646571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6605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422BEE10-2CDB-0E45-A531-C840F5C65616}"/>
              </a:ext>
            </a:extLst>
          </p:cNvPr>
          <p:cNvSpPr txBox="1">
            <a:spLocks/>
          </p:cNvSpPr>
          <p:nvPr/>
        </p:nvSpPr>
        <p:spPr>
          <a:xfrm>
            <a:off x="184150" y="1076281"/>
            <a:ext cx="3646571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FASTEST TO LOSE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A15549-B44B-3742-8E3D-8BC39DA6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714500"/>
            <a:ext cx="11823700" cy="51435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31685E7-33DB-B74C-85B5-0A1C0034CE4C}"/>
              </a:ext>
            </a:extLst>
          </p:cNvPr>
          <p:cNvSpPr txBox="1">
            <a:spLocks/>
          </p:cNvSpPr>
          <p:nvPr/>
        </p:nvSpPr>
        <p:spPr>
          <a:xfrm>
            <a:off x="215899" y="-74793"/>
            <a:ext cx="3646571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239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891" y="2026972"/>
            <a:ext cx="3283888" cy="1660655"/>
          </a:xfrm>
        </p:spPr>
        <p:txBody>
          <a:bodyPr anchor="t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board game map is not the best visualization for analysis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27EC688-5ED9-AE4F-B1EF-584DBA65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74" y="62489"/>
            <a:ext cx="5054573" cy="3323381"/>
          </a:xfrm>
          <a:prstGeom prst="rect">
            <a:avLst/>
          </a:prstGeom>
        </p:spPr>
      </p:pic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E08EEEB2-6093-2D43-BA73-D88E2A7C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74" y="3623767"/>
            <a:ext cx="5054573" cy="3171744"/>
          </a:xfrm>
          <a:prstGeom prst="rect">
            <a:avLst/>
          </a:prstGeom>
        </p:spPr>
      </p:pic>
      <p:sp>
        <p:nvSpPr>
          <p:cNvPr id="25" name="Subtitle 13">
            <a:extLst>
              <a:ext uri="{FF2B5EF4-FFF2-40B4-BE49-F238E27FC236}">
                <a16:creationId xmlns:a16="http://schemas.microsoft.com/office/drawing/2014/main" id="{913B7952-23A3-FC4A-BE58-F40E53761666}"/>
              </a:ext>
            </a:extLst>
          </p:cNvPr>
          <p:cNvSpPr txBox="1">
            <a:spLocks/>
          </p:cNvSpPr>
          <p:nvPr/>
        </p:nvSpPr>
        <p:spPr>
          <a:xfrm>
            <a:off x="1730590" y="4271839"/>
            <a:ext cx="3283888" cy="8163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we turn it into a graph!</a:t>
            </a:r>
          </a:p>
        </p:txBody>
      </p:sp>
      <p:sp>
        <p:nvSpPr>
          <p:cNvPr id="20" name="Curved Right Arrow 19">
            <a:extLst>
              <a:ext uri="{FF2B5EF4-FFF2-40B4-BE49-F238E27FC236}">
                <a16:creationId xmlns:a16="http://schemas.microsoft.com/office/drawing/2014/main" id="{B6E53FA7-643D-6B4B-ABA6-32BBB4EA5566}"/>
              </a:ext>
            </a:extLst>
          </p:cNvPr>
          <p:cNvSpPr/>
          <p:nvPr/>
        </p:nvSpPr>
        <p:spPr>
          <a:xfrm>
            <a:off x="5388802" y="1728325"/>
            <a:ext cx="1239519" cy="3481314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10D566-716D-4E48-9495-7225FCD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3ADFC2C-C5DE-F347-BB78-2ED71AF2CF14}"/>
              </a:ext>
            </a:extLst>
          </p:cNvPr>
          <p:cNvSpPr txBox="1">
            <a:spLocks/>
          </p:cNvSpPr>
          <p:nvPr/>
        </p:nvSpPr>
        <p:spPr>
          <a:xfrm rot="16200000">
            <a:off x="-1032874" y="2940141"/>
            <a:ext cx="2868128" cy="97771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+mj-lt"/>
                <a:ea typeface="+mj-ea"/>
                <a:cs typeface="+mj-cs"/>
              </a:rPr>
              <a:t>Simulation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C0B386-6151-1847-8EAD-6A51E27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35" y="0"/>
            <a:ext cx="10958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3283888" cy="1660655"/>
          </a:xfrm>
        </p:spPr>
        <p:txBody>
          <a:bodyPr anchor="t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small battles, the attacker is only at an advantage when outnumbering the defender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EECD46E-C217-5746-9266-0F101CB5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83" y="579664"/>
            <a:ext cx="8629030" cy="569867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265411" y="2566013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</p:spTree>
    <p:extLst>
      <p:ext uri="{BB962C8B-B14F-4D97-AF65-F5344CB8AC3E}">
        <p14:creationId xmlns:p14="http://schemas.microsoft.com/office/powerpoint/2010/main" val="44146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6CE8109-19F9-494A-9E8F-982F36EB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2" y="-11605"/>
            <a:ext cx="10377836" cy="6869605"/>
          </a:xfrm>
          <a:prstGeom prst="rect">
            <a:avLst/>
          </a:prstGeom>
        </p:spPr>
      </p:pic>
      <p:sp>
        <p:nvSpPr>
          <p:cNvPr id="59" name="Freeform: Shape 47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49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5049" y="4087466"/>
            <a:ext cx="3848429" cy="67863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very large battles, the kill ratio of 1.18 for 3 vs 2 dice gives the attacker a clear advantage.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F5F630-1271-AC47-8B52-A75CCE73E6D1}"/>
              </a:ext>
            </a:extLst>
          </p:cNvPr>
          <p:cNvSpPr txBox="1">
            <a:spLocks/>
          </p:cNvSpPr>
          <p:nvPr/>
        </p:nvSpPr>
        <p:spPr>
          <a:xfrm>
            <a:off x="8247496" y="3429000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</p:spTree>
    <p:extLst>
      <p:ext uri="{BB962C8B-B14F-4D97-AF65-F5344CB8AC3E}">
        <p14:creationId xmlns:p14="http://schemas.microsoft.com/office/powerpoint/2010/main" val="365547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Small battles have a high chance of the attacker losing a die to roll so they quickly lose any advantage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8AE25EE-E4B0-D844-B6E3-BEF31C9E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6" y="1500660"/>
            <a:ext cx="2560320" cy="1689811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1FCFCA4-63E0-4345-9C40-EC233B99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13" y="1488128"/>
            <a:ext cx="2559915" cy="1702343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76ED67F-2934-8443-B339-9D2C2983A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60" y="1488128"/>
            <a:ext cx="2559915" cy="169594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4706620" y="4792609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  <p:sp>
        <p:nvSpPr>
          <p:cNvPr id="24" name="Subtitle 13">
            <a:extLst>
              <a:ext uri="{FF2B5EF4-FFF2-40B4-BE49-F238E27FC236}">
                <a16:creationId xmlns:a16="http://schemas.microsoft.com/office/drawing/2014/main" id="{4BD2A3A3-A72B-E44C-BB18-74BD9B3AA0F7}"/>
              </a:ext>
            </a:extLst>
          </p:cNvPr>
          <p:cNvSpPr txBox="1">
            <a:spLocks/>
          </p:cNvSpPr>
          <p:nvPr/>
        </p:nvSpPr>
        <p:spPr>
          <a:xfrm>
            <a:off x="2646992" y="3285290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1 vs 1</a:t>
            </a:r>
          </a:p>
        </p:txBody>
      </p:sp>
      <p:sp>
        <p:nvSpPr>
          <p:cNvPr id="26" name="Subtitle 13">
            <a:extLst>
              <a:ext uri="{FF2B5EF4-FFF2-40B4-BE49-F238E27FC236}">
                <a16:creationId xmlns:a16="http://schemas.microsoft.com/office/drawing/2014/main" id="{7D9C104D-B9D8-5146-854A-AF1B06653AA9}"/>
              </a:ext>
            </a:extLst>
          </p:cNvPr>
          <p:cNvSpPr txBox="1">
            <a:spLocks/>
          </p:cNvSpPr>
          <p:nvPr/>
        </p:nvSpPr>
        <p:spPr>
          <a:xfrm>
            <a:off x="5585142" y="3296133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2 vs 2</a:t>
            </a:r>
          </a:p>
        </p:txBody>
      </p:sp>
      <p:sp>
        <p:nvSpPr>
          <p:cNvPr id="28" name="Subtitle 13">
            <a:extLst>
              <a:ext uri="{FF2B5EF4-FFF2-40B4-BE49-F238E27FC236}">
                <a16:creationId xmlns:a16="http://schemas.microsoft.com/office/drawing/2014/main" id="{F17CBD76-ADA7-9249-B941-91F143BD6867}"/>
              </a:ext>
            </a:extLst>
          </p:cNvPr>
          <p:cNvSpPr txBox="1">
            <a:spLocks/>
          </p:cNvSpPr>
          <p:nvPr/>
        </p:nvSpPr>
        <p:spPr>
          <a:xfrm>
            <a:off x="8244285" y="3285289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3 vs 3</a:t>
            </a:r>
          </a:p>
        </p:txBody>
      </p:sp>
    </p:spTree>
    <p:extLst>
      <p:ext uri="{BB962C8B-B14F-4D97-AF65-F5344CB8AC3E}">
        <p14:creationId xmlns:p14="http://schemas.microsoft.com/office/powerpoint/2010/main" val="53763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4BCE11F-3A5A-2D44-A873-626F2D1B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At 5 vs 5, the advantage of increased attack dice outweighs the tie going to the defender.</a:t>
            </a:r>
          </a:p>
        </p:txBody>
      </p:sp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107E36E7-52AA-904D-A761-045FBA9A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03" y="1240489"/>
            <a:ext cx="4541158" cy="2997164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3005099-410B-154A-9089-FE27F805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92" y="1240489"/>
            <a:ext cx="4524024" cy="299716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E762376B-F5B9-6D44-9509-FFA50264BE3E}"/>
              </a:ext>
            </a:extLst>
          </p:cNvPr>
          <p:cNvSpPr txBox="1">
            <a:spLocks/>
          </p:cNvSpPr>
          <p:nvPr/>
        </p:nvSpPr>
        <p:spPr>
          <a:xfrm>
            <a:off x="4706620" y="4792609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Battle Analysis</a:t>
            </a:r>
          </a:p>
        </p:txBody>
      </p:sp>
      <p:sp>
        <p:nvSpPr>
          <p:cNvPr id="22" name="Subtitle 13">
            <a:extLst>
              <a:ext uri="{FF2B5EF4-FFF2-40B4-BE49-F238E27FC236}">
                <a16:creationId xmlns:a16="http://schemas.microsoft.com/office/drawing/2014/main" id="{2075648C-5B53-774E-9C8A-E285EA9BC985}"/>
              </a:ext>
            </a:extLst>
          </p:cNvPr>
          <p:cNvSpPr txBox="1">
            <a:spLocks/>
          </p:cNvSpPr>
          <p:nvPr/>
        </p:nvSpPr>
        <p:spPr>
          <a:xfrm>
            <a:off x="2863341" y="4307536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4 vs 4</a:t>
            </a:r>
          </a:p>
        </p:txBody>
      </p:sp>
      <p:sp>
        <p:nvSpPr>
          <p:cNvPr id="24" name="Subtitle 13">
            <a:extLst>
              <a:ext uri="{FF2B5EF4-FFF2-40B4-BE49-F238E27FC236}">
                <a16:creationId xmlns:a16="http://schemas.microsoft.com/office/drawing/2014/main" id="{114CCDCD-20F2-7048-9E70-A066DF5864A9}"/>
              </a:ext>
            </a:extLst>
          </p:cNvPr>
          <p:cNvSpPr txBox="1">
            <a:spLocks/>
          </p:cNvSpPr>
          <p:nvPr/>
        </p:nvSpPr>
        <p:spPr>
          <a:xfrm>
            <a:off x="7872929" y="4307535"/>
            <a:ext cx="1300725" cy="485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400" dirty="0"/>
              <a:t>5 vs 5</a:t>
            </a:r>
          </a:p>
        </p:txBody>
      </p:sp>
    </p:spTree>
    <p:extLst>
      <p:ext uri="{BB962C8B-B14F-4D97-AF65-F5344CB8AC3E}">
        <p14:creationId xmlns:p14="http://schemas.microsoft.com/office/powerpoint/2010/main" val="23411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04320FF-932A-2043-8630-42AD0E2E8656}"/>
              </a:ext>
            </a:extLst>
          </p:cNvPr>
          <p:cNvSpPr txBox="1">
            <a:spLocks/>
          </p:cNvSpPr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Methods</a:t>
            </a:r>
          </a:p>
        </p:txBody>
      </p:sp>
      <p:sp>
        <p:nvSpPr>
          <p:cNvPr id="4" name="Subtitle 13">
            <a:extLst>
              <a:ext uri="{FF2B5EF4-FFF2-40B4-BE49-F238E27FC236}">
                <a16:creationId xmlns:a16="http://schemas.microsoft.com/office/drawing/2014/main" id="{B76EC0B3-E548-E440-A3E1-A32C77EF00FF}"/>
              </a:ext>
            </a:extLst>
          </p:cNvPr>
          <p:cNvSpPr txBox="1">
            <a:spLocks/>
          </p:cNvSpPr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Player Risk Simulations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behavior competes against 4 randomly selected behaviors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game simulation 100 times for each test behavior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track win/loss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turns to win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turns until eliminated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strategies</a:t>
            </a: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is IID!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2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3">
            <a:extLst>
              <a:ext uri="{FF2B5EF4-FFF2-40B4-BE49-F238E27FC236}">
                <a16:creationId xmlns:a16="http://schemas.microsoft.com/office/drawing/2014/main" id="{73F77B8A-7398-714A-B1FB-A1B52382AAE2}"/>
              </a:ext>
            </a:extLst>
          </p:cNvPr>
          <p:cNvSpPr txBox="1">
            <a:spLocks/>
          </p:cNvSpPr>
          <p:nvPr/>
        </p:nvSpPr>
        <p:spPr>
          <a:xfrm>
            <a:off x="4919482" y="1076281"/>
            <a:ext cx="3848429" cy="51398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A120F93-D913-3E45-A5D2-4E9A144DF9AF}"/>
              </a:ext>
            </a:extLst>
          </p:cNvPr>
          <p:cNvSpPr txBox="1">
            <a:spLocks/>
          </p:cNvSpPr>
          <p:nvPr/>
        </p:nvSpPr>
        <p:spPr>
          <a:xfrm>
            <a:off x="185881" y="927120"/>
            <a:ext cx="3000024" cy="14333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BEST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589D760-0164-D34A-8349-9EC40721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80533"/>
            <a:ext cx="11811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96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34221E"/>
      </a:dk2>
      <a:lt2>
        <a:srgbClr val="E2E2E8"/>
      </a:lt2>
      <a:accent1>
        <a:srgbClr val="A1A570"/>
      </a:accent1>
      <a:accent2>
        <a:srgbClr val="B19F7D"/>
      </a:accent2>
      <a:accent3>
        <a:srgbClr val="94A77F"/>
      </a:accent3>
      <a:accent4>
        <a:srgbClr val="74A9A6"/>
      </a:accent4>
      <a:accent5>
        <a:srgbClr val="7EA4B9"/>
      </a:accent5>
      <a:accent6>
        <a:srgbClr val="7F8DBA"/>
      </a:accent6>
      <a:hlink>
        <a:srgbClr val="6E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241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Meiryo</vt:lpstr>
      <vt:lpstr>Corbel</vt:lpstr>
      <vt:lpstr>SketchLinesVTI</vt:lpstr>
      <vt:lpstr>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</dc:title>
  <dc:creator>Trevor D Mclemore</dc:creator>
  <cp:lastModifiedBy>Trevor D Mclemore</cp:lastModifiedBy>
  <cp:revision>13</cp:revision>
  <dcterms:created xsi:type="dcterms:W3CDTF">2021-01-14T07:03:52Z</dcterms:created>
  <dcterms:modified xsi:type="dcterms:W3CDTF">2021-01-14T22:46:35Z</dcterms:modified>
</cp:coreProperties>
</file>